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7442"/>
    <a:srgbClr val="1D59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21" Type="http://schemas.openxmlformats.org/officeDocument/2006/relationships/image" Target="../media/image4.png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2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image" Target="../media/image5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571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6577" y="1384663"/>
            <a:ext cx="10157480" cy="1820091"/>
          </a:xfrm>
        </p:spPr>
        <p:txBody>
          <a:bodyPr/>
          <a:lstStyle/>
          <a:p>
            <a:r>
              <a:rPr lang="uk-UA" sz="8800" b="1" dirty="0">
                <a:solidFill>
                  <a:srgbClr val="FFC000"/>
                </a:solidFill>
              </a:rPr>
              <a:t>Світлофор</a:t>
            </a:r>
            <a:endParaRPr lang="en-US" sz="8800" b="1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40624" y="4790661"/>
            <a:ext cx="4433253" cy="1471466"/>
          </a:xfrm>
        </p:spPr>
        <p:txBody>
          <a:bodyPr>
            <a:normAutofit fontScale="92500" lnSpcReduction="20000"/>
          </a:bodyPr>
          <a:lstStyle/>
          <a:p>
            <a:r>
              <a:rPr lang="uk-UA" cap="none" dirty="0"/>
              <a:t>Учениці 3-б класу</a:t>
            </a:r>
          </a:p>
          <a:p>
            <a:r>
              <a:rPr lang="uk-UA" cap="none" dirty="0" err="1"/>
              <a:t>Межівського</a:t>
            </a:r>
            <a:r>
              <a:rPr lang="uk-UA" cap="none" dirty="0"/>
              <a:t> ліцею №1</a:t>
            </a:r>
          </a:p>
          <a:p>
            <a:r>
              <a:rPr lang="uk-UA" cap="none" dirty="0" err="1"/>
              <a:t>Межівської</a:t>
            </a:r>
            <a:r>
              <a:rPr lang="uk-UA" cap="none" dirty="0"/>
              <a:t>  селищної ради</a:t>
            </a:r>
          </a:p>
          <a:p>
            <a:r>
              <a:rPr lang="uk-UA" cap="none" dirty="0" err="1"/>
              <a:t>Коджаєвої</a:t>
            </a:r>
            <a:r>
              <a:rPr lang="uk-UA" cap="none" dirty="0"/>
              <a:t> </a:t>
            </a:r>
            <a:r>
              <a:rPr lang="uk-UA" cap="none" dirty="0" err="1"/>
              <a:t>Аделіни</a:t>
            </a:r>
            <a:endParaRPr lang="en-US" cap="non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6409" y="452718"/>
            <a:ext cx="10933043" cy="1545047"/>
          </a:xfrm>
        </p:spPr>
        <p:txBody>
          <a:bodyPr/>
          <a:lstStyle/>
          <a:p>
            <a:r>
              <a:rPr lang="uk-UA" sz="8000" b="1" dirty="0"/>
              <a:t>Стій</a:t>
            </a:r>
            <a:endParaRPr lang="uk-UA" altLang="uk-UA" sz="80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309" y="1371600"/>
            <a:ext cx="7446143" cy="490993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485" y="691257"/>
            <a:ext cx="10137846" cy="1600200"/>
          </a:xfrm>
        </p:spPr>
        <p:txBody>
          <a:bodyPr/>
          <a:lstStyle/>
          <a:p>
            <a:r>
              <a:rPr lang="uk-UA" altLang="en-US" sz="6600" b="1" dirty="0"/>
              <a:t>Увага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22" y="2052326"/>
            <a:ext cx="4626769" cy="462676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74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en-US" sz="8000" b="1" dirty="0"/>
              <a:t>Йди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632" y="1985426"/>
            <a:ext cx="6890715" cy="417683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100</Words>
  <Application>Microsoft Office PowerPoint</Application>
  <PresentationFormat>Широкоэкранный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Ион</vt:lpstr>
      <vt:lpstr>Світлофор</vt:lpstr>
      <vt:lpstr>Стій</vt:lpstr>
      <vt:lpstr>Увага</vt:lpstr>
      <vt:lpstr>Йди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Світлофор</dc:title>
  <dc:creator>380503267777</dc:creator>
  <cp:lastModifiedBy>lnabieva10@gmail.com</cp:lastModifiedBy>
  <cp:revision>6</cp:revision>
  <dcterms:created xsi:type="dcterms:W3CDTF">2023-03-17T18:19:00Z</dcterms:created>
  <dcterms:modified xsi:type="dcterms:W3CDTF">2023-03-19T13:36:31Z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2F67231B2EB1493C83FF718C46FED0F4</vt:lpwstr>
  </property>
  <property fmtid="{D5CDD505-2E9C-101B-9397-08002B2CF9AE}" pid="3" name="KSOProductBuildVer">
    <vt:lpwstr>1033-11.2.0.11498</vt:lpwstr>
  </property>
</Properties>
</file>