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9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3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2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2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0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2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8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3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5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1F05B-724E-4534-948F-B5C03C58D5DA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2D38B-69CD-4B8A-821A-504E4EA0E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5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5704" y="969963"/>
            <a:ext cx="9144000" cy="2387600"/>
          </a:xfrm>
        </p:spPr>
        <p:txBody>
          <a:bodyPr/>
          <a:lstStyle/>
          <a:p>
            <a:r>
              <a:rPr lang="uk-UA" dirty="0" smtClean="0">
                <a:latin typeface="Bookman Old Style" panose="02050604050505020204" pitchFamily="18" charset="0"/>
              </a:rPr>
              <a:t>Світлофор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6275" y="3674698"/>
            <a:ext cx="9144000" cy="1655762"/>
          </a:xfrm>
        </p:spPr>
        <p:txBody>
          <a:bodyPr/>
          <a:lstStyle/>
          <a:p>
            <a:r>
              <a:rPr lang="uk-UA" dirty="0" err="1" smtClean="0">
                <a:latin typeface="Bookman Old Style" panose="02050604050505020204" pitchFamily="18" charset="0"/>
              </a:rPr>
              <a:t>Рухліна</a:t>
            </a:r>
            <a:r>
              <a:rPr lang="uk-UA" dirty="0" smtClean="0">
                <a:latin typeface="Bookman Old Style" panose="02050604050505020204" pitchFamily="18" charset="0"/>
              </a:rPr>
              <a:t> Мілана</a:t>
            </a:r>
          </a:p>
          <a:p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М</a:t>
            </a:r>
            <a:r>
              <a:rPr lang="uk-UA" dirty="0" err="1" smtClean="0">
                <a:latin typeface="Bookman Old Style" panose="02050604050505020204" pitchFamily="18" charset="0"/>
              </a:rPr>
              <a:t>ежівського</a:t>
            </a:r>
            <a:r>
              <a:rPr lang="uk-UA" dirty="0" smtClean="0">
                <a:latin typeface="Bookman Old Style" panose="02050604050505020204" pitchFamily="18" charset="0"/>
              </a:rPr>
              <a:t> ліцею №1</a:t>
            </a:r>
          </a:p>
          <a:p>
            <a:r>
              <a:rPr lang="uk-UA" dirty="0" smtClean="0">
                <a:latin typeface="Bookman Old Style" panose="02050604050505020204" pitchFamily="18" charset="0"/>
              </a:rPr>
              <a:t>3-Б</a:t>
            </a:r>
            <a:endParaRPr lang="en-US" dirty="0">
              <a:latin typeface="Bookman Old Style" panose="0205060405050502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777" y="1230924"/>
            <a:ext cx="4281854" cy="39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09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6343" y="872609"/>
            <a:ext cx="271901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 </a:t>
            </a:r>
            <a:r>
              <a:rPr lang="uk-UA" sz="9600" dirty="0" smtClean="0"/>
              <a:t>Стій!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33877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99643" y="834509"/>
            <a:ext cx="338381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9600" dirty="0" smtClean="0"/>
              <a:t>Увага!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422493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28243" y="748784"/>
            <a:ext cx="300755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9600" dirty="0" smtClean="0"/>
              <a:t>Йди !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11874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</Words>
  <Application>Microsoft Office PowerPoint</Application>
  <PresentationFormat>Широкоэкранный</PresentationFormat>
  <Paragraphs>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Тема Office</vt:lpstr>
      <vt:lpstr>Світлофор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Світлофор</dc:title>
  <dc:creator>Polina</dc:creator>
  <cp:lastModifiedBy>Polina</cp:lastModifiedBy>
  <cp:revision>2</cp:revision>
  <dcterms:created xsi:type="dcterms:W3CDTF">2023-03-14T16:56:48Z</dcterms:created>
  <dcterms:modified xsi:type="dcterms:W3CDTF">2023-03-14T17:08:55Z</dcterms:modified>
</cp:coreProperties>
</file>