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8" autoAdjust="0"/>
    <p:restoredTop sz="94660"/>
  </p:normalViewPr>
  <p:slideViewPr>
    <p:cSldViewPr snapToGrid="0">
      <p:cViewPr varScale="1">
        <p:scale>
          <a:sx n="98" d="100"/>
          <a:sy n="98" d="100"/>
        </p:scale>
        <p:origin x="84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00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59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0931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5834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4766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4610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7033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82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769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6786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3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960AA-33C1-49EA-BFB4-0C63E5825F0C}" type="datetimeFigureOut">
              <a:rPr lang="uk-UA" smtClean="0"/>
              <a:t>15.03.2023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3E167-C1D4-431B-AB15-D5348A94894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3805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3192" y="651754"/>
            <a:ext cx="6825574" cy="1456849"/>
          </a:xfrm>
        </p:spPr>
        <p:txBody>
          <a:bodyPr/>
          <a:lstStyle/>
          <a:p>
            <a:r>
              <a:rPr lang="uk-UA" dirty="0" smtClean="0"/>
              <a:t> </a:t>
            </a:r>
            <a:r>
              <a:rPr lang="uk-UA" sz="96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Світлофор</a:t>
            </a:r>
            <a:endParaRPr lang="uk-UA" sz="96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-353438" y="2774157"/>
            <a:ext cx="9144000" cy="1655762"/>
          </a:xfrm>
        </p:spPr>
        <p:txBody>
          <a:bodyPr>
            <a:noAutofit/>
          </a:bodyPr>
          <a:lstStyle/>
          <a:p>
            <a:r>
              <a:rPr lang="uk-UA" sz="7200" dirty="0" err="1" smtClean="0"/>
              <a:t>Мединського</a:t>
            </a:r>
            <a:r>
              <a:rPr lang="uk-UA" sz="7200" dirty="0" smtClean="0"/>
              <a:t> Назара</a:t>
            </a:r>
          </a:p>
          <a:p>
            <a:r>
              <a:rPr lang="uk-UA" sz="7200" dirty="0" smtClean="0"/>
              <a:t>3-Б клас</a:t>
            </a:r>
            <a:endParaRPr lang="uk-UA" sz="7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0883" y="1136139"/>
            <a:ext cx="3362143" cy="4379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6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Стій!</a:t>
            </a:r>
            <a:endParaRPr lang="uk-UA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5" name="Місце для вмісту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91837" y="1809903"/>
            <a:ext cx="6206247" cy="464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078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542 -0.59144 L 0.08542 -0.59144 C 0.08347 -0.58866 0.07943 -0.58287 0.07735 -0.57871 C 0.07631 -0.57662 0.07539 -0.57384 0.07422 -0.57176 C 0.07188 -0.56759 0.06667 -0.56111 0.06459 -0.55602 C 0.06068 -0.54653 0.05703 -0.53634 0.05339 -0.52639 C 0.05222 -0.52269 0.0517 -0.51829 0.05026 -0.51505 C 0.04896 -0.51158 0.04701 -0.50949 0.04545 -0.50648 C 0.04401 -0.50371 0.04271 -0.50093 0.04154 -0.49792 C 0.03842 -0.49051 0.03607 -0.48218 0.03269 -0.47523 C 0.03138 -0.47246 0.02995 -0.46968 0.02878 -0.46667 C 0.02696 -0.4625 0.02578 -0.45787 0.02396 -0.45394 C 0.01016 -0.42547 0.02631 -0.46574 0.01355 -0.43542 C 0.01185 -0.43148 0.01081 -0.42639 0.00873 -0.42269 C 0.00469 -0.41528 -0.00026 -0.40949 -0.00481 -0.40278 C -0.00638 -0.40047 -0.00807 -0.39838 -0.00963 -0.39584 C -0.01119 -0.39306 -0.01263 -0.38982 -0.01432 -0.38727 C -0.01692 -0.38357 -0.01992 -0.38125 -0.02239 -0.37732 C -0.02422 -0.37454 -0.02539 -0.37037 -0.02708 -0.36736 C -0.04752 -0.33264 -0.03463 -0.35533 -0.04791 -0.33611 C -0.05013 -0.3331 -0.05221 -0.32963 -0.05429 -0.32639 C -0.05586 -0.32361 -0.05716 -0.31991 -0.05898 -0.31783 C -0.06119 -0.31528 -0.0638 -0.31389 -0.06627 -0.31204 C -0.08372 -0.28426 -0.06692 -0.30972 -0.07903 -0.29375 C -0.0806 -0.29144 -0.08203 -0.28843 -0.08372 -0.28658 C -0.08632 -0.28403 -0.08906 -0.28287 -0.09179 -0.28079 C -0.10195 -0.26273 -0.09531 -0.27246 -0.1069 -0.25949 C -0.10859 -0.25787 -0.10989 -0.25533 -0.11172 -0.25394 C -0.11419 -0.25185 -0.11705 -0.25116 -0.11966 -0.24977 C -0.12708 -0.23866 -0.12161 -0.24537 -0.13086 -0.23843 C -0.13385 -0.23611 -0.13672 -0.23357 -0.13958 -0.23125 C -0.14127 -0.22986 -0.1427 -0.22778 -0.1444 -0.22709 C -0.14726 -0.22547 -0.15026 -0.22547 -0.15325 -0.22408 C -0.15586 -0.22292 -0.15846 -0.22107 -0.16119 -0.21991 C -0.16406 -0.21875 -0.17382 -0.21621 -0.17708 -0.21412 C -0.18099 -0.21181 -0.1845 -0.20787 -0.18828 -0.20579 C -0.19166 -0.20371 -0.19518 -0.20301 -0.19869 -0.20139 C -0.2056 -0.19815 -0.21158 -0.19352 -0.21862 -0.19144 C -0.22174 -0.19051 -0.225 -0.19051 -0.22812 -0.19005 C -0.23216 -0.18866 -0.23606 -0.18681 -0.2401 -0.18588 C -0.24336 -0.18496 -0.24661 -0.18542 -0.24974 -0.18449 C -0.28554 -0.17431 -0.25833 -0.17917 -0.27929 -0.17593 C -0.29778 -0.16829 -0.28151 -0.17408 -0.3 -0.17014 C -0.30351 -0.16945 -0.3069 -0.16783 -0.31041 -0.16736 C -0.31966 -0.16644 -0.32903 -0.16644 -0.33828 -0.16597 L -0.36783 -0.17014 C -0.37044 -0.1706 -0.37317 -0.17037 -0.37578 -0.17176 C -0.38815 -0.17801 -0.38841 -0.17963 -0.39726 -0.19005 C -0.39674 -0.22269 -0.39687 -0.25533 -0.3957 -0.28797 C -0.39557 -0.2919 -0.39427 -0.2956 -0.39336 -0.29931 C -0.39192 -0.30509 -0.39036 -0.31088 -0.38854 -0.31644 C -0.38385 -0.33079 -0.37838 -0.34259 -0.37174 -0.35463 C -0.36354 -0.36968 -0.3483 -0.39445 -0.33828 -0.4044 C -0.32122 -0.42107 -0.30468 -0.4419 -0.28567 -0.44977 L -0.24739 -0.46528 C -0.21862 -0.4625 -0.18984 -0.46181 -0.16119 -0.45672 C -0.15507 -0.45579 -0.14935 -0.4507 -0.14362 -0.44676 C -0.10729 -0.42269 -0.09908 -0.42084 -0.07018 -0.37871 C 0.02578 -0.23889 0.01993 -0.23935 0.11094 -0.07384 C 0.15899 0.01366 0.1487 -0.00463 0.19792 0.08078 C 0.20925 0.10069 0.22305 0.11713 0.23217 0.14051 L 0.28477 0.27523 C 0.29089 0.30949 0.29193 0.30717 0.28802 0.35602 C 0.28763 0.36065 0.2849 0.36389 0.28321 0.36736 C 0.2823 0.36944 0.28151 0.37268 0.28008 0.37315 C 0.27292 0.37523 0.26563 0.37407 0.25847 0.37453 C 0.22865 0.37129 0.19883 0.37014 0.16914 0.36458 C 0.14948 0.36088 0.05508 0.33032 0.0375 0.32338 C 0.01237 0.31342 -0.01224 0.29861 -0.0375 0.28935 C -0.06145 0.28055 -0.08606 0.27824 -0.11015 0.26944 C -0.14895 0.25555 -0.19674 0.23009 -0.23463 0.20578 C -0.26966 0.1831 -0.32721 0.15856 -0.3638 0.11065 C -0.36731 0.10602 -0.37005 0.1 -0.37343 0.09514 C -0.37539 0.0919 -0.3776 0.08935 -0.37981 0.08657 C -0.38033 0.08333 -0.38177 0.08009 -0.38138 0.07662 C -0.37955 0.05879 -0.37825 0.04004 -0.37343 0.02407 C -0.36653 0.00162 -0.33932 -0.01297 -0.32955 -0.01852 C -0.29505 -0.0375 -0.24726 -0.05903 -0.21145 -0.06389 C -0.16185 -0.0706 -0.11198 -0.07037 -0.06224 -0.07384 C -0.05078 -0.07292 0.21133 -0.07292 0.2944 -0.03264 C 0.33828 -0.01134 0.38177 0.01366 0.42279 0.04815 C 0.44883 0.06991 0.47019 0.10602 0.49388 0.13472 C 0.50105 0.1618 0.51055 0.18703 0.51537 0.21551 C 0.51901 0.23703 0.51836 0.25995 0.51862 0.28241 C 0.51914 0.34421 0.52071 0.40648 0.51784 0.46805 C 0.51641 0.49815 0.51498 0.53078 0.50586 0.55602 C 0.49766 0.5787 0.48138 0.58727 0.46914 0.60301 C 0.43347 0.59398 0.39701 0.59259 0.36224 0.57592 C 0.29493 0.54375 0.19753 0.45185 0.14037 0.38866 C 0.10612 0.35069 0.06993 0.31504 0.04154 0.26389 C 0.0069 0.20162 -0.01705 0.12291 -0.04622 0.05254 C -0.05312 -0.00324 -0.06302 -0.05972 -0.06302 -0.11783 C -0.06302 -0.12685 -0.06302 -0.13658 -0.06067 -0.14468 C -0.05169 -0.17408 -0.0427 -0.2044 -0.02955 -0.22847 C -0.02174 -0.24259 -0.0108 -0.25116 -3.54167E-6 -0.25533 C 0.06459 -0.28056 0.13034 -0.29607 0.19545 -0.31644 C 0.24753 -0.3125 0.29987 -0.31227 0.35183 -0.30509 C 0.39063 -0.29954 0.47709 -0.24236 0.4987 -0.22986 C 0.50899 -0.2132 0.52461 -0.20324 0.52982 -0.18009 C 0.53933 -0.13704 0.53933 -0.08889 0.54011 -0.04259 C 0.54115 0.01991 0.5375 0.10625 0.525 0.17014 C 0.5168 0.21203 0.51016 0.25602 0.49701 0.29375 C 0.48659 0.32338 0.47292 0.35185 0.4556 0.36875 C 0.43321 0.39051 0.40664 0.39352 0.38217 0.40578 C 0.31459 0.37916 0.2461 0.35926 0.17956 0.32616 C 0.16146 0.31736 0.14532 0.29815 0.1293 0.28078 C 0.09818 0.24745 0.06745 0.21296 0.03828 0.17453 C 0.02709 0.15972 0.01745 0.14143 0.00873 0.12199 C -0.02513 0.0456 -0.03672 0.01203 -0.05989 -0.05255 C -0.06549 -0.08935 -0.07187 -0.12593 -0.07656 -0.1632 C -0.07799 -0.17477 -0.07968 -0.18704 -0.07825 -0.19861 C -0.07578 -0.21759 -0.075 -0.24306 -0.06549 -0.25255 C -0.03177 -0.28542 0.00677 -0.30023 0.04388 -0.31783 C 0.06094 -0.32593 0.07904 -0.32523 0.09649 -0.32917 C 0.16328 -0.32778 0.28972 -0.34722 0.37578 -0.31065 C 0.39493 -0.30255 0.41355 -0.29074 0.43243 -0.28079 C 0.43646 -0.27662 0.44154 -0.27454 0.4444 -0.26806 C 0.48177 -0.18496 0.45039 -0.08519 0.43399 0.01551 C 0.43086 0.03449 0.42006 0.04676 0.41172 0.05949 C 0.36784 0.12685 0.32266 0.18935 0.26407 0.21273 C 0.22878 0.22685 0.1918 0.22037 0.1556 0.22407 C 0.12175 0.21504 0.08503 0.22315 0.0543 0.19722 C 0.00235 0.15347 -0.04153 0.08403 -0.08619 0.01991 C -0.09466 0.00764 -0.09856 -0.0125 -0.10377 -0.02986 C -0.11041 -0.05232 -0.11575 -0.07593 -0.12122 -0.09931 C -0.12239 -0.10394 -0.12291 -0.1088 -0.12369 -0.11343 C -0.12968 -0.15394 -0.12864 -0.14653 -0.13164 -0.17315 C -0.13086 -0.18959 -0.13437 -0.2088 -0.12929 -0.22269 C -0.12291 -0.24005 -0.11158 -0.25162 -0.10052 -0.2581 C -0.07747 -0.27199 -0.02422 -0.28287 0.00482 -0.28935 C 0.05287 -0.28704 0.10131 -0.29074 0.14922 -0.28241 C 0.1711 -0.27847 0.19076 -0.27986 0.19792 -0.24977 C 0.1987 -0.24584 0.19948 -0.24213 0.20026 -0.23843 C 0.19922 -0.21042 0.19948 -0.18218 0.19701 -0.15463 C 0.19401 -0.11875 0.18412 -0.01713 0.16993 0.02847 C 0.15717 0.06898 0.1461 0.11296 0.12761 0.14606 C 0.12123 0.15764 0.10951 0.15092 0.10052 0.15324 C 0.08698 0.14745 0.07292 0.14444 0.05977 0.13611 C 0.04805 0.1287 0.03711 0.11736 0.02631 0.10648 C -0.07382 0.00463 -0.04713 0.0456 -0.0901 -0.02685 C -0.10208 -0.0713 -0.11497 -0.11528 -0.12604 -0.16042 C -0.12747 -0.16597 -0.1289 -0.17292 -0.1276 -0.17871 C -0.11992 -0.21667 -0.11718 -0.26366 -0.09974 -0.28935 C -0.05312 -0.3581 0.03763 -0.35324 0.09011 -0.36042 C 0.13568 -0.35278 0.18151 -0.35116 0.22657 -0.33773 C 0.25378 -0.3294 0.25287 -0.32547 0.2569 -0.3007 C 0.25261 -0.21667 0.25703 -0.24468 0.22175 -0.13056 C 0.17605 0.01759 0.15131 0.07129 0.06784 0.18588 C 0.0599 0.19653 0.04818 0.19051 0.03828 0.19282 C 0.01433 0.1868 -0.01028 0.18657 -0.03346 0.17453 C -0.10481 0.1375 -0.15312 0.08657 -0.20989 0.00139 C -0.23658 -0.03866 -0.26224 -0.08195 -0.28398 -0.13056 C -0.30377 -0.17431 -0.31705 -0.22593 -0.33346 -0.27384 C -0.33567 -0.30139 -0.33945 -0.31806 -0.32877 -0.34468 C -0.32487 -0.3544 -0.31849 -0.36181 -0.31198 -0.36459 C -0.26458 -0.38542 -0.21679 -0.40509 -0.16836 -0.41574 C -0.12604 -0.425 -0.0832 -0.4213 -0.04075 -0.42408 L 0.0806 -0.39144 C 0.08451 -0.39028 0.08855 -0.38843 0.0918 -0.38449 C 0.09636 -0.37871 0.09974 -0.37014 0.10365 -0.3632 C 0.10456 -0.35695 0.10625 -0.35093 0.10612 -0.34468 C 0.10404 -0.23334 0.10326 -0.22593 0.07578 -0.11922 C 0.06198 -0.06551 0.04727 -0.0125 0.03034 0.03819 C 0.02487 0.05463 0.01797 0.07106 0.00873 0.08078 C -0.00143 0.09166 -0.01406 0.09213 -0.02552 0.09791 C -0.03593 0.09745 -0.04674 0.10208 -0.05664 0.09653 C -0.10846 0.06666 -0.11315 0.05741 -0.1444 0.01713 C -0.15377 -0.0081 -0.16419 -0.03195 -0.17239 -0.0581 C -0.17382 -0.0632 -0.17343 -0.06945 -0.17317 -0.07523 C -0.1707 -0.12847 -0.16679 -0.13056 -0.12448 -0.14746 C -0.09427 -0.15972 -0.06276 -0.1588 -0.0319 -0.16459 C 0.08659 -0.13033 0.16276 -0.15695 0.24727 -0.02986 C 0.26068 -0.00972 0.2681 0.02037 0.27839 0.04537 C 0.28386 0.0831 0.29649 0.14815 0.29206 0.19143 C 0.28998 0.21041 0.28542 0.2294 0.27839 0.24398 C 0.27162 0.25833 0.26159 0.2669 0.25209 0.27523 C 0.2487 0.27801 0.24467 0.27616 0.24089 0.27662 C 0.21394 0.26736 0.17006 0.25625 0.14037 0.2368 C 0.11537 0.2206 0.09037 0.2044 0.06628 0.18449 C -0.00169 0.12824 -0.03268 0.08819 -0.09492 0.00856 C -0.10338 -0.00232 -0.11093 -0.01505 -0.11888 -0.02685 C -0.11992 -0.03357 -0.12226 -0.04005 -0.12213 -0.04676 C -0.12083 -0.09792 -0.11354 -0.11181 -0.07903 -0.12338 C -0.00273 -0.14908 0.07474 -0.16134 0.15157 -0.18009 C 0.22448 -0.17963 0.2974 -0.1838 0.37019 -0.17871 C 0.37995 -0.17801 0.39597 -0.18009 0.39818 -0.1632 C 0.40131 -0.13727 0.39154 -0.1088 0.38138 -0.08935 C 0.34649 -0.02292 0.29857 0.00532 0.25052 0.02268 C 0.22162 0.0331 0.19206 0.03588 0.16276 0.04259 L 0.02552 0.03264 C -0.07799 -0.00185 -0.09349 -0.01922 -0.15716 -0.09792 C -0.16263 -0.10463 -0.16836 -0.11088 -0.17317 -0.11922 C -0.18125 -0.13334 -0.18802 -0.14954 -0.19544 -0.16459 C -0.19817 -0.17732 -0.2026 -0.18935 -0.20351 -0.20278 C -0.20716 -0.25926 -0.17695 -0.27176 -0.14922 -0.29074 C -0.12565 -0.30695 -0.10052 -0.31435 -0.07578 -0.32338 C -0.00885 -0.34792 0.00456 -0.34653 0.07019 -0.35602 C 0.08776 -0.35417 0.1056 -0.35625 0.12292 -0.35047 C 0.12526 -0.34954 0.12461 -0.3419 0.12448 -0.33773 C 0.12409 -0.32338 0.12435 -0.30834 0.12123 -0.29514 C 0.11302 -0.26088 0.10209 -0.22871 0.09089 -0.19722 C 0.07761 -0.15972 0.0517 -0.0757 0.02787 -0.05116 C 0.01276 -0.03542 -0.00612 -0.03588 -0.02317 -0.02847 C -0.03515 -0.0294 -0.04752 -0.02547 -0.05898 -0.03125 C -0.07955 -0.04144 -0.09948 -0.05672 -0.1181 -0.07523 C -0.19974 -0.15602 -0.16119 -0.11343 -0.23372 -0.20139 C -0.2358 -0.22107 -0.23906 -0.23565 -0.23216 -0.25533 C -0.22968 -0.2625 -0.22435 -0.26551 -0.22018 -0.26945 C -0.20364 -0.28588 -0.18789 -0.30602 -0.16992 -0.31644 C -0.08424 -0.36597 -0.05065 -0.35255 0.0431 -0.35463 C 0.05899 -0.35093 0.07513 -0.34908 0.09089 -0.34329 C 0.10339 -0.33866 0.13555 -0.29653 0.13802 -0.29375 C 0.14232 -0.27801 0.15105 -0.26412 0.15078 -0.24676 C 0.15039 -0.22176 0.14232 -0.19884 0.13646 -0.17593 C 0.13542 -0.17222 0.13308 -0.16991 0.13086 -0.16875 C 0.12513 -0.16574 0.11914 -0.16505 0.11328 -0.1632 C 0.09336 -0.16922 0.07305 -0.17246 0.05339 -0.18148 C 0.02878 -0.19306 0.00534 -0.21181 -0.01914 -0.22408 L -0.02474 -0.22709 C 0.00078 -0.25209 0.02657 -0.27917 0.05508 -0.29213 C 0.12631 -0.325 0.14245 -0.32338 0.19948 -0.32778 C 0.20821 -0.32732 0.21732 -0.33009 0.22578 -0.32639 C 0.25925 -0.31088 0.2349 -0.21574 0.22904 -0.18866 C 0.22331 -0.16273 0.21042 -0.14329 0.1987 -0.12477 C 0.15899 -0.06297 0.1448 -0.07338 0.09011 -0.05394 C 0.03594 -0.05834 -0.07109 -0.05648 -0.13645 -0.08519 C -0.16041 -0.0956 -0.17435 -0.11574 -0.19388 -0.13912 C -0.20911 -0.18079 -0.21627 -0.18565 -0.18033 -0.25116 C -0.16797 -0.27338 -0.14856 -0.27847 -0.13242 -0.29074 C -0.10221 -0.31389 -0.04922 -0.33634 -0.02474 -0.34051 C 0.01628 -0.34746 0.05769 -0.34236 0.09896 -0.34329 C 0.14219 -0.32384 0.15404 -0.33125 0.18425 -0.26528 C 0.18972 -0.25324 0.18959 -0.23588 0.19232 -0.2213 C 0.19037 -0.20324 0.19089 -0.18403 0.18672 -0.16736 C 0.18295 -0.15232 0.17592 -0.14028 0.16914 -0.12917 C 0.14258 -0.08519 0.1112 -0.10116 0.07422 -0.09514 L -0.00716 -0.10787 C -0.03164 -0.11227 -0.05638 -0.11574 -0.0806 -0.12338 C -0.11979 -0.13588 -0.14961 -0.15185 -0.18515 -0.17871 C -0.1901 -0.18264 -0.19466 -0.1882 -0.19948 -0.19283 C -0.20078 -0.1963 -0.20351 -0.19884 -0.20351 -0.20278 C -0.20351 -0.23334 -0.18971 -0.23797 -0.17474 -0.24676 C -0.11211 -0.28426 -0.10781 -0.27894 -0.04075 -0.29375 C 0.02592 -0.29213 0.0625 -0.30996 0.11732 -0.26945 C 0.12305 -0.26528 0.12735 -0.25625 0.13243 -0.24977 C 0.13451 -0.24028 0.13855 -0.23148 0.13881 -0.2213 C 0.14076 -0.14422 0.13021 -0.13403 0.10209 -0.06806 C 0.08594 -0.03009 0.06641 -0.00486 0.04154 0.01551 C 0.01641 0.03634 -0.04974 0.0412 -0.06627 0.04398 C -0.0763 0.04028 -0.08672 0.03866 -0.09648 0.03264 C -0.11432 0.02176 -0.14179 -0.00023 -0.15963 -0.0213 C -0.16302 -0.02547 -0.16601 -0.03079 -0.16914 -0.03542 C -0.17213 -0.04491 -0.17578 -0.05371 -0.17786 -0.06389 C -0.18815 -0.11065 -0.19036 -0.15718 -0.16276 -0.2 C -0.14466 -0.22824 -0.11823 -0.23357 -0.09492 -0.24398 C -0.01888 -0.27801 0.0155 -0.275 0.0918 -0.28241 C 0.1211 -0.26922 0.11368 -0.28403 0.11328 -0.20857 C 0.11315 -0.17732 0.11394 -0.14537 0.11016 -0.11482 C 0.10248 -0.05324 0.08633 0.01481 0.06068 0.06111 C 0.05157 0.07731 0.03933 0.08657 0.02878 0.0993 C -0.06914 0.08264 -0.06536 0.10301 -0.13958 0.03403 C -0.16145 0.01389 -0.2026 -0.03403 -0.2026 -0.03403 C -0.20481 -0.03889 -0.2082 -0.04236 -0.20898 -0.04815 C -0.21093 -0.06065 -0.21367 -0.075 -0.21067 -0.08658 C -0.19817 -0.13496 -0.14101 -0.175 -0.12448 -0.18588 C -0.09661 -0.20417 -0.06757 -0.21713 -0.03828 -0.22709 C 0.01407 -0.24468 0.07058 -0.24584 0.1237 -0.24977 C 0.14037 -0.24584 0.15756 -0.24537 0.17396 -0.23843 C 0.17709 -0.23704 0.17917 -0.23079 0.18034 -0.22547 C 0.18217 -0.21667 0.1819 -0.20672 0.18269 -0.19722 C 0.18425 -0.15556 0.18711 -0.11898 0.17956 -0.07662 C 0.17435 -0.04746 0.16146 -0.02801 0.14519 -0.02269 C 0.13503 -0.01945 0.12448 -0.02084 0.11407 -0.01991 C 0.07761 -0.02801 0.04089 -0.03218 0.00482 -0.04398 C -0.01992 -0.05209 -0.04648 -0.07547 -0.0694 -0.09352 C -0.07369 -0.1007 -0.07877 -0.10648 -0.08216 -0.11482 C -0.09648 -0.14954 -0.09153 -0.19352 -0.075 -0.22986 C -0.06367 -0.25463 -0.04505 -0.26713 -0.02799 -0.27662 C 0.03347 -0.31042 0.10651 -0.31621 0.16993 -0.32639 C 0.21706 -0.32199 0.24037 -0.33264 0.27839 -0.29931 C 0.28217 -0.29607 0.28425 -0.28889 0.28724 -0.2838 C 0.28828 -0.24861 0.29011 -0.19931 0.28724 -0.17014 C 0.28334 -0.13102 0.26849 -0.08357 0.25456 -0.05255 C 0.24727 -0.03658 0.23998 -0.02014 0.2306 -0.00857 C 0.21446 0.01134 0.18073 0.00509 0.16589 0.00578 C 0.14414 -0.00278 0.10313 -0.01713 0.08295 -0.03264 C 0.05717 -0.05255 0.02956 -0.06898 0.00795 -0.1007 C 0.00183 -0.10972 -0.00494 -0.11736 -0.01041 -0.12778 C -0.01783 -0.14213 -0.02448 -0.15787 -0.03033 -0.17454 C -0.03333 -0.1831 -0.03463 -0.19329 -0.03672 -0.20278 C -0.03489 -0.21713 -0.03593 -0.23357 -0.03112 -0.24537 C -0.02734 -0.25463 -0.01979 -0.25718 -0.01354 -0.25949 C 0.0125 -0.26991 0.03907 -0.2757 0.06537 -0.2838 C 0.13594 -0.28241 0.22748 -0.29537 0.29922 -0.25394 C 0.31211 -0.24653 0.32149 -0.22639 0.33269 -0.21273 C 0.33295 -0.20625 0.33399 -0.19954 0.33347 -0.19283 C 0.33021 -0.14491 0.32396 -0.13588 0.30391 -0.09213 C 0.28399 -0.04861 0.26107 -0.00255 0.22735 0.00856 C 0.19076 0.02037 0.15287 0.01504 0.11563 0.01852 C 0.08802 0.00949 0.05977 0.00486 0.03269 -0.00857 C 0.00482 -0.02222 -0.022 -0.04213 -0.04869 -0.0625 C -0.07044 -0.07894 -0.09036 -0.09954 -0.10768 -0.12778 C -0.125 -0.15556 -0.13398 -0.16736 -0.14283 -0.2 C -0.14427 -0.20533 -0.14492 -0.21134 -0.14596 -0.21713 C -0.14674 -0.23588 -0.14922 -0.2588 -0.1388 -0.27384 C -0.10885 -0.31667 -0.03789 -0.3088 -0.01276 -0.31204 C 0.04245 -0.30672 0.11198 -0.32824 0.16198 -0.26389 C 0.17266 -0.25 0.17904 -0.22801 0.1875 -0.20996 C 0.18646 -0.19931 0.18021 -0.1088 0.17149 -0.0794 C 0.16901 -0.07084 0.16576 -0.06204 0.1612 -0.05672 C 0.15573 -0.0507 0.14896 -0.05023 0.14284 -0.04676 C 0.0125 -0.06644 0.03972 -0.04607 -0.07343 -0.11922 C -0.08893 -0.12917 -0.10481 -0.14445 -0.11653 -0.16597 C -0.11914 -0.17084 -0.1207 -0.17732 -0.12291 -0.1831 C -0.12474 -0.2125 -0.12734 -0.23079 -0.10286 -0.25672 C -0.05403 -0.3088 0.05573 -0.32315 0.10209 -0.33472 C 0.26433 -0.31088 0.35769 -0.34861 0.48269 -0.24676 C 0.48776 -0.24259 0.49115 -0.23357 0.49545 -0.22709 C 0.49701 -0.20787 0.50078 -0.18033 0.49545 -0.16181 C 0.48933 -0.14051 0.48034 -0.12176 0.47071 -0.10509 C 0.43933 -0.04977 0.39636 2.22222E-6 0.35261 0.01551 C 0.30287 0.03333 0.25157 0.03078 0.20105 0.03819 C 0.16784 0.03495 0.13438 0.03472 0.10131 0.02847 C 0.07474 0.02338 0.04831 0.01528 0.0224 0.00416 C -0.00221 -0.00625 -0.06002 -0.03449 -0.09257 -0.0625 C -0.10052 -0.06922 -0.10833 -0.07639 -0.11575 -0.08519 C -0.12304 -0.09398 -0.12955 -0.10509 -0.13645 -0.11482 C -0.13828 -0.12153 -0.14088 -0.12778 -0.14205 -0.13472 C -0.14661 -0.16204 -0.14127 -0.19861 -0.1276 -0.21574 C -0.08932 -0.26366 0.06862 -0.26204 0.07266 -0.2625 C 0.10873 -0.25903 0.14519 -0.26065 0.18112 -0.25255 C 0.24245 -0.23866 0.25743 -0.225 0.3056 -0.19283 C 0.30795 -0.18773 0.31302 -0.18403 0.31276 -0.17732 C 0.31029 -0.10672 0.30052 -0.05347 0.27292 -0.00139 C 0.25795 0.02662 0.24128 0.05347 0.22175 0.07083 C 0.16328 0.12338 0.1237 0.11389 0.05977 0.11921 C 0.0431 0.11435 0.01875 0.11088 0.00235 0.09653 C -0.02148 0.07546 -0.04453 0.05116 -0.06783 0.02847 C -0.07291 0.02338 -0.08294 0.01273 -0.08294 0.01273 C -0.08593 0.00625 -0.08984 0.00069 -0.09179 -0.00718 C -0.09453 -0.01875 -0.09583 -0.03148 -0.09648 -0.04398 C -0.09713 -0.05533 -0.09791 -0.06736 -0.0957 -0.07801 C -0.08489 -0.13102 -0.05703 -0.15903 -0.02877 -0.18009 C 0.03789 -0.22963 0.13034 -0.21111 0.19388 -0.21273 C 0.26302 -0.1919 0.32552 -0.18079 0.39089 -0.13472 C 0.41185 -0.12014 0.43034 -0.09607 0.45 -0.07662 C 0.45417 -0.06806 0.4599 -0.06134 0.46276 -0.05116 C 0.47149 -0.01898 0.45612 0.02754 0.44922 0.04953 C 0.42696 0.11991 0.40118 0.16412 0.3543 0.18866 C 0.31328 0.20995 0.26967 0.21041 0.22735 0.22129 C 0.20261 0.21944 0.17774 0.22153 0.15313 0.21551 C 0.12826 0.20972 0.10378 0.19861 0.07982 0.18588 C 0.06784 0.17963 0.05664 0.16898 0.04545 0.15879 C 0.00482 0.12222 -0.00885 0.10301 -0.04622 0.04398 C -0.05533 0.02986 -0.06276 0.01273 -0.07096 -0.00278 C -0.07395 -0.01713 -0.07851 -0.03056 -0.07981 -0.04537 C -0.08164 -0.0669 -0.08216 -0.08912 -0.0806 -0.11065 C -0.07942 -0.1257 -0.07643 -0.14051 -0.07187 -0.15324 C -0.06328 -0.17639 -0.03606 -0.19329 -0.02474 -0.19861 C 0.01758 -0.21806 0.05118 -0.21435 0.09571 -0.21713 C 0.16784 -0.21204 0.1724 -0.21783 0.23776 -0.19283 C 0.24493 -0.19028 0.25157 -0.18449 0.25847 -0.18009 C 0.26224 -0.17523 0.2655 -0.17315 0.2625 -0.16042 C 0.25547 -0.13033 0.24987 -0.09792 0.23776 -0.07384 C 0.22644 -0.05093 0.21003 -0.03773 0.19467 -0.02408 C 0.14102 0.02361 0.13112 0.01597 0.07019 0.02986 C 0.04675 0.02685 0.02292 0.03032 -3.54167E-6 0.02129 C -0.01158 0.01666 -0.02122 0.00185 -0.03112 -0.00996 C -0.04453 -0.02593 -0.05234 -0.04167 -0.05989 -0.06667 C -0.06367 -0.0794 -0.06627 -0.09306 -0.0694 -0.10648 C -0.06966 -0.11158 -0.06966 -0.1169 -0.07018 -0.12199 C -0.07135 -0.1331 -0.07487 -0.14422 -0.07187 -0.15602 C -0.06744 -0.17269 -0.06302 -0.18982 -0.05586 -0.20278 C -0.03073 -0.24838 0.01289 -0.27246 0.04467 -0.28658 C 0.08243 -0.30324 0.12123 -0.31204 0.15951 -0.32477 C 0.19453 -0.3169 0.27266 -0.33102 0.30717 -0.26389 C 0.31368 -0.25116 0.31563 -0.23264 0.31993 -0.21713 C 0.32019 -0.20417 0.32188 -0.19144 0.32071 -0.17871 C 0.31771 -0.14514 0.30365 -0.10278 0.28802 -0.08519 C 0.22461 -0.01297 0.19675 -0.00209 0.12605 0.00717 C 0.09232 0.01134 0.05847 0.00995 0.02474 0.01134 C -0.00351 -0.00023 -0.00924 0.00324 -0.03346 -0.03403 C -0.03685 -0.03912 -0.03724 -0.04815 -0.03906 -0.05533 C -0.04192 -0.10116 -0.04153 -0.08079 -0.04153 -0.11644 L -0.20742 -0.57315 C -0.21966 -0.5669 -0.21471 -0.56736 -0.22174 -0.5673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9600" dirty="0" smtClean="0">
                <a:latin typeface="Arial Black" panose="020B0A04020102020204" pitchFamily="34" charset="0"/>
              </a:rPr>
              <a:t>Увага!</a:t>
            </a:r>
            <a:endParaRPr lang="uk-UA" sz="9600" dirty="0">
              <a:latin typeface="Arial Black" panose="020B0A040201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363" y="1933880"/>
            <a:ext cx="5462521" cy="368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6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11111E-6 L 4.16667E-7 -1.11111E-6 C 0.00169 -0.00579 0.00313 -0.01158 0.00482 -0.01713 C 0.00534 -0.01852 0.00599 -0.01991 0.00638 -0.0213 C 0.00703 -0.02315 0.00729 -0.02547 0.00807 -0.02709 C 0.00912 -0.0294 0.01081 -0.03056 0.01198 -0.03264 C 0.01276 -0.0338 0.01289 -0.03588 0.01367 -0.03704 C 0.01459 -0.0382 0.01576 -0.03866 0.0168 -0.03982 C 0.01797 -0.04098 0.01888 -0.0426 0.02005 -0.04398 C 0.02084 -0.04514 0.02162 -0.04584 0.0224 -0.04676 C 0.02344 -0.04815 0.02435 -0.05 0.02565 -0.05116 C 0.02748 -0.05278 0.03125 -0.0544 0.0336 -0.05533 C 0.03946 -0.05486 0.04531 -0.0551 0.05117 -0.05394 C 0.05365 -0.05348 0.05417 -0.04838 0.05508 -0.04537 C 0.05899 -0.03334 0.05391 -0.0507 0.05912 -0.03542 C 0.06003 -0.03287 0.06081 -0.02986 0.06146 -0.02709 C 0.06211 -0.02431 0.06211 -0.02107 0.06315 -0.01852 L 0.06472 -0.01435 C 0.06602 -0.0051 0.06576 -0.00394 0.0711 0.00555 L 0.07904 0.01967 C 0.07982 0.02129 0.08047 0.02291 0.08138 0.02407 C 0.08281 0.02546 0.08399 0.02708 0.08542 0.02824 C 0.09141 0.03333 0.09805 0.03842 0.10456 0.04097 C 0.10664 0.0419 0.10886 0.0419 0.11094 0.04236 L 0.2155 0.03958 C 0.23503 0.03889 0.21719 0.03842 0.2306 0.0368 C 0.23646 0.03611 0.24232 0.03588 0.24818 0.03541 C 0.2569 0.02916 0.24727 0.03518 0.26263 0.03102 C 0.26446 0.03055 0.26628 0.02893 0.2681 0.02824 C 0.27136 0.02731 0.27448 0.02731 0.27774 0.02685 C 0.2875 0.02245 0.2819 0.02338 0.29453 0.02685 C 0.29584 0.02824 0.2974 0.02916 0.29844 0.03102 C 0.29961 0.03356 0.29987 0.03703 0.30091 0.03958 C 0.30196 0.04236 0.30352 0.04444 0.30482 0.04676 C 0.3056 0.04953 0.30625 0.05254 0.30729 0.05532 C 0.30768 0.05648 0.30834 0.05694 0.30886 0.0581 C 0.31003 0.06088 0.31107 0.06365 0.31198 0.06666 C 0.31289 0.06898 0.31367 0.07129 0.31446 0.07361 C 0.31485 0.075 0.31485 0.07662 0.31524 0.07801 C 0.31602 0.08078 0.31667 0.08379 0.31758 0.08634 C 0.31836 0.08842 0.31927 0.09004 0.32005 0.09213 C 0.32071 0.09398 0.3211 0.09583 0.32162 0.09768 C 0.32344 0.10509 0.32344 0.10625 0.32474 0.11481 C 0.32422 0.12754 0.32722 0.14236 0.32318 0.15301 C 0.32266 0.1544 0.32201 0.15578 0.32162 0.1574 C 0.32071 0.16157 0.32057 0.16643 0.31927 0.17014 C 0.31862 0.17152 0.31823 0.17291 0.31758 0.1743 C 0.3168 0.17639 0.31589 0.17801 0.31524 0.18009 C 0.31459 0.18171 0.31432 0.18402 0.31367 0.18565 C 0.31185 0.19004 0.30938 0.19375 0.30807 0.19838 C 0.30755 0.20046 0.30716 0.20231 0.30651 0.20416 C 0.30573 0.20578 0.30482 0.20694 0.30404 0.20833 C 0.30326 0.21018 0.30248 0.21227 0.30169 0.21412 C 0.30065 0.21597 0.29935 0.21759 0.29844 0.21967 C 0.29792 0.22106 0.2974 0.22245 0.29688 0.22407 C 0.29571 0.22777 0.29362 0.23541 0.29362 0.23541 C 0.29115 0.2581 0.29232 0.24444 0.29362 0.29213 C 0.29388 0.29953 0.29323 0.29907 0.29531 0.29907 L -0.47383 0.18703 L -0.46836 0.31898 C -0.46575 0.32777 -0.46406 0.33796 -0.45872 0.34305 C -0.45612 0.34583 -0.45 0.34745 -0.45 0.34745 L -0.29114 0.46782 L -0.11328 0.34027 L -0.17304 0.23541 C -0.17096 0.23194 -0.16927 0.22777 -0.16666 0.22546 C -0.16302 0.22199 -0.15469 0.21828 -0.15469 0.21828 L -0.07812 0.27083 C -0.07747 0.28449 -0.07591 0.30023 -0.07969 0.31342 C -0.08333 0.32569 -0.09336 0.3412 -0.10052 0.34884 C -0.10534 0.35393 -0.11041 0.35902 -0.11562 0.36296 C -0.12057 0.36666 -0.12578 0.36852 -0.13086 0.37152 C -0.1375 0.37546 -0.14401 0.38078 -0.15078 0.38426 C -0.15846 0.38819 -0.17695 0.39328 -0.18424 0.39421 C -0.19114 0.3949 -0.19804 0.39421 -0.20495 0.39421 L -0.20338 0.34305 C -0.19609 0.33912 -0.18411 0.33194 -0.17708 0.33171 C -0.15742 0.33148 -0.13776 0.33472 -0.11797 0.33611 C -0.09726 0.34398 -0.1125 0.3375 -0.08138 0.3544 C -0.07604 0.3574 -0.05377 0.36852 -0.05026 0.37152 L -0.01588 0.39977 L -0.00547 0.40833 C -0.00364 0.40972 -0.00182 0.41157 4.16667E-7 0.4125 L 0.00248 0.41412 C 0.0056 0.41967 0.00482 0.4162 0.00482 0.42384 L -0.3039 -0.03843 L -0.2888 -0.02848 C -0.28659 -0.02709 -0.2845 -0.02593 -0.28242 -0.02408 L -0.27526 -0.01852 C -0.27409 -0.01621 -0.27318 -0.01366 -0.272 -0.01135 C -0.26992 -0.00741 -0.26562 -1.11111E-6 -0.26562 -1.11111E-6 C -0.2651 0.00231 -0.26471 0.00486 -0.26406 0.00694 C -0.26315 0.00995 -0.26146 0.01227 -0.26081 0.01551 C -0.25794 0.03125 -0.25625 0.04768 -0.25364 0.06365 C -0.24791 0.09884 -0.25117 0.07986 -0.24336 0.12037 C -0.2431 0.12847 -0.24284 0.13657 -0.24245 0.14467 C -0.24206 0.15301 -0.24062 0.16157 -0.24088 0.17014 C -0.24153 0.19236 -0.24258 0.21481 -0.24492 0.2368 C -0.24531 0.24074 -0.247 0.24421 -0.24883 0.24676 C -0.25091 0.2493 -0.25351 0.25069 -0.25612 0.25092 C -0.26719 0.25208 -0.27838 0.25092 -0.28958 0.25092 L -0.02708 0.08356 C -0.02148 0.08958 0.07435 0.18935 0.09584 0.22268 C 0.1556 0.31481 0.13854 0.29375 0.17084 0.36157 C 0.18451 0.39027 0.18529 0.3868 0.19636 0.4169 C 0.20104 0.42963 0.19935 0.42824 0.20196 0.43958 C 0.20235 0.44143 0.203 0.44328 0.20352 0.44514 C 0.20169 0.44722 0.20013 0.45092 0.19792 0.45092 C 0.19141 0.45092 0.16849 0.43078 0.1668 0.42963 C 0.1444 0.41504 0.12044 0.40694 0.09896 0.38842 C 0.08307 0.37477 0.06758 0.35879 0.05117 0.34745 L 0.03281 0.33472 L 0.05026 0.27361 C 0.06524 0.27407 0.08047 0.26944 0.09505 0.275 C 0.11628 0.28333 0.1362 0.30046 0.15638 0.31481 C 0.19701 0.34305 0.21641 0.36203 0.25534 0.40416 C 0.27383 0.42384 0.29206 0.44421 0.30964 0.46643 C 0.39766 0.57824 0.41836 0.60231 0.48763 0.73032 C 0.49219 0.73889 0.49505 0.75023 0.4987 0.75995 C 0.49922 0.76759 0.50196 0.77569 0.50039 0.78264 C 0.4961 0.80139 0.4905 0.82037 0.48203 0.83379 C 0.47891 0.83865 0.44297 0.83935 0.44284 0.83958 C 0.39453 0.82569 0.34584 0.81412 0.29766 0.79838 C 0.28386 0.79375 0.27044 0.78588 0.25703 0.77847 C 0.20964 0.75231 0.1875 0.72662 0.13568 0.67916 C 0.12761 0.67176 0.1194 0.66412 0.11172 0.65509 C 0.08568 0.6243 0.07422 0.59629 0.05274 0.54884 C 0.04623 0.53449 0.03998 0.51967 0.03516 0.50347 C 0.02604 0.47222 0.0112 0.40694 0.0112 0.40694 L 0.11094 0.28912 C 0.11094 0.28958 0.11276 0.31134 0.11094 0.3162 C 0.11016 0.31852 0.10834 0.31898 0.10703 0.32037 C 0.07826 0.3118 0.04896 0.30787 0.02084 0.2949 C -0.00625 0.2824 -0.03203 0.2618 -0.0582 0.24375 C -0.08177 0.22777 -0.10651 0.21527 -0.12838 0.19282 C -0.1875 0.1324 -0.16172 0.16227 -0.20664 0.10625 L -0.21614 0.08217 L -0.14831 -0.05973 C -0.14622 -0.0581 -0.14362 -0.0581 -0.14193 -0.05533 C -0.13711 -0.04792 -0.12864 -0.01713 -0.12682 -0.01135 C -0.12422 -0.00371 -0.12096 0.00324 -0.11888 0.01134 C -0.09336 0.10902 -0.09713 0.09352 -0.0845 0.16736 C -0.08659 0.18009 -0.08594 0.1956 -0.09088 0.20555 C -0.09739 0.21852 -0.10729 0.22523 -0.1164 0.23102 C -0.12552 0.2368 -0.12213 0.2368 -0.12604 0.2368 L -0.12838 0.37014 C -0.13294 0.38009 -0.13737 0.39004 -0.14193 0.39977 C -0.14349 0.40301 -0.14466 0.40671 -0.14674 0.40833 C -0.15026 0.41111 -0.15416 0.41111 -0.15794 0.4125 C -0.2026 0.38842 -0.18385 0.40787 -0.19948 0.38565 C -0.20039 0.38426 -0.20169 0.3831 -0.2026 0.38148 C -0.20482 0.37731 -0.20781 0.37407 -0.20898 0.36875 C -0.21015 0.36342 -0.20898 0.3574 -0.20898 0.35162 L -0.02226 0.28634 L 0.02084 0.31759 C 0.02461 0.32037 0.02201 0.3169 0.02565 0.32338 C 0.02591 0.32477 0.02643 0.32592 0.02643 0.32754 C 0.02643 0.34953 0.02097 0.33773 0.00482 0.33889 C -0.02096 0.33032 -0.04713 0.32477 -0.07252 0.31342 C -0.08424 0.3081 -0.09479 0.29676 -0.10612 0.28912 C -0.11549 0.28287 -0.13476 0.27222 -0.13476 0.27222 L -0.16432 0.23102 C -0.13997 0.21018 -0.12422 0.1949 -0.09492 0.18426 C -0.08346 0.18009 -0.07148 0.18333 -0.05976 0.18287 C -0.03607 0.17824 -0.0125 0.16551 0.0112 0.16875 C 0.10169 0.18102 0.15456 0.20277 0.22904 0.2794 C 0.24232 0.29282 0.25248 0.31435 0.26419 0.33171 C 0.26393 0.33889 0.26485 0.34652 0.26341 0.35301 C 0.26276 0.35602 0.26029 0.35648 0.2586 0.3574 C 0.25287 0.36018 0.24688 0.36203 0.24102 0.36435 C 0.22865 0.36342 0.16875 0.36898 0.14206 0.35023 C 0.12175 0.33611 0.10222 0.31898 0.08229 0.30347 L 0.06068 0.26365 L 0.11654 0.1162 C 0.11198 0.1243 0.10886 0.13611 0.103 0.14027 C 0.06081 0.17083 -0.01367 0.17384 -0.05104 0.18009 L -0.30312 0.16736 L -0.10846 0.08796 C -0.10495 0.09583 -0.09896 0.10208 -0.09804 0.11203 C -0.09297 0.16921 -0.10729 0.18194 -0.1276 0.22268 C -0.14739 0.26203 -0.16432 0.28935 -0.19388 0.31342 C -0.21172 0.32777 -0.23164 0.33217 -0.25052 0.34166 C -0.26081 0.33981 -0.28255 0.34421 -0.29271 0.32615 C -0.29726 0.31828 -0.30026 0.3081 -0.3039 0.29907 C -0.3095 0.25578 -0.30872 0.275 -0.30872 0.24236 L 0.08386 0.2949 C 0.09453 0.32315 0.10378 0.33009 0.09818 0.36296 C 0.09766 0.36597 0.09505 0.36574 0.09336 0.36713 C 0.07722 0.36389 0.06055 0.36504 0.04479 0.3574 C -0.01107 0.32986 -0.01953 0.31805 -0.05898 0.27777 L -0.0638 0.26365 L 0.19792 0.28078 C 0.19974 0.28819 0.20248 0.29537 0.20352 0.30347 C 0.20521 0.31736 0.20586 0.33171 0.20586 0.34606 C 0.20586 0.35092 0.20378 0.36967 0.1987 0.37152 C 0.1612 0.38402 0.12331 0.39421 0.08542 0.40277 C 0.07305 0.40555 0.06042 0.40463 0.04792 0.40555 C 0.02422 0.40069 0.00039 0.39791 -0.02304 0.39143 C -0.02969 0.38935 -0.03646 0.38611 -0.04219 0.38009 C -0.04453 0.37754 -0.04492 0.37152 -0.04622 0.36713 L -0.047 0.32037 L 0.10781 0.24676 C 0.11498 0.27847 0.12097 0.2912 0.09818 0.33032 C 0.09115 0.34236 0.07904 0.33796 0.06953 0.34166 C -0.00495 0.33032 0.00847 0.33842 -0.06771 0.29907 C -0.08958 0.28796 -0.13242 0.26088 -0.13242 0.26088 L -0.14193 0.24375 L 0.1461 0.09352 C 0.14844 0.09768 0.15182 0.10092 0.15326 0.10625 C 0.15482 0.11227 0.15482 0.11944 0.15482 0.12615 C 0.15482 0.16551 0.13086 0.14467 0.1086 0.14884 C 0.02696 0.11365 0.0013 0.10764 -0.08685 0.03958 C -0.09713 0.03171 -0.1056 0.01713 -0.11328 0.00277 C -0.12513 -0.01945 -0.14518 -0.06945 -0.14518 -0.06945 " pathEditMode="relative" ptsTypes="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9600" dirty="0" smtClean="0">
                <a:latin typeface="Arial Black" panose="020B0A04020102020204" pitchFamily="34" charset="0"/>
              </a:rPr>
              <a:t>Йди!</a:t>
            </a:r>
            <a:endParaRPr lang="uk-UA" sz="9600" dirty="0">
              <a:latin typeface="Arial Black" panose="020B0A040201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4410" y="1856750"/>
            <a:ext cx="7593249" cy="4252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1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826 -0.38658 L -0.12826 -0.38658 C -0.12774 -0.37685 -0.1263 -0.36482 -0.12917 -0.35556 C -0.13034 -0.35139 -0.13347 -0.35 -0.13555 -0.34699 C -0.13854 -0.34236 -0.14128 -0.3375 -0.14427 -0.33287 C -0.14557 -0.33079 -0.14701 -0.32917 -0.14831 -0.32709 C -0.14883 -0.32616 -0.14922 -0.32477 -0.14987 -0.32431 C -0.15078 -0.32338 -0.15195 -0.32338 -0.153 -0.32292 C -0.15391 -0.32246 -0.15469 -0.32199 -0.15547 -0.32153 C -0.15651 -0.31991 -0.15742 -0.31829 -0.1586 -0.31713 C -0.1599 -0.31598 -0.16146 -0.31574 -0.16263 -0.31435 C -0.16419 -0.3125 -0.16524 -0.30949 -0.16667 -0.30718 C -0.17539 -0.29329 -0.16445 -0.31158 -0.17305 -0.30023 C -0.17422 -0.29861 -0.175 -0.29607 -0.17617 -0.29445 C -0.17708 -0.29329 -0.17839 -0.29283 -0.17943 -0.29167 C -0.18229 -0.28843 -0.18555 -0.28565 -0.18815 -0.28172 C -0.21784 -0.23727 -0.19401 -0.2713 -0.24557 -0.20787 C -0.25664 -0.19445 -0.26745 -0.18056 -0.27826 -0.16667 C -0.3082 -0.12871 -0.32227 -0.10996 -0.35169 -0.07176 C -0.35339 -0.06945 -0.37969 -0.03635 -0.38451 -0.02778 C -0.38607 -0.02477 -0.3875 -0.02176 -0.38919 -0.01922 C -0.39232 -0.01435 -0.39557 -0.00973 -0.39883 -0.0051 C -0.40169 -0.0007 -0.40482 0.00324 -0.40755 0.00787 C -0.41029 0.01203 -0.41302 0.01597 -0.41563 0.0206 C -0.41758 0.02407 -0.41914 0.02824 -0.4211 0.03194 C -0.42774 0.04352 -0.4263 0.03842 -0.43151 0.04884 C -0.43242 0.05069 -0.43294 0.05301 -0.43386 0.05463 C -0.43516 0.05671 -0.43672 0.0581 -0.43789 0.06018 C -0.4388 0.06203 -0.43932 0.06435 -0.44024 0.06597 C -0.44102 0.06713 -0.44193 0.06759 -0.44271 0.06875 C -0.44831 0.07731 -0.44362 0.07129 -0.44831 0.08009 C -0.45052 0.08449 -0.45326 0.08842 -0.45547 0.09282 C -0.45651 0.0949 -0.4569 0.09768 -0.45781 0.1 C -0.45964 0.1044 -0.46185 0.1081 -0.46341 0.11273 C -0.46485 0.11666 -0.46576 0.12106 -0.46667 0.12546 C -0.4694 0.13865 -0.47201 0.15208 -0.47461 0.16527 C -0.47487 0.16852 -0.475 0.17199 -0.47539 0.17523 C -0.47578 0.17801 -0.47656 0.18078 -0.47695 0.18379 C -0.47735 0.18565 -0.47748 0.1875 -0.47774 0.18935 C -0.47748 0.19166 -0.47813 0.19514 -0.47695 0.19652 C -0.47227 0.20208 -0.45964 0.20139 -0.45547 0.20208 C -0.44909 0.20324 -0.44271 0.20555 -0.43633 0.20648 L -0.33972 0.21782 C -0.28659 0.21435 -0.23333 0.21319 -0.18021 0.20787 C -0.17253 0.20717 -0.16524 0.20231 -0.15781 0.1993 C -0.14375 0.19352 -0.12943 0.18819 -0.1155 0.18078 C -0.09453 0.1699 -0.08151 0.16365 -0.05886 0.14977 C -0.05117 0.1449 -0.04323 0.1412 -0.03581 0.13541 C -0.02722 0.12893 -0.01914 0.1206 -0.01107 0.11273 C 0.02292 0.07986 -0.00352 0.10625 0.01693 0.08009 C 0.02422 0.07083 0.0319 0.06227 0.03932 0.05324 C 0.04466 0.04652 0.04987 0.04004 0.05521 0.03333 C 0.05742 0.03055 0.05924 0.02708 0.06159 0.02477 C 0.10195 -0.01435 0.07331 0.01111 0.10547 -0.01343 C 0.15026 -0.04792 0.08724 -0.00301 0.15495 -0.04769 C 0.15664 -0.04861 0.15833 -0.05 0.15976 -0.05185 C 0.16094 -0.05348 0.16289 -0.05741 0.16289 -0.05741 C 0.16107 -0.06875 0.15989 -0.08056 0.15729 -0.09167 C 0.15638 -0.09584 0.15469 -0.10023 0.1526 -0.10301 C 0.14596 -0.11135 0.1332 -0.12639 0.12305 -0.12848 C 0.11693 -0.12963 0.11081 -0.1294 0.10469 -0.12986 C 0.05755 -0.12315 0.01028 -0.12084 -0.03659 -0.10996 C -0.04675 -0.10764 -0.05612 -0.09861 -0.06524 -0.09005 C -0.11745 -0.04121 -0.128 -0.02547 -0.17057 0.04467 C -0.17669 0.05463 -0.18229 0.06551 -0.18737 0.07731 C -0.19193 0.08796 -0.19531 0.1 -0.19935 0.11134 C -0.19987 0.11643 -0.20248 0.12245 -0.20091 0.12685 C -0.18698 0.16828 -0.16654 0.15926 -0.14102 0.16666 C -0.06185 0.15347 0.0181 0.1493 0.09674 0.12685 C 0.14726 0.11273 0.24518 0.0574 0.24518 0.0574 C 0.25625 0.04606 0.27331 0.04421 0.27864 0.02338 C 0.28385 0.00277 0.24401 -0.03148 0.24036 -0.03334 C 0.18333 -0.06366 0.12656 -0.09723 0.06797 -0.11574 C -0.04597 -0.15139 0.05781 -0.11991 -0.01419 -0.13982 C -0.02383 -0.14236 -0.03333 -0.14584 -0.04297 -0.14838 C -0.05755 -0.15209 -0.07214 -0.15486 -0.08685 -0.15834 C -0.09909 -0.15672 -0.11159 -0.15857 -0.12357 -0.15394 C -0.12539 -0.15324 -0.12435 -0.14746 -0.12435 -0.14398 C -0.12357 -0.08912 -0.1237 -0.03426 -0.1211 0.0206 C -0.1207 0.02916 -0.11758 0.0368 -0.1155 0.04467 C -0.11276 0.05532 -0.1099 0.06111 -0.10352 0.06736 C -0.10195 0.06898 -0.09987 0.06828 -0.09805 0.06875 C -0.07969 0.06227 -0.06016 0.06203 -0.04297 0.04884 C -0.01107 0.02453 -0.00091 -0.01713 0.01693 -0.06459 C 0.01419 -0.08588 0.01419 -0.1088 0.00898 -0.12848 C 0.00482 -0.14352 -0.00222 -0.15648 -0.01016 -0.16528 C -0.05547 -0.21574 -0.10677 -0.21297 -0.1586 -0.22639 C -0.17643 -0.22593 -0.19453 -0.23079 -0.21211 -0.225 C -0.25169 -0.21204 -0.27748 -0.15278 -0.30547 -0.10857 C -0.30873 -0.08635 -0.31172 -0.07616 -0.30703 -0.05047 C -0.3056 -0.04236 -0.30143 -0.03681 -0.29831 -0.03056 C -0.28998 -0.01459 -0.27214 0.0118 -0.26237 0.01921 C -0.23386 0.04027 -0.20443 0.05879 -0.17461 0.07315 C -0.14245 0.08842 -0.10065 0.08889 -0.06771 0.09143 C -0.01693 0.08889 0.04974 0.0956 0.10234 0.06875 C 0.12552 0.05694 0.14752 0.03842 0.17018 0.02338 C 0.17357 0.01875 0.17864 0.0162 0.18047 0.00926 C 0.18138 0.00578 0.17747 0.00393 0.17565 0.00208 C 0.16549 -0.00787 0.15586 -0.0213 0.14453 -0.02639 C 0.10768 -0.04283 0.07018 -0.06135 0.03203 -0.06181 L -0.20013 -0.06459 C -0.21719 -0.05996 -0.23451 -0.05834 -0.25117 -0.05047 C -0.25612 -0.04815 -0.24115 -0.04723 -0.23607 -0.04769 C -0.21016 -0.04885 -0.18438 -0.05232 -0.1586 -0.05463 C -0.13737 -0.06088 -0.11602 -0.06598 -0.09479 -0.07315 C -0.06758 -0.08218 -0.04063 -0.09398 -0.01341 -0.10301 C 0.00703 -0.10949 0.02747 -0.11459 0.04805 -0.11991 C 0.10156 -0.13403 0.08854 -0.13102 0.13177 -0.13704 C 0.13711 -0.13449 0.14583 -0.13889 0.14778 -0.12986 C 0.14961 -0.12176 0.14101 -0.11713 0.13737 -0.11135 C 0.11901 -0.08218 0.10547 -0.05903 0.0832 -0.04051 C 0.01341 0.01759 -0.14883 0.09004 -0.17852 0.10555 C -0.18177 0.1074 -0.18815 0.11134 -0.18815 0.11134 C -0.18659 0.1118 -0.18503 0.11273 -0.18333 0.11273 C -0.17708 0.11273 -0.17708 0.10602 -0.17214 0.09722 C -0.16354 0.08148 -0.15729 0.05879 -0.14583 0.05023 C -0.13998 0.04606 -0.13438 0.04027 -0.12826 0.0375 C -0.12162 0.03449 -0.11445 0.03449 -0.10755 0.03333 C -0.09375 0.03102 -0.07995 0.02963 -0.06602 0.02754 C -0.0194 0.03055 0.0039 0.01852 0.04245 0.0574 C 0.04544 0.06041 0.04505 0.06875 0.04648 0.07453 C 0.04297 0.0919 0.04167 0.11134 0.03607 0.12685 C 0.03151 0.14004 0.02461 0.15115 0.01693 0.1581 C -0.01537 0.18773 -0.04896 0.21296 -0.08281 0.23611 C -0.09102 0.2419 -0.09922 0.24815 -0.10755 0.25324 C -0.11172 0.25578 -0.11602 0.25694 -0.12031 0.25902 C -0.1405 0.24097 -0.13307 0.25347 -0.1155 0.17801 C -0.10274 0.12268 -0.09128 0.09652 -0.06524 0.0574 C -0.0431 0.02407 -0.00182 -0.02223 0.02487 -0.04051 C 0.09153 -0.08611 0.12539 -0.10371 0.18841 -0.1213 C 0.20039 -0.12477 0.21237 -0.12616 0.22435 -0.12848 C 0.23177 -0.12755 0.2414 -0.13496 0.24674 -0.1257 C 0.25026 -0.11945 0.24167 -0.11019 0.23789 -0.1044 C 0.23294 -0.0963 0.22734 -0.08935 0.22122 -0.08449 C 0.18893 -0.05903 0.15638 -0.03426 0.12305 -0.01343 C 0.07057 0.01944 -0.01159 0.03426 -0.05886 0.05023 C -0.15391 0.08264 -0.06211 0.05995 -0.10521 0.07014 C -0.10703 0.06921 -0.10964 0.07014 -0.11081 0.06736 C -0.11172 0.06504 -0.11042 0.06157 -0.1099 0.05879 C -0.1086 0.05115 -0.10755 0.04305 -0.10521 0.03611 C -0.09779 0.01458 -0.08893 -0.00533 -0.07643 -0.01783 C -0.06992 -0.02431 -0.06276 -0.02871 -0.05573 -0.03334 C -0.0375 -0.0456 -0.01458 -0.05741 0.00417 -0.06181 C 0.01445 -0.06412 0.02487 -0.06273 0.03528 -0.0632 C 0.04479 -0.06273 0.05742 -0.07408 0.06393 -0.06181 C 0.06862 -0.05301 0.05534 -0.04283 0.04961 -0.03611 C 0.0418 -0.02709 0.0332 -0.01945 0.02409 -0.01505 C -0.00456 -0.00093 -0.03333 0.01319 -0.06289 0.01921 C -0.12136 0.03078 -0.09102 0.02523 -0.15378 0.03611 C -0.15625 0.03565 -0.16029 0.03889 -0.16107 0.03472 C -0.16354 0.0206 -0.16237 -0.0044 -0.15378 -0.01343 C -0.13672 -0.03195 -0.12513 -0.03773 -0.10677 -0.04468 C -0.10091 -0.04699 -0.09505 -0.04838 -0.08919 -0.05047 C -0.08438 -0.05209 -0.07956 -0.05394 -0.07487 -0.05602 C -0.06406 -0.06065 -0.0694 -0.06042 -0.06367 -0.06042 L -0.39557 -0.12848 " pathEditMode="relative" ptsTypes="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12</Words>
  <Application>Microsoft Office PowerPoint</Application>
  <PresentationFormat>Широкий екран</PresentationFormat>
  <Paragraphs>6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Тема Office</vt:lpstr>
      <vt:lpstr> Світлофор</vt:lpstr>
      <vt:lpstr>Стій!</vt:lpstr>
      <vt:lpstr>Увага!</vt:lpstr>
      <vt:lpstr>Йди!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Світлофор</dc:title>
  <dc:creator>rozumniki</dc:creator>
  <cp:lastModifiedBy>rozumniki</cp:lastModifiedBy>
  <cp:revision>3</cp:revision>
  <dcterms:created xsi:type="dcterms:W3CDTF">2023-03-15T08:10:11Z</dcterms:created>
  <dcterms:modified xsi:type="dcterms:W3CDTF">2023-03-15T08:35:23Z</dcterms:modified>
</cp:coreProperties>
</file>