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9EC0-A5DA-4D1E-BA90-6125BADF300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A10E7-1586-45B0-B4DD-25F74A27C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7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A10E7-1586-45B0-B4DD-25F74A27C1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5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ІНСТИНКТИ. </a:t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БЕЗУМОВНІ РЕФЛЕКСИ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378730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411967" cy="250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2952328" cy="23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4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104090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 вираженою у всі часи є інстинктивна любов до танців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1587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30499" cy="234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096454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3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інстинктивна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підпорядковану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роль і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контролем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моральності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Підсумуємо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86939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8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29600" cy="121920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Домашнє завдання  §47</a:t>
            </a:r>
            <a:r>
              <a:rPr lang="uk-U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опрацювати.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8"/>
          <a:stretch/>
        </p:blipFill>
        <p:spPr bwMode="auto">
          <a:xfrm>
            <a:off x="467544" y="404664"/>
            <a:ext cx="8352928" cy="3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59102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3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9226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3394482" cy="88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2232247" cy="7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12" y="2924944"/>
            <a:ext cx="274806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2160240" cy="7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085184"/>
            <a:ext cx="5648089" cy="97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53704"/>
            <a:ext cx="2792331" cy="242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43" y="548680"/>
            <a:ext cx="2347461" cy="90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5" y="1556791"/>
            <a:ext cx="2312730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0"/>
            <a:ext cx="2304257" cy="9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2466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5"/>
            <a:ext cx="2232248" cy="89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33256"/>
            <a:ext cx="322399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0288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943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162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2085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77272"/>
            <a:ext cx="2085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2219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1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Вправа «Практикум»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Ковтніть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слину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підряд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п’ятий-шостий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раз?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Ковтання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неможливе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задня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стінка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глотки не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подразнюється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(рефлекс </a:t>
            </a:r>
            <a:r>
              <a:rPr lang="ru-RU" sz="20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довгастого</a:t>
            </a:r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Доторкніться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брів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.•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Мигальний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захисний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рефлекс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довгастого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вдихів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видихів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зупиняється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Дихальний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рефлекс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довгастого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0731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Візьміть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олівець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помістіть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см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очей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товариша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запропонуйте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зафіксувати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наближенні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олівця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очей вони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зводяться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носа.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(Рефлекс </a:t>
            </a:r>
            <a:r>
              <a:rPr lang="ru-RU" sz="20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Попросіть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піддослідного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нестійке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поставивши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ліву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ногу перед правою так,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ступні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утворили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Піддослідний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заплющити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Легенько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підштовхніть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відставляє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ногу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вбік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балансує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Піддослідний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балансує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(рефлекс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стукає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олівцем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столу. Яка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несподівано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руку на плече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відвернувся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Орієнтувальний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рефлекс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4656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88984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Спробуйте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заплющеними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з’єднати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руки в замок над головою.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(Рефлекс</a:t>
            </a:r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мозочка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заплющити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простягнути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руку з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витягнутим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указівним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пальцем вперед.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торкаються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кінчиком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пальця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носа. У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участь 30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мозочка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Пригадайте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гарячої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ванни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душа?</a:t>
            </a:r>
          </a:p>
          <a:p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(Температура стала, рефлекс </a:t>
            </a:r>
            <a:r>
              <a:rPr lang="ru-RU" sz="20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проміжного</a:t>
            </a:r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21528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45908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МАТЕРИНСЬКИЙ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САМОЗБЕРЕЖЕННЯ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 РОДУ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ДОМІНУВАННЯ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СВОБОДИ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Інстинкти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це складна вроджена форма поведінки, що виникає у відповідь на певні зміни навколишнього середовища та має велике значення для виживання організму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8478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інстинкти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інстинктивної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*побудова іграшкових сховищ, будиночків;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*гойдання на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тарзанці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гойдалці;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*збирання всякої всячини-камінчиків,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гудзиків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листочків і т.п.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ІНСТИНКТИ ЯСКРАВО ВИРАЖЕНІ У ДІТЕЙ, ЮНАЦЬКОМУ ТА ДОРОСЛОМУ ВІЦІ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ВИ ПОЯСНИТЕ ТАКУ ПОВЕДІНКУ: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8"/>
          <a:stretch/>
        </p:blipFill>
        <p:spPr bwMode="auto">
          <a:xfrm>
            <a:off x="539552" y="3212976"/>
            <a:ext cx="3556080" cy="30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512" r="2189" b="3701"/>
          <a:stretch/>
        </p:blipFill>
        <p:spPr bwMode="auto">
          <a:xfrm>
            <a:off x="4716016" y="2708920"/>
            <a:ext cx="3997605" cy="387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1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92696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конфліктність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(стрижка,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пірсинг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тату,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макіяж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стиль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загравання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чоловіками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жінками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???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b="9565"/>
          <a:stretch/>
        </p:blipFill>
        <p:spPr bwMode="auto">
          <a:xfrm>
            <a:off x="6084168" y="2276872"/>
            <a:ext cx="2724880" cy="17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9739" r="7096" b="1557"/>
          <a:stretch/>
        </p:blipFill>
        <p:spPr bwMode="auto">
          <a:xfrm>
            <a:off x="467545" y="2276872"/>
            <a:ext cx="2520280" cy="20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-866" r="-1121" b="15254"/>
          <a:stretch/>
        </p:blipFill>
        <p:spPr bwMode="auto">
          <a:xfrm>
            <a:off x="2483768" y="4025343"/>
            <a:ext cx="4501138" cy="25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791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344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ІНСТИНКТИ.  БЕЗУМОВНІ РЕФЛЕКСИ</vt:lpstr>
      <vt:lpstr>Презентация PowerPoint</vt:lpstr>
      <vt:lpstr>Презентация PowerPoint</vt:lpstr>
      <vt:lpstr>Вправа «Практикум»</vt:lpstr>
      <vt:lpstr>Презентация PowerPoint</vt:lpstr>
      <vt:lpstr>Презентация PowerPoint</vt:lpstr>
      <vt:lpstr>Інстинкти -— це складна вроджена форма поведінки, що виникає у відповідь на певні зміни навколишнього середовища та має велике значення для виживання організму</vt:lpstr>
      <vt:lpstr>ІНСТИНКТИ ЯСКРАВО ВИРАЖЕНІ У ДІТЕЙ, ЮНАЦЬКОМУ ТА ДОРОСЛОМУ ВІЦІ ЯК ВИ ПОЯСНИТЕ ТАКУ ПОВЕДІНКУ: </vt:lpstr>
      <vt:lpstr>Презентация PowerPoint</vt:lpstr>
      <vt:lpstr>Презентация PowerPoint</vt:lpstr>
      <vt:lpstr>Підсумуємо </vt:lpstr>
      <vt:lpstr>Домашнє завдання  §47, опрацювати.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</dc:title>
  <dc:creator>Admin</dc:creator>
  <cp:lastModifiedBy>Admin</cp:lastModifiedBy>
  <cp:revision>9</cp:revision>
  <dcterms:created xsi:type="dcterms:W3CDTF">2021-04-06T16:02:08Z</dcterms:created>
  <dcterms:modified xsi:type="dcterms:W3CDTF">2021-04-06T17:30:04Z</dcterms:modified>
</cp:coreProperties>
</file>