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69" r:id="rId5"/>
    <p:sldId id="270" r:id="rId6"/>
    <p:sldId id="271" r:id="rId7"/>
    <p:sldId id="272" r:id="rId8"/>
    <p:sldId id="274" r:id="rId9"/>
    <p:sldId id="273" r:id="rId10"/>
    <p:sldId id="297" r:id="rId11"/>
    <p:sldId id="298" r:id="rId12"/>
    <p:sldId id="299" r:id="rId13"/>
    <p:sldId id="304" r:id="rId14"/>
    <p:sldId id="300" r:id="rId15"/>
    <p:sldId id="301" r:id="rId16"/>
    <p:sldId id="302" r:id="rId17"/>
    <p:sldId id="290" r:id="rId18"/>
    <p:sldId id="306" r:id="rId19"/>
    <p:sldId id="305"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291" r:id="rId33"/>
    <p:sldId id="286" r:id="rId34"/>
    <p:sldId id="292" r:id="rId35"/>
    <p:sldId id="294" r:id="rId36"/>
    <p:sldId id="296" r:id="rId37"/>
    <p:sldId id="295" r:id="rId38"/>
    <p:sldId id="276" r:id="rId39"/>
    <p:sldId id="277" r:id="rId40"/>
    <p:sldId id="278" r:id="rId41"/>
    <p:sldId id="279" r:id="rId42"/>
    <p:sldId id="281" r:id="rId43"/>
    <p:sldId id="280" r:id="rId44"/>
    <p:sldId id="282" r:id="rId45"/>
    <p:sldId id="283" r:id="rId46"/>
    <p:sldId id="284" r:id="rId47"/>
    <p:sldId id="28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60"/>
  </p:normalViewPr>
  <p:slideViewPr>
    <p:cSldViewPr snapToGrid="0">
      <p:cViewPr varScale="1">
        <p:scale>
          <a:sx n="48" d="100"/>
          <a:sy n="48" d="100"/>
        </p:scale>
        <p:origin x="60"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14A9D-DBAF-4E12-AD7B-CEB316A311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uk-UA"/>
        </a:p>
      </dgm:t>
    </dgm:pt>
    <dgm:pt modelId="{85EAEDA3-A485-42BC-A9C9-616795176B94}">
      <dgm:prSet phldrT="[Текст]"/>
      <dgm:spPr/>
      <dgm:t>
        <a:bodyPr/>
        <a:lstStyle/>
        <a:p>
          <a:r>
            <a:rPr lang="ru-RU" dirty="0"/>
            <a:t>за характером </a:t>
          </a:r>
          <a:r>
            <a:rPr lang="ru-RU" dirty="0" err="1"/>
            <a:t>походження</a:t>
          </a:r>
          <a:r>
            <a:rPr lang="ru-RU" dirty="0"/>
            <a:t> </a:t>
          </a:r>
          <a:r>
            <a:rPr lang="ru-RU" dirty="0" err="1"/>
            <a:t>або</a:t>
          </a:r>
          <a:r>
            <a:rPr lang="ru-RU" dirty="0"/>
            <a:t> причиною </a:t>
          </a:r>
          <a:r>
            <a:rPr lang="ru-RU" dirty="0" err="1"/>
            <a:t>виникнення</a:t>
          </a:r>
          <a:endParaRPr lang="uk-UA" dirty="0"/>
        </a:p>
      </dgm:t>
    </dgm:pt>
    <dgm:pt modelId="{11C1D997-21F1-4134-B906-2B2C6A534C42}" type="parTrans" cxnId="{163AC26C-328F-4734-9A30-62C6A02CAE82}">
      <dgm:prSet/>
      <dgm:spPr/>
      <dgm:t>
        <a:bodyPr/>
        <a:lstStyle/>
        <a:p>
          <a:endParaRPr lang="uk-UA"/>
        </a:p>
      </dgm:t>
    </dgm:pt>
    <dgm:pt modelId="{4E94EFE0-6AA2-4980-91B2-C608FA8C8BDD}" type="sibTrans" cxnId="{163AC26C-328F-4734-9A30-62C6A02CAE82}">
      <dgm:prSet/>
      <dgm:spPr/>
      <dgm:t>
        <a:bodyPr/>
        <a:lstStyle/>
        <a:p>
          <a:endParaRPr lang="uk-UA"/>
        </a:p>
      </dgm:t>
    </dgm:pt>
    <dgm:pt modelId="{E8638BE5-152B-48C2-8851-01BA143BBA1F}">
      <dgm:prSet phldrT="[Текст]"/>
      <dgm:spPr/>
      <dgm:t>
        <a:bodyPr/>
        <a:lstStyle/>
        <a:p>
          <a:r>
            <a:rPr lang="uk-UA" dirty="0"/>
            <a:t>ступенем поширення</a:t>
          </a:r>
        </a:p>
      </dgm:t>
    </dgm:pt>
    <dgm:pt modelId="{8916621E-5F26-4DA5-88A7-92A98DF662FD}" type="parTrans" cxnId="{DEE5D2A1-4EA0-4583-9501-5F134FA081BE}">
      <dgm:prSet/>
      <dgm:spPr/>
      <dgm:t>
        <a:bodyPr/>
        <a:lstStyle/>
        <a:p>
          <a:endParaRPr lang="uk-UA"/>
        </a:p>
      </dgm:t>
    </dgm:pt>
    <dgm:pt modelId="{BCE3617B-031B-485E-9FC1-C330CC552A0F}" type="sibTrans" cxnId="{DEE5D2A1-4EA0-4583-9501-5F134FA081BE}">
      <dgm:prSet/>
      <dgm:spPr/>
      <dgm:t>
        <a:bodyPr/>
        <a:lstStyle/>
        <a:p>
          <a:endParaRPr lang="uk-UA"/>
        </a:p>
      </dgm:t>
    </dgm:pt>
    <dgm:pt modelId="{3D1A3B56-4617-4354-9E98-6AC60ADAE93C}">
      <dgm:prSet phldrT="[Текст]"/>
      <dgm:spPr/>
      <dgm:t>
        <a:bodyPr/>
        <a:lstStyle/>
        <a:p>
          <a:r>
            <a:rPr lang="ru-RU" dirty="0" err="1"/>
            <a:t>розміром</a:t>
          </a:r>
          <a:r>
            <a:rPr lang="ru-RU" dirty="0"/>
            <a:t> </a:t>
          </a:r>
          <a:r>
            <a:rPr lang="ru-RU" dirty="0" err="1"/>
            <a:t>людських</a:t>
          </a:r>
          <a:r>
            <a:rPr lang="ru-RU" dirty="0"/>
            <a:t> утрат та </a:t>
          </a:r>
          <a:r>
            <a:rPr lang="ru-RU" dirty="0" err="1"/>
            <a:t>матеріальних</a:t>
          </a:r>
          <a:r>
            <a:rPr lang="ru-RU" dirty="0"/>
            <a:t> </a:t>
          </a:r>
          <a:r>
            <a:rPr lang="ru-RU" dirty="0" err="1"/>
            <a:t>збитків</a:t>
          </a:r>
          <a:endParaRPr lang="uk-UA" dirty="0"/>
        </a:p>
      </dgm:t>
    </dgm:pt>
    <dgm:pt modelId="{06C66A23-95BA-4D04-952D-D1F5EA817CD0}" type="parTrans" cxnId="{09FF647F-C345-4D85-9264-A6CF8A847591}">
      <dgm:prSet/>
      <dgm:spPr/>
      <dgm:t>
        <a:bodyPr/>
        <a:lstStyle/>
        <a:p>
          <a:endParaRPr lang="uk-UA"/>
        </a:p>
      </dgm:t>
    </dgm:pt>
    <dgm:pt modelId="{D7D2B8FD-0D25-4AC4-89F8-96ABF1AB3723}" type="sibTrans" cxnId="{09FF647F-C345-4D85-9264-A6CF8A847591}">
      <dgm:prSet/>
      <dgm:spPr/>
      <dgm:t>
        <a:bodyPr/>
        <a:lstStyle/>
        <a:p>
          <a:endParaRPr lang="uk-UA"/>
        </a:p>
      </dgm:t>
    </dgm:pt>
    <dgm:pt modelId="{A312B184-C8E1-4CFB-BC6C-306CC6CD8C59}" type="pres">
      <dgm:prSet presAssocID="{EDF14A9D-DBAF-4E12-AD7B-CEB316A31186}" presName="Name0" presStyleCnt="0">
        <dgm:presLayoutVars>
          <dgm:chMax val="7"/>
          <dgm:chPref val="7"/>
          <dgm:dir/>
        </dgm:presLayoutVars>
      </dgm:prSet>
      <dgm:spPr/>
    </dgm:pt>
    <dgm:pt modelId="{5D41B97D-8F22-47A1-8718-5594A3A42FA8}" type="pres">
      <dgm:prSet presAssocID="{EDF14A9D-DBAF-4E12-AD7B-CEB316A31186}" presName="Name1" presStyleCnt="0"/>
      <dgm:spPr/>
    </dgm:pt>
    <dgm:pt modelId="{4D6952F9-8F2F-4E04-B7E7-E86F90A522EB}" type="pres">
      <dgm:prSet presAssocID="{EDF14A9D-DBAF-4E12-AD7B-CEB316A31186}" presName="cycle" presStyleCnt="0"/>
      <dgm:spPr/>
    </dgm:pt>
    <dgm:pt modelId="{5FC8CCC7-CE92-4D39-8869-0310882FAC55}" type="pres">
      <dgm:prSet presAssocID="{EDF14A9D-DBAF-4E12-AD7B-CEB316A31186}" presName="srcNode" presStyleLbl="node1" presStyleIdx="0" presStyleCnt="3"/>
      <dgm:spPr/>
    </dgm:pt>
    <dgm:pt modelId="{EB24F6DC-FAB7-4417-A7AA-E317BECC687F}" type="pres">
      <dgm:prSet presAssocID="{EDF14A9D-DBAF-4E12-AD7B-CEB316A31186}" presName="conn" presStyleLbl="parChTrans1D2" presStyleIdx="0" presStyleCnt="1"/>
      <dgm:spPr/>
    </dgm:pt>
    <dgm:pt modelId="{CF42F9AD-D8B4-4C49-8B14-02E4B6E477D7}" type="pres">
      <dgm:prSet presAssocID="{EDF14A9D-DBAF-4E12-AD7B-CEB316A31186}" presName="extraNode" presStyleLbl="node1" presStyleIdx="0" presStyleCnt="3"/>
      <dgm:spPr/>
    </dgm:pt>
    <dgm:pt modelId="{8245D5AA-89F7-4798-B33A-9F2D1C420B9E}" type="pres">
      <dgm:prSet presAssocID="{EDF14A9D-DBAF-4E12-AD7B-CEB316A31186}" presName="dstNode" presStyleLbl="node1" presStyleIdx="0" presStyleCnt="3"/>
      <dgm:spPr/>
    </dgm:pt>
    <dgm:pt modelId="{D5CED9F7-694D-4FBA-AABC-44AF42D2F47E}" type="pres">
      <dgm:prSet presAssocID="{85EAEDA3-A485-42BC-A9C9-616795176B94}" presName="text_1" presStyleLbl="node1" presStyleIdx="0" presStyleCnt="3">
        <dgm:presLayoutVars>
          <dgm:bulletEnabled val="1"/>
        </dgm:presLayoutVars>
      </dgm:prSet>
      <dgm:spPr/>
    </dgm:pt>
    <dgm:pt modelId="{FF85A5B9-389F-4925-B477-A5662539B730}" type="pres">
      <dgm:prSet presAssocID="{85EAEDA3-A485-42BC-A9C9-616795176B94}" presName="accent_1" presStyleCnt="0"/>
      <dgm:spPr/>
    </dgm:pt>
    <dgm:pt modelId="{29E16809-60D9-49C1-86F3-A602325E24A5}" type="pres">
      <dgm:prSet presAssocID="{85EAEDA3-A485-42BC-A9C9-616795176B94}" presName="accentRepeatNode" presStyleLbl="solidFgAcc1" presStyleIdx="0" presStyleCnt="3"/>
      <dgm:spPr/>
    </dgm:pt>
    <dgm:pt modelId="{8BAFE1A2-CAC0-4F40-AA00-9F21CBE5EAB0}" type="pres">
      <dgm:prSet presAssocID="{E8638BE5-152B-48C2-8851-01BA143BBA1F}" presName="text_2" presStyleLbl="node1" presStyleIdx="1" presStyleCnt="3">
        <dgm:presLayoutVars>
          <dgm:bulletEnabled val="1"/>
        </dgm:presLayoutVars>
      </dgm:prSet>
      <dgm:spPr/>
    </dgm:pt>
    <dgm:pt modelId="{D50CD62E-0D7B-4B1D-B0B2-34B9FE36E4EB}" type="pres">
      <dgm:prSet presAssocID="{E8638BE5-152B-48C2-8851-01BA143BBA1F}" presName="accent_2" presStyleCnt="0"/>
      <dgm:spPr/>
    </dgm:pt>
    <dgm:pt modelId="{1EBDBC29-6391-4C3E-B5AB-2DA2D996C961}" type="pres">
      <dgm:prSet presAssocID="{E8638BE5-152B-48C2-8851-01BA143BBA1F}" presName="accentRepeatNode" presStyleLbl="solidFgAcc1" presStyleIdx="1" presStyleCnt="3"/>
      <dgm:spPr/>
    </dgm:pt>
    <dgm:pt modelId="{CB93C82D-FBFF-480E-8C62-C156A2DEBDAC}" type="pres">
      <dgm:prSet presAssocID="{3D1A3B56-4617-4354-9E98-6AC60ADAE93C}" presName="text_3" presStyleLbl="node1" presStyleIdx="2" presStyleCnt="3">
        <dgm:presLayoutVars>
          <dgm:bulletEnabled val="1"/>
        </dgm:presLayoutVars>
      </dgm:prSet>
      <dgm:spPr/>
    </dgm:pt>
    <dgm:pt modelId="{4151338C-CA58-4C67-A087-5C57620C7EFE}" type="pres">
      <dgm:prSet presAssocID="{3D1A3B56-4617-4354-9E98-6AC60ADAE93C}" presName="accent_3" presStyleCnt="0"/>
      <dgm:spPr/>
    </dgm:pt>
    <dgm:pt modelId="{C51447BB-3E21-4CD1-95A8-5A2BFEADE055}" type="pres">
      <dgm:prSet presAssocID="{3D1A3B56-4617-4354-9E98-6AC60ADAE93C}" presName="accentRepeatNode" presStyleLbl="solidFgAcc1" presStyleIdx="2" presStyleCnt="3"/>
      <dgm:spPr/>
    </dgm:pt>
  </dgm:ptLst>
  <dgm:cxnLst>
    <dgm:cxn modelId="{48EACB23-2E66-41FF-B2D1-5B0FA61BFC0D}" type="presOf" srcId="{EDF14A9D-DBAF-4E12-AD7B-CEB316A31186}" destId="{A312B184-C8E1-4CFB-BC6C-306CC6CD8C59}" srcOrd="0" destOrd="0" presId="urn:microsoft.com/office/officeart/2008/layout/VerticalCurvedList"/>
    <dgm:cxn modelId="{D3F8926A-E38B-471D-BB10-67351944A995}" type="presOf" srcId="{3D1A3B56-4617-4354-9E98-6AC60ADAE93C}" destId="{CB93C82D-FBFF-480E-8C62-C156A2DEBDAC}" srcOrd="0" destOrd="0" presId="urn:microsoft.com/office/officeart/2008/layout/VerticalCurvedList"/>
    <dgm:cxn modelId="{163AC26C-328F-4734-9A30-62C6A02CAE82}" srcId="{EDF14A9D-DBAF-4E12-AD7B-CEB316A31186}" destId="{85EAEDA3-A485-42BC-A9C9-616795176B94}" srcOrd="0" destOrd="0" parTransId="{11C1D997-21F1-4134-B906-2B2C6A534C42}" sibTransId="{4E94EFE0-6AA2-4980-91B2-C608FA8C8BDD}"/>
    <dgm:cxn modelId="{09FF647F-C345-4D85-9264-A6CF8A847591}" srcId="{EDF14A9D-DBAF-4E12-AD7B-CEB316A31186}" destId="{3D1A3B56-4617-4354-9E98-6AC60ADAE93C}" srcOrd="2" destOrd="0" parTransId="{06C66A23-95BA-4D04-952D-D1F5EA817CD0}" sibTransId="{D7D2B8FD-0D25-4AC4-89F8-96ABF1AB3723}"/>
    <dgm:cxn modelId="{2F6A8D9F-DBEA-4055-8D72-7C998215D0CC}" type="presOf" srcId="{E8638BE5-152B-48C2-8851-01BA143BBA1F}" destId="{8BAFE1A2-CAC0-4F40-AA00-9F21CBE5EAB0}" srcOrd="0" destOrd="0" presId="urn:microsoft.com/office/officeart/2008/layout/VerticalCurvedList"/>
    <dgm:cxn modelId="{DEE5D2A1-4EA0-4583-9501-5F134FA081BE}" srcId="{EDF14A9D-DBAF-4E12-AD7B-CEB316A31186}" destId="{E8638BE5-152B-48C2-8851-01BA143BBA1F}" srcOrd="1" destOrd="0" parTransId="{8916621E-5F26-4DA5-88A7-92A98DF662FD}" sibTransId="{BCE3617B-031B-485E-9FC1-C330CC552A0F}"/>
    <dgm:cxn modelId="{C93674BE-99CC-412A-8E00-E5C468767D92}" type="presOf" srcId="{4E94EFE0-6AA2-4980-91B2-C608FA8C8BDD}" destId="{EB24F6DC-FAB7-4417-A7AA-E317BECC687F}" srcOrd="0" destOrd="0" presId="urn:microsoft.com/office/officeart/2008/layout/VerticalCurvedList"/>
    <dgm:cxn modelId="{393ECFCB-4C46-4F01-B410-CC41F342F636}" type="presOf" srcId="{85EAEDA3-A485-42BC-A9C9-616795176B94}" destId="{D5CED9F7-694D-4FBA-AABC-44AF42D2F47E}" srcOrd="0" destOrd="0" presId="urn:microsoft.com/office/officeart/2008/layout/VerticalCurvedList"/>
    <dgm:cxn modelId="{97CF7AA4-B9A8-424E-8833-95715271EED8}" type="presParOf" srcId="{A312B184-C8E1-4CFB-BC6C-306CC6CD8C59}" destId="{5D41B97D-8F22-47A1-8718-5594A3A42FA8}" srcOrd="0" destOrd="0" presId="urn:microsoft.com/office/officeart/2008/layout/VerticalCurvedList"/>
    <dgm:cxn modelId="{6C77A7BC-2D55-461B-B69E-911ADA577664}" type="presParOf" srcId="{5D41B97D-8F22-47A1-8718-5594A3A42FA8}" destId="{4D6952F9-8F2F-4E04-B7E7-E86F90A522EB}" srcOrd="0" destOrd="0" presId="urn:microsoft.com/office/officeart/2008/layout/VerticalCurvedList"/>
    <dgm:cxn modelId="{9A74B6A9-02AD-424A-90BF-3E154B34F74C}" type="presParOf" srcId="{4D6952F9-8F2F-4E04-B7E7-E86F90A522EB}" destId="{5FC8CCC7-CE92-4D39-8869-0310882FAC55}" srcOrd="0" destOrd="0" presId="urn:microsoft.com/office/officeart/2008/layout/VerticalCurvedList"/>
    <dgm:cxn modelId="{76A4812B-2F9F-4FA4-9E25-B1FAA5534B37}" type="presParOf" srcId="{4D6952F9-8F2F-4E04-B7E7-E86F90A522EB}" destId="{EB24F6DC-FAB7-4417-A7AA-E317BECC687F}" srcOrd="1" destOrd="0" presId="urn:microsoft.com/office/officeart/2008/layout/VerticalCurvedList"/>
    <dgm:cxn modelId="{AFA158C3-0B63-4770-8A09-31F074D844D8}" type="presParOf" srcId="{4D6952F9-8F2F-4E04-B7E7-E86F90A522EB}" destId="{CF42F9AD-D8B4-4C49-8B14-02E4B6E477D7}" srcOrd="2" destOrd="0" presId="urn:microsoft.com/office/officeart/2008/layout/VerticalCurvedList"/>
    <dgm:cxn modelId="{008DD767-0FFC-46D0-BE4E-559E740F6E03}" type="presParOf" srcId="{4D6952F9-8F2F-4E04-B7E7-E86F90A522EB}" destId="{8245D5AA-89F7-4798-B33A-9F2D1C420B9E}" srcOrd="3" destOrd="0" presId="urn:microsoft.com/office/officeart/2008/layout/VerticalCurvedList"/>
    <dgm:cxn modelId="{419F7A85-77C5-4C48-B3A1-0B31B5261427}" type="presParOf" srcId="{5D41B97D-8F22-47A1-8718-5594A3A42FA8}" destId="{D5CED9F7-694D-4FBA-AABC-44AF42D2F47E}" srcOrd="1" destOrd="0" presId="urn:microsoft.com/office/officeart/2008/layout/VerticalCurvedList"/>
    <dgm:cxn modelId="{56380D4C-B7C5-4F4D-BAE1-B8B6D2EB9DCC}" type="presParOf" srcId="{5D41B97D-8F22-47A1-8718-5594A3A42FA8}" destId="{FF85A5B9-389F-4925-B477-A5662539B730}" srcOrd="2" destOrd="0" presId="urn:microsoft.com/office/officeart/2008/layout/VerticalCurvedList"/>
    <dgm:cxn modelId="{FA07FDF8-5F92-4DC4-8B10-F412C3E3A999}" type="presParOf" srcId="{FF85A5B9-389F-4925-B477-A5662539B730}" destId="{29E16809-60D9-49C1-86F3-A602325E24A5}" srcOrd="0" destOrd="0" presId="urn:microsoft.com/office/officeart/2008/layout/VerticalCurvedList"/>
    <dgm:cxn modelId="{161AEEB9-25BA-4681-B3E2-EEA6C03375AF}" type="presParOf" srcId="{5D41B97D-8F22-47A1-8718-5594A3A42FA8}" destId="{8BAFE1A2-CAC0-4F40-AA00-9F21CBE5EAB0}" srcOrd="3" destOrd="0" presId="urn:microsoft.com/office/officeart/2008/layout/VerticalCurvedList"/>
    <dgm:cxn modelId="{FBAEDFA8-F148-46F1-B5C4-F79BB1AF5054}" type="presParOf" srcId="{5D41B97D-8F22-47A1-8718-5594A3A42FA8}" destId="{D50CD62E-0D7B-4B1D-B0B2-34B9FE36E4EB}" srcOrd="4" destOrd="0" presId="urn:microsoft.com/office/officeart/2008/layout/VerticalCurvedList"/>
    <dgm:cxn modelId="{0E184765-5344-4080-B60C-2A2239086941}" type="presParOf" srcId="{D50CD62E-0D7B-4B1D-B0B2-34B9FE36E4EB}" destId="{1EBDBC29-6391-4C3E-B5AB-2DA2D996C961}" srcOrd="0" destOrd="0" presId="urn:microsoft.com/office/officeart/2008/layout/VerticalCurvedList"/>
    <dgm:cxn modelId="{8A4E1588-748D-4F65-824E-76193D447405}" type="presParOf" srcId="{5D41B97D-8F22-47A1-8718-5594A3A42FA8}" destId="{CB93C82D-FBFF-480E-8C62-C156A2DEBDAC}" srcOrd="5" destOrd="0" presId="urn:microsoft.com/office/officeart/2008/layout/VerticalCurvedList"/>
    <dgm:cxn modelId="{03AB78BB-2E03-4F76-8C51-3CCE686258E7}" type="presParOf" srcId="{5D41B97D-8F22-47A1-8718-5594A3A42FA8}" destId="{4151338C-CA58-4C67-A087-5C57620C7EFE}" srcOrd="6" destOrd="0" presId="urn:microsoft.com/office/officeart/2008/layout/VerticalCurvedList"/>
    <dgm:cxn modelId="{45EB72F7-C192-4C9C-BABF-CCBCF5DD5D38}" type="presParOf" srcId="{4151338C-CA58-4C67-A087-5C57620C7EFE}" destId="{C51447BB-3E21-4CD1-95A8-5A2BFEADE0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70AEE-CC56-4534-86D0-84D4D955133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uk-UA"/>
        </a:p>
      </dgm:t>
    </dgm:pt>
    <dgm:pt modelId="{62392282-9DC2-4322-A6C2-FA18750D7F73}">
      <dgm:prSet phldrT="[Текст]" custT="1"/>
      <dgm:spPr/>
      <dgm:t>
        <a:bodyPr/>
        <a:lstStyle/>
        <a:p>
          <a:r>
            <a:rPr lang="uk-UA" sz="2800" dirty="0"/>
            <a:t>Транспортні аварії</a:t>
          </a:r>
        </a:p>
      </dgm:t>
    </dgm:pt>
    <dgm:pt modelId="{5B68989C-6314-4F7C-A4C3-8BD593781972}" type="parTrans" cxnId="{70380822-CDA6-4D43-8A75-766953D710D4}">
      <dgm:prSet/>
      <dgm:spPr/>
      <dgm:t>
        <a:bodyPr/>
        <a:lstStyle/>
        <a:p>
          <a:endParaRPr lang="uk-UA"/>
        </a:p>
      </dgm:t>
    </dgm:pt>
    <dgm:pt modelId="{F439506E-C4CC-4DF0-A4AC-1F06166B92D4}" type="sibTrans" cxnId="{70380822-CDA6-4D43-8A75-766953D710D4}">
      <dgm:prSet/>
      <dgm:spPr/>
      <dgm:t>
        <a:bodyPr/>
        <a:lstStyle/>
        <a:p>
          <a:endParaRPr lang="uk-UA"/>
        </a:p>
      </dgm:t>
    </dgm:pt>
    <dgm:pt modelId="{4E2C97B0-2CDA-4AF5-AD02-B6D68E2A1044}">
      <dgm:prSet phldrT="[Текст]"/>
      <dgm:spPr/>
      <dgm:t>
        <a:bodyPr/>
        <a:lstStyle/>
        <a:p>
          <a:r>
            <a:rPr lang="uk-UA" dirty="0"/>
            <a:t>автомобільні</a:t>
          </a:r>
        </a:p>
      </dgm:t>
    </dgm:pt>
    <dgm:pt modelId="{84EE3671-39C7-4BD3-A2DB-4889B5C6F177}" type="parTrans" cxnId="{1B627368-DE21-4D28-9BED-0F9F7044A24B}">
      <dgm:prSet/>
      <dgm:spPr/>
      <dgm:t>
        <a:bodyPr/>
        <a:lstStyle/>
        <a:p>
          <a:endParaRPr lang="uk-UA"/>
        </a:p>
      </dgm:t>
    </dgm:pt>
    <dgm:pt modelId="{459AFECC-F103-4C59-9FD0-FFB2A8654C8F}" type="sibTrans" cxnId="{1B627368-DE21-4D28-9BED-0F9F7044A24B}">
      <dgm:prSet/>
      <dgm:spPr/>
      <dgm:t>
        <a:bodyPr/>
        <a:lstStyle/>
        <a:p>
          <a:endParaRPr lang="uk-UA"/>
        </a:p>
      </dgm:t>
    </dgm:pt>
    <dgm:pt modelId="{5C42CBAB-EA3F-4D53-9457-BA03A1BDE2A6}">
      <dgm:prSet phldrT="[Текст]"/>
      <dgm:spPr/>
      <dgm:t>
        <a:bodyPr/>
        <a:lstStyle/>
        <a:p>
          <a:r>
            <a:rPr lang="uk-UA" dirty="0"/>
            <a:t>залізничні</a:t>
          </a:r>
        </a:p>
      </dgm:t>
    </dgm:pt>
    <dgm:pt modelId="{B1473673-637D-41A6-8F58-6D4ECADF4F0C}" type="parTrans" cxnId="{468E82F8-B08E-4C55-B5CA-A8322DC8C4B1}">
      <dgm:prSet/>
      <dgm:spPr/>
      <dgm:t>
        <a:bodyPr/>
        <a:lstStyle/>
        <a:p>
          <a:endParaRPr lang="uk-UA"/>
        </a:p>
      </dgm:t>
    </dgm:pt>
    <dgm:pt modelId="{604A036A-2AA2-4928-89B1-792DFE474148}" type="sibTrans" cxnId="{468E82F8-B08E-4C55-B5CA-A8322DC8C4B1}">
      <dgm:prSet/>
      <dgm:spPr/>
      <dgm:t>
        <a:bodyPr/>
        <a:lstStyle/>
        <a:p>
          <a:endParaRPr lang="uk-UA"/>
        </a:p>
      </dgm:t>
    </dgm:pt>
    <dgm:pt modelId="{2CA341AE-7128-457B-9754-F57D5675EAB2}">
      <dgm:prSet phldrT="[Текст]"/>
      <dgm:spPr/>
      <dgm:t>
        <a:bodyPr/>
        <a:lstStyle/>
        <a:p>
          <a:r>
            <a:rPr lang="uk-UA" dirty="0"/>
            <a:t>авіаційні</a:t>
          </a:r>
        </a:p>
      </dgm:t>
    </dgm:pt>
    <dgm:pt modelId="{902A8607-D665-4804-9C67-62F23B0E4F3B}" type="parTrans" cxnId="{842BB2E4-28FE-4A4B-A2F2-1B8DFFE3AABF}">
      <dgm:prSet/>
      <dgm:spPr/>
      <dgm:t>
        <a:bodyPr/>
        <a:lstStyle/>
        <a:p>
          <a:endParaRPr lang="uk-UA"/>
        </a:p>
      </dgm:t>
    </dgm:pt>
    <dgm:pt modelId="{AA71F24D-D43C-42F9-A740-88B6F51B4A6F}" type="sibTrans" cxnId="{842BB2E4-28FE-4A4B-A2F2-1B8DFFE3AABF}">
      <dgm:prSet/>
      <dgm:spPr/>
      <dgm:t>
        <a:bodyPr/>
        <a:lstStyle/>
        <a:p>
          <a:endParaRPr lang="uk-UA"/>
        </a:p>
      </dgm:t>
    </dgm:pt>
    <dgm:pt modelId="{EE3234BF-3A0C-44B4-B819-9859754CF0A4}">
      <dgm:prSet/>
      <dgm:spPr/>
      <dgm:t>
        <a:bodyPr/>
        <a:lstStyle/>
        <a:p>
          <a:r>
            <a:rPr lang="uk-UA" dirty="0"/>
            <a:t>водні</a:t>
          </a:r>
        </a:p>
      </dgm:t>
    </dgm:pt>
    <dgm:pt modelId="{C02A15FF-1578-4ABF-BBC6-407ABF2B482A}" type="parTrans" cxnId="{63876DE6-4B51-4795-9F6A-9CE6DD645DB2}">
      <dgm:prSet/>
      <dgm:spPr/>
      <dgm:t>
        <a:bodyPr/>
        <a:lstStyle/>
        <a:p>
          <a:endParaRPr lang="uk-UA"/>
        </a:p>
      </dgm:t>
    </dgm:pt>
    <dgm:pt modelId="{5569DA0A-75E1-482A-B33E-34D18D40301F}" type="sibTrans" cxnId="{63876DE6-4B51-4795-9F6A-9CE6DD645DB2}">
      <dgm:prSet/>
      <dgm:spPr/>
      <dgm:t>
        <a:bodyPr/>
        <a:lstStyle/>
        <a:p>
          <a:endParaRPr lang="uk-UA"/>
        </a:p>
      </dgm:t>
    </dgm:pt>
    <dgm:pt modelId="{EC5B69C5-E5C6-4497-B46C-8B34D1F30A15}">
      <dgm:prSet/>
      <dgm:spPr/>
      <dgm:t>
        <a:bodyPr/>
        <a:lstStyle/>
        <a:p>
          <a:r>
            <a:rPr lang="uk-UA" dirty="0"/>
            <a:t>трубопровідні</a:t>
          </a:r>
        </a:p>
      </dgm:t>
    </dgm:pt>
    <dgm:pt modelId="{60F473A3-8348-46E7-A773-10E507BF267F}" type="parTrans" cxnId="{E6162827-E9C0-4A1D-AA9D-B8867DEF534F}">
      <dgm:prSet/>
      <dgm:spPr/>
      <dgm:t>
        <a:bodyPr/>
        <a:lstStyle/>
        <a:p>
          <a:endParaRPr lang="uk-UA"/>
        </a:p>
      </dgm:t>
    </dgm:pt>
    <dgm:pt modelId="{BACB97AA-DCFF-41BF-9E83-EF0EA925E434}" type="sibTrans" cxnId="{E6162827-E9C0-4A1D-AA9D-B8867DEF534F}">
      <dgm:prSet/>
      <dgm:spPr/>
      <dgm:t>
        <a:bodyPr/>
        <a:lstStyle/>
        <a:p>
          <a:endParaRPr lang="uk-UA"/>
        </a:p>
      </dgm:t>
    </dgm:pt>
    <dgm:pt modelId="{C81C0F32-DFBD-4871-9D88-60B849B56B6E}" type="pres">
      <dgm:prSet presAssocID="{20170AEE-CC56-4534-86D0-84D4D9551339}" presName="hierChild1" presStyleCnt="0">
        <dgm:presLayoutVars>
          <dgm:orgChart val="1"/>
          <dgm:chPref val="1"/>
          <dgm:dir/>
          <dgm:animOne val="branch"/>
          <dgm:animLvl val="lvl"/>
          <dgm:resizeHandles/>
        </dgm:presLayoutVars>
      </dgm:prSet>
      <dgm:spPr/>
    </dgm:pt>
    <dgm:pt modelId="{7CE8B851-96C0-42B4-A32A-78A99EBCE03D}" type="pres">
      <dgm:prSet presAssocID="{62392282-9DC2-4322-A6C2-FA18750D7F73}" presName="hierRoot1" presStyleCnt="0">
        <dgm:presLayoutVars>
          <dgm:hierBranch val="init"/>
        </dgm:presLayoutVars>
      </dgm:prSet>
      <dgm:spPr/>
    </dgm:pt>
    <dgm:pt modelId="{97459187-EF80-48BE-A59B-6CB4F665B0DE}" type="pres">
      <dgm:prSet presAssocID="{62392282-9DC2-4322-A6C2-FA18750D7F73}" presName="rootComposite1" presStyleCnt="0"/>
      <dgm:spPr/>
    </dgm:pt>
    <dgm:pt modelId="{EC077314-4973-4A4F-98BE-1D98AA47B983}" type="pres">
      <dgm:prSet presAssocID="{62392282-9DC2-4322-A6C2-FA18750D7F73}" presName="rootText1" presStyleLbl="node0" presStyleIdx="0" presStyleCnt="1" custScaleX="242165">
        <dgm:presLayoutVars>
          <dgm:chPref val="3"/>
        </dgm:presLayoutVars>
      </dgm:prSet>
      <dgm:spPr/>
    </dgm:pt>
    <dgm:pt modelId="{BED3B45D-0837-4611-9C88-1420231B55B5}" type="pres">
      <dgm:prSet presAssocID="{62392282-9DC2-4322-A6C2-FA18750D7F73}" presName="rootConnector1" presStyleLbl="node1" presStyleIdx="0" presStyleCnt="0"/>
      <dgm:spPr/>
    </dgm:pt>
    <dgm:pt modelId="{677F069A-F715-43F5-BB2C-37C8436BD5FF}" type="pres">
      <dgm:prSet presAssocID="{62392282-9DC2-4322-A6C2-FA18750D7F73}" presName="hierChild2" presStyleCnt="0"/>
      <dgm:spPr/>
    </dgm:pt>
    <dgm:pt modelId="{ECF49B8D-BEDA-4B39-999F-A082B54C4AE2}" type="pres">
      <dgm:prSet presAssocID="{84EE3671-39C7-4BD3-A2DB-4889B5C6F177}" presName="Name37" presStyleLbl="parChTrans1D2" presStyleIdx="0" presStyleCnt="5"/>
      <dgm:spPr/>
    </dgm:pt>
    <dgm:pt modelId="{9FF49621-69D2-490C-97FE-0AC724C7E850}" type="pres">
      <dgm:prSet presAssocID="{4E2C97B0-2CDA-4AF5-AD02-B6D68E2A1044}" presName="hierRoot2" presStyleCnt="0">
        <dgm:presLayoutVars>
          <dgm:hierBranch val="init"/>
        </dgm:presLayoutVars>
      </dgm:prSet>
      <dgm:spPr/>
    </dgm:pt>
    <dgm:pt modelId="{23B1DC52-0562-4EE7-B830-04BE791FE4E0}" type="pres">
      <dgm:prSet presAssocID="{4E2C97B0-2CDA-4AF5-AD02-B6D68E2A1044}" presName="rootComposite" presStyleCnt="0"/>
      <dgm:spPr/>
    </dgm:pt>
    <dgm:pt modelId="{59E90413-A9CC-4C3C-A153-4EFC43F99D13}" type="pres">
      <dgm:prSet presAssocID="{4E2C97B0-2CDA-4AF5-AD02-B6D68E2A1044}" presName="rootText" presStyleLbl="node2" presStyleIdx="0" presStyleCnt="5">
        <dgm:presLayoutVars>
          <dgm:chPref val="3"/>
        </dgm:presLayoutVars>
      </dgm:prSet>
      <dgm:spPr/>
    </dgm:pt>
    <dgm:pt modelId="{2CAF6F6C-BFB6-46DB-A9DA-D664F231C5A4}" type="pres">
      <dgm:prSet presAssocID="{4E2C97B0-2CDA-4AF5-AD02-B6D68E2A1044}" presName="rootConnector" presStyleLbl="node2" presStyleIdx="0" presStyleCnt="5"/>
      <dgm:spPr/>
    </dgm:pt>
    <dgm:pt modelId="{BC51F962-8410-4DEA-81DE-C638F43AC049}" type="pres">
      <dgm:prSet presAssocID="{4E2C97B0-2CDA-4AF5-AD02-B6D68E2A1044}" presName="hierChild4" presStyleCnt="0"/>
      <dgm:spPr/>
    </dgm:pt>
    <dgm:pt modelId="{ABCC76E7-BD4F-471E-ABE9-A852AC6DDCAF}" type="pres">
      <dgm:prSet presAssocID="{4E2C97B0-2CDA-4AF5-AD02-B6D68E2A1044}" presName="hierChild5" presStyleCnt="0"/>
      <dgm:spPr/>
    </dgm:pt>
    <dgm:pt modelId="{2CFDE565-DA93-4704-88FD-BBAFEFFF5FC7}" type="pres">
      <dgm:prSet presAssocID="{B1473673-637D-41A6-8F58-6D4ECADF4F0C}" presName="Name37" presStyleLbl="parChTrans1D2" presStyleIdx="1" presStyleCnt="5"/>
      <dgm:spPr/>
    </dgm:pt>
    <dgm:pt modelId="{C26C6EE3-1A9D-496B-A425-9D29C005023E}" type="pres">
      <dgm:prSet presAssocID="{5C42CBAB-EA3F-4D53-9457-BA03A1BDE2A6}" presName="hierRoot2" presStyleCnt="0">
        <dgm:presLayoutVars>
          <dgm:hierBranch val="init"/>
        </dgm:presLayoutVars>
      </dgm:prSet>
      <dgm:spPr/>
    </dgm:pt>
    <dgm:pt modelId="{88058B21-3C67-44C2-84D1-AB1C8C0D134D}" type="pres">
      <dgm:prSet presAssocID="{5C42CBAB-EA3F-4D53-9457-BA03A1BDE2A6}" presName="rootComposite" presStyleCnt="0"/>
      <dgm:spPr/>
    </dgm:pt>
    <dgm:pt modelId="{732E5D52-6514-41F8-92F5-8A84C95A3DB2}" type="pres">
      <dgm:prSet presAssocID="{5C42CBAB-EA3F-4D53-9457-BA03A1BDE2A6}" presName="rootText" presStyleLbl="node2" presStyleIdx="1" presStyleCnt="5">
        <dgm:presLayoutVars>
          <dgm:chPref val="3"/>
        </dgm:presLayoutVars>
      </dgm:prSet>
      <dgm:spPr/>
    </dgm:pt>
    <dgm:pt modelId="{DDE860FC-2A01-45F5-A7CD-1B66FA0F1A94}" type="pres">
      <dgm:prSet presAssocID="{5C42CBAB-EA3F-4D53-9457-BA03A1BDE2A6}" presName="rootConnector" presStyleLbl="node2" presStyleIdx="1" presStyleCnt="5"/>
      <dgm:spPr/>
    </dgm:pt>
    <dgm:pt modelId="{18825367-405E-4468-A582-0F8C36C05B57}" type="pres">
      <dgm:prSet presAssocID="{5C42CBAB-EA3F-4D53-9457-BA03A1BDE2A6}" presName="hierChild4" presStyleCnt="0"/>
      <dgm:spPr/>
    </dgm:pt>
    <dgm:pt modelId="{D7F90926-65CE-4F43-A1B1-F61C9B6FFB49}" type="pres">
      <dgm:prSet presAssocID="{5C42CBAB-EA3F-4D53-9457-BA03A1BDE2A6}" presName="hierChild5" presStyleCnt="0"/>
      <dgm:spPr/>
    </dgm:pt>
    <dgm:pt modelId="{922C8494-043C-4DDE-90E6-819D0C7775EC}" type="pres">
      <dgm:prSet presAssocID="{902A8607-D665-4804-9C67-62F23B0E4F3B}" presName="Name37" presStyleLbl="parChTrans1D2" presStyleIdx="2" presStyleCnt="5"/>
      <dgm:spPr/>
    </dgm:pt>
    <dgm:pt modelId="{7CE7BD23-0EE7-464C-BD78-19B215266DA2}" type="pres">
      <dgm:prSet presAssocID="{2CA341AE-7128-457B-9754-F57D5675EAB2}" presName="hierRoot2" presStyleCnt="0">
        <dgm:presLayoutVars>
          <dgm:hierBranch val="init"/>
        </dgm:presLayoutVars>
      </dgm:prSet>
      <dgm:spPr/>
    </dgm:pt>
    <dgm:pt modelId="{AC518993-ED53-4CCC-8BD6-58EED5E8F622}" type="pres">
      <dgm:prSet presAssocID="{2CA341AE-7128-457B-9754-F57D5675EAB2}" presName="rootComposite" presStyleCnt="0"/>
      <dgm:spPr/>
    </dgm:pt>
    <dgm:pt modelId="{9768D778-BCA4-4CE7-87A7-B5C5398BD1D2}" type="pres">
      <dgm:prSet presAssocID="{2CA341AE-7128-457B-9754-F57D5675EAB2}" presName="rootText" presStyleLbl="node2" presStyleIdx="2" presStyleCnt="5">
        <dgm:presLayoutVars>
          <dgm:chPref val="3"/>
        </dgm:presLayoutVars>
      </dgm:prSet>
      <dgm:spPr/>
    </dgm:pt>
    <dgm:pt modelId="{14E0784D-3420-496E-926B-4715AEAE4C36}" type="pres">
      <dgm:prSet presAssocID="{2CA341AE-7128-457B-9754-F57D5675EAB2}" presName="rootConnector" presStyleLbl="node2" presStyleIdx="2" presStyleCnt="5"/>
      <dgm:spPr/>
    </dgm:pt>
    <dgm:pt modelId="{B8BA5180-51CC-4D5F-BDA0-FDFB3547EE92}" type="pres">
      <dgm:prSet presAssocID="{2CA341AE-7128-457B-9754-F57D5675EAB2}" presName="hierChild4" presStyleCnt="0"/>
      <dgm:spPr/>
    </dgm:pt>
    <dgm:pt modelId="{048E4B81-A239-46D8-8CF0-A433AEA9D2B9}" type="pres">
      <dgm:prSet presAssocID="{2CA341AE-7128-457B-9754-F57D5675EAB2}" presName="hierChild5" presStyleCnt="0"/>
      <dgm:spPr/>
    </dgm:pt>
    <dgm:pt modelId="{6635C22D-156F-4F04-BC91-FC0BBC506E92}" type="pres">
      <dgm:prSet presAssocID="{C02A15FF-1578-4ABF-BBC6-407ABF2B482A}" presName="Name37" presStyleLbl="parChTrans1D2" presStyleIdx="3" presStyleCnt="5"/>
      <dgm:spPr/>
    </dgm:pt>
    <dgm:pt modelId="{5FAA1069-9533-4878-8141-FBE182FF74C3}" type="pres">
      <dgm:prSet presAssocID="{EE3234BF-3A0C-44B4-B819-9859754CF0A4}" presName="hierRoot2" presStyleCnt="0">
        <dgm:presLayoutVars>
          <dgm:hierBranch val="init"/>
        </dgm:presLayoutVars>
      </dgm:prSet>
      <dgm:spPr/>
    </dgm:pt>
    <dgm:pt modelId="{D58525E9-1029-44F4-9E83-98166F2C7A93}" type="pres">
      <dgm:prSet presAssocID="{EE3234BF-3A0C-44B4-B819-9859754CF0A4}" presName="rootComposite" presStyleCnt="0"/>
      <dgm:spPr/>
    </dgm:pt>
    <dgm:pt modelId="{DCDEC782-B81E-41F5-BC20-A01F5DD44802}" type="pres">
      <dgm:prSet presAssocID="{EE3234BF-3A0C-44B4-B819-9859754CF0A4}" presName="rootText" presStyleLbl="node2" presStyleIdx="3" presStyleCnt="5">
        <dgm:presLayoutVars>
          <dgm:chPref val="3"/>
        </dgm:presLayoutVars>
      </dgm:prSet>
      <dgm:spPr/>
    </dgm:pt>
    <dgm:pt modelId="{3B3BD37C-3DF9-48A8-A000-317536020F18}" type="pres">
      <dgm:prSet presAssocID="{EE3234BF-3A0C-44B4-B819-9859754CF0A4}" presName="rootConnector" presStyleLbl="node2" presStyleIdx="3" presStyleCnt="5"/>
      <dgm:spPr/>
    </dgm:pt>
    <dgm:pt modelId="{C6B115DE-FB14-4864-A7AC-D4BA5CB69087}" type="pres">
      <dgm:prSet presAssocID="{EE3234BF-3A0C-44B4-B819-9859754CF0A4}" presName="hierChild4" presStyleCnt="0"/>
      <dgm:spPr/>
    </dgm:pt>
    <dgm:pt modelId="{9F9A085E-BB8C-49B4-B5B0-4E8119FD7752}" type="pres">
      <dgm:prSet presAssocID="{EE3234BF-3A0C-44B4-B819-9859754CF0A4}" presName="hierChild5" presStyleCnt="0"/>
      <dgm:spPr/>
    </dgm:pt>
    <dgm:pt modelId="{73F0409A-D2DC-4D92-8328-ED4E28AAE8E6}" type="pres">
      <dgm:prSet presAssocID="{60F473A3-8348-46E7-A773-10E507BF267F}" presName="Name37" presStyleLbl="parChTrans1D2" presStyleIdx="4" presStyleCnt="5"/>
      <dgm:spPr/>
    </dgm:pt>
    <dgm:pt modelId="{2D76E1D1-A505-4505-9E2F-82BE62FC6568}" type="pres">
      <dgm:prSet presAssocID="{EC5B69C5-E5C6-4497-B46C-8B34D1F30A15}" presName="hierRoot2" presStyleCnt="0">
        <dgm:presLayoutVars>
          <dgm:hierBranch val="init"/>
        </dgm:presLayoutVars>
      </dgm:prSet>
      <dgm:spPr/>
    </dgm:pt>
    <dgm:pt modelId="{50FCD13C-AD92-474E-B811-CD2B2F2C755F}" type="pres">
      <dgm:prSet presAssocID="{EC5B69C5-E5C6-4497-B46C-8B34D1F30A15}" presName="rootComposite" presStyleCnt="0"/>
      <dgm:spPr/>
    </dgm:pt>
    <dgm:pt modelId="{28F30813-D113-4397-8E2B-3A11DDE59CA0}" type="pres">
      <dgm:prSet presAssocID="{EC5B69C5-E5C6-4497-B46C-8B34D1F30A15}" presName="rootText" presStyleLbl="node2" presStyleIdx="4" presStyleCnt="5">
        <dgm:presLayoutVars>
          <dgm:chPref val="3"/>
        </dgm:presLayoutVars>
      </dgm:prSet>
      <dgm:spPr/>
    </dgm:pt>
    <dgm:pt modelId="{9C98AD9E-5925-4D5D-9567-6A0965F74FE5}" type="pres">
      <dgm:prSet presAssocID="{EC5B69C5-E5C6-4497-B46C-8B34D1F30A15}" presName="rootConnector" presStyleLbl="node2" presStyleIdx="4" presStyleCnt="5"/>
      <dgm:spPr/>
    </dgm:pt>
    <dgm:pt modelId="{B6B1B070-32B1-4965-B262-28A4BEB38E90}" type="pres">
      <dgm:prSet presAssocID="{EC5B69C5-E5C6-4497-B46C-8B34D1F30A15}" presName="hierChild4" presStyleCnt="0"/>
      <dgm:spPr/>
    </dgm:pt>
    <dgm:pt modelId="{A7B3A7E8-F5EA-42F2-A581-A11FE8467C29}" type="pres">
      <dgm:prSet presAssocID="{EC5B69C5-E5C6-4497-B46C-8B34D1F30A15}" presName="hierChild5" presStyleCnt="0"/>
      <dgm:spPr/>
    </dgm:pt>
    <dgm:pt modelId="{F34F179B-1163-43B5-B2A3-7DE48BC5F348}" type="pres">
      <dgm:prSet presAssocID="{62392282-9DC2-4322-A6C2-FA18750D7F73}" presName="hierChild3" presStyleCnt="0"/>
      <dgm:spPr/>
    </dgm:pt>
  </dgm:ptLst>
  <dgm:cxnLst>
    <dgm:cxn modelId="{EFB85011-3B95-4770-B130-270EF30993C6}" type="presOf" srcId="{C02A15FF-1578-4ABF-BBC6-407ABF2B482A}" destId="{6635C22D-156F-4F04-BC91-FC0BBC506E92}" srcOrd="0" destOrd="0" presId="urn:microsoft.com/office/officeart/2005/8/layout/orgChart1"/>
    <dgm:cxn modelId="{78039C16-EC17-421E-A092-380BF41116E1}" type="presOf" srcId="{902A8607-D665-4804-9C67-62F23B0E4F3B}" destId="{922C8494-043C-4DDE-90E6-819D0C7775EC}" srcOrd="0" destOrd="0" presId="urn:microsoft.com/office/officeart/2005/8/layout/orgChart1"/>
    <dgm:cxn modelId="{70380822-CDA6-4D43-8A75-766953D710D4}" srcId="{20170AEE-CC56-4534-86D0-84D4D9551339}" destId="{62392282-9DC2-4322-A6C2-FA18750D7F73}" srcOrd="0" destOrd="0" parTransId="{5B68989C-6314-4F7C-A4C3-8BD593781972}" sibTransId="{F439506E-C4CC-4DF0-A4AC-1F06166B92D4}"/>
    <dgm:cxn modelId="{E6162827-E9C0-4A1D-AA9D-B8867DEF534F}" srcId="{62392282-9DC2-4322-A6C2-FA18750D7F73}" destId="{EC5B69C5-E5C6-4497-B46C-8B34D1F30A15}" srcOrd="4" destOrd="0" parTransId="{60F473A3-8348-46E7-A773-10E507BF267F}" sibTransId="{BACB97AA-DCFF-41BF-9E83-EF0EA925E434}"/>
    <dgm:cxn modelId="{F6424135-4E4D-463C-99C3-B9911A9C9027}" type="presOf" srcId="{62392282-9DC2-4322-A6C2-FA18750D7F73}" destId="{EC077314-4973-4A4F-98BE-1D98AA47B983}" srcOrd="0" destOrd="0" presId="urn:microsoft.com/office/officeart/2005/8/layout/orgChart1"/>
    <dgm:cxn modelId="{5F804D36-14E7-437D-99EA-52FEF4B92EE4}" type="presOf" srcId="{EC5B69C5-E5C6-4497-B46C-8B34D1F30A15}" destId="{28F30813-D113-4397-8E2B-3A11DDE59CA0}" srcOrd="0" destOrd="0" presId="urn:microsoft.com/office/officeart/2005/8/layout/orgChart1"/>
    <dgm:cxn modelId="{A6AB1940-AC37-4F02-AE2F-1B17E8F66378}" type="presOf" srcId="{2CA341AE-7128-457B-9754-F57D5675EAB2}" destId="{9768D778-BCA4-4CE7-87A7-B5C5398BD1D2}" srcOrd="0" destOrd="0" presId="urn:microsoft.com/office/officeart/2005/8/layout/orgChart1"/>
    <dgm:cxn modelId="{446E1446-6897-4881-9B15-B90F92F71A64}" type="presOf" srcId="{4E2C97B0-2CDA-4AF5-AD02-B6D68E2A1044}" destId="{59E90413-A9CC-4C3C-A153-4EFC43F99D13}" srcOrd="0" destOrd="0" presId="urn:microsoft.com/office/officeart/2005/8/layout/orgChart1"/>
    <dgm:cxn modelId="{1B627368-DE21-4D28-9BED-0F9F7044A24B}" srcId="{62392282-9DC2-4322-A6C2-FA18750D7F73}" destId="{4E2C97B0-2CDA-4AF5-AD02-B6D68E2A1044}" srcOrd="0" destOrd="0" parTransId="{84EE3671-39C7-4BD3-A2DB-4889B5C6F177}" sibTransId="{459AFECC-F103-4C59-9FD0-FFB2A8654C8F}"/>
    <dgm:cxn modelId="{43B74B4B-28D2-4640-B588-827612153D77}" type="presOf" srcId="{2CA341AE-7128-457B-9754-F57D5675EAB2}" destId="{14E0784D-3420-496E-926B-4715AEAE4C36}" srcOrd="1" destOrd="0" presId="urn:microsoft.com/office/officeart/2005/8/layout/orgChart1"/>
    <dgm:cxn modelId="{0E407575-F345-46A2-B7F7-FD715322BF73}" type="presOf" srcId="{60F473A3-8348-46E7-A773-10E507BF267F}" destId="{73F0409A-D2DC-4D92-8328-ED4E28AAE8E6}" srcOrd="0" destOrd="0" presId="urn:microsoft.com/office/officeart/2005/8/layout/orgChart1"/>
    <dgm:cxn modelId="{8895497C-2C22-48D2-9570-3B5BF910A782}" type="presOf" srcId="{4E2C97B0-2CDA-4AF5-AD02-B6D68E2A1044}" destId="{2CAF6F6C-BFB6-46DB-A9DA-D664F231C5A4}" srcOrd="1" destOrd="0" presId="urn:microsoft.com/office/officeart/2005/8/layout/orgChart1"/>
    <dgm:cxn modelId="{F7A2A781-A370-4E4F-9ED1-9142319462C0}" type="presOf" srcId="{62392282-9DC2-4322-A6C2-FA18750D7F73}" destId="{BED3B45D-0837-4611-9C88-1420231B55B5}" srcOrd="1" destOrd="0" presId="urn:microsoft.com/office/officeart/2005/8/layout/orgChart1"/>
    <dgm:cxn modelId="{5D7BE59D-AF09-444A-81E2-E86B9A6D732F}" type="presOf" srcId="{5C42CBAB-EA3F-4D53-9457-BA03A1BDE2A6}" destId="{DDE860FC-2A01-45F5-A7CD-1B66FA0F1A94}" srcOrd="1" destOrd="0" presId="urn:microsoft.com/office/officeart/2005/8/layout/orgChart1"/>
    <dgm:cxn modelId="{800860AB-33CC-419B-8F4E-87919A1E0C23}" type="presOf" srcId="{EC5B69C5-E5C6-4497-B46C-8B34D1F30A15}" destId="{9C98AD9E-5925-4D5D-9567-6A0965F74FE5}" srcOrd="1" destOrd="0" presId="urn:microsoft.com/office/officeart/2005/8/layout/orgChart1"/>
    <dgm:cxn modelId="{F7BA82AF-498D-4214-A246-08A839F5DE14}" type="presOf" srcId="{20170AEE-CC56-4534-86D0-84D4D9551339}" destId="{C81C0F32-DFBD-4871-9D88-60B849B56B6E}" srcOrd="0" destOrd="0" presId="urn:microsoft.com/office/officeart/2005/8/layout/orgChart1"/>
    <dgm:cxn modelId="{E5E228B5-FA58-4E6B-A326-4728A33BA304}" type="presOf" srcId="{B1473673-637D-41A6-8F58-6D4ECADF4F0C}" destId="{2CFDE565-DA93-4704-88FD-BBAFEFFF5FC7}" srcOrd="0" destOrd="0" presId="urn:microsoft.com/office/officeart/2005/8/layout/orgChart1"/>
    <dgm:cxn modelId="{7BCBADE2-1E9D-4707-BD9C-C4EB87DFF6AC}" type="presOf" srcId="{84EE3671-39C7-4BD3-A2DB-4889B5C6F177}" destId="{ECF49B8D-BEDA-4B39-999F-A082B54C4AE2}" srcOrd="0" destOrd="0" presId="urn:microsoft.com/office/officeart/2005/8/layout/orgChart1"/>
    <dgm:cxn modelId="{842BB2E4-28FE-4A4B-A2F2-1B8DFFE3AABF}" srcId="{62392282-9DC2-4322-A6C2-FA18750D7F73}" destId="{2CA341AE-7128-457B-9754-F57D5675EAB2}" srcOrd="2" destOrd="0" parTransId="{902A8607-D665-4804-9C67-62F23B0E4F3B}" sibTransId="{AA71F24D-D43C-42F9-A740-88B6F51B4A6F}"/>
    <dgm:cxn modelId="{63876DE6-4B51-4795-9F6A-9CE6DD645DB2}" srcId="{62392282-9DC2-4322-A6C2-FA18750D7F73}" destId="{EE3234BF-3A0C-44B4-B819-9859754CF0A4}" srcOrd="3" destOrd="0" parTransId="{C02A15FF-1578-4ABF-BBC6-407ABF2B482A}" sibTransId="{5569DA0A-75E1-482A-B33E-34D18D40301F}"/>
    <dgm:cxn modelId="{DA0E22EB-6F62-41E7-A2C3-146BE3C14AF3}" type="presOf" srcId="{5C42CBAB-EA3F-4D53-9457-BA03A1BDE2A6}" destId="{732E5D52-6514-41F8-92F5-8A84C95A3DB2}" srcOrd="0" destOrd="0" presId="urn:microsoft.com/office/officeart/2005/8/layout/orgChart1"/>
    <dgm:cxn modelId="{C28A42F5-0710-40B1-A66E-5C595AE15772}" type="presOf" srcId="{EE3234BF-3A0C-44B4-B819-9859754CF0A4}" destId="{3B3BD37C-3DF9-48A8-A000-317536020F18}" srcOrd="1" destOrd="0" presId="urn:microsoft.com/office/officeart/2005/8/layout/orgChart1"/>
    <dgm:cxn modelId="{468E82F8-B08E-4C55-B5CA-A8322DC8C4B1}" srcId="{62392282-9DC2-4322-A6C2-FA18750D7F73}" destId="{5C42CBAB-EA3F-4D53-9457-BA03A1BDE2A6}" srcOrd="1" destOrd="0" parTransId="{B1473673-637D-41A6-8F58-6D4ECADF4F0C}" sibTransId="{604A036A-2AA2-4928-89B1-792DFE474148}"/>
    <dgm:cxn modelId="{C2598EFF-6321-4E07-A1C1-B614AEE89225}" type="presOf" srcId="{EE3234BF-3A0C-44B4-B819-9859754CF0A4}" destId="{DCDEC782-B81E-41F5-BC20-A01F5DD44802}" srcOrd="0" destOrd="0" presId="urn:microsoft.com/office/officeart/2005/8/layout/orgChart1"/>
    <dgm:cxn modelId="{AB85B5D3-1213-4C80-992D-FB4B22D51924}" type="presParOf" srcId="{C81C0F32-DFBD-4871-9D88-60B849B56B6E}" destId="{7CE8B851-96C0-42B4-A32A-78A99EBCE03D}" srcOrd="0" destOrd="0" presId="urn:microsoft.com/office/officeart/2005/8/layout/orgChart1"/>
    <dgm:cxn modelId="{767582D3-464C-405B-91D0-B72C6556F031}" type="presParOf" srcId="{7CE8B851-96C0-42B4-A32A-78A99EBCE03D}" destId="{97459187-EF80-48BE-A59B-6CB4F665B0DE}" srcOrd="0" destOrd="0" presId="urn:microsoft.com/office/officeart/2005/8/layout/orgChart1"/>
    <dgm:cxn modelId="{64A98CF3-2E1A-4BC8-935E-78A91F892358}" type="presParOf" srcId="{97459187-EF80-48BE-A59B-6CB4F665B0DE}" destId="{EC077314-4973-4A4F-98BE-1D98AA47B983}" srcOrd="0" destOrd="0" presId="urn:microsoft.com/office/officeart/2005/8/layout/orgChart1"/>
    <dgm:cxn modelId="{39C3FBCB-BF7A-4BAA-B6C2-5C2037A93156}" type="presParOf" srcId="{97459187-EF80-48BE-A59B-6CB4F665B0DE}" destId="{BED3B45D-0837-4611-9C88-1420231B55B5}" srcOrd="1" destOrd="0" presId="urn:microsoft.com/office/officeart/2005/8/layout/orgChart1"/>
    <dgm:cxn modelId="{82BCA43C-3993-4944-986B-2A243055F031}" type="presParOf" srcId="{7CE8B851-96C0-42B4-A32A-78A99EBCE03D}" destId="{677F069A-F715-43F5-BB2C-37C8436BD5FF}" srcOrd="1" destOrd="0" presId="urn:microsoft.com/office/officeart/2005/8/layout/orgChart1"/>
    <dgm:cxn modelId="{67DF398F-07F0-46E3-B9B7-F6D1D9863FBD}" type="presParOf" srcId="{677F069A-F715-43F5-BB2C-37C8436BD5FF}" destId="{ECF49B8D-BEDA-4B39-999F-A082B54C4AE2}" srcOrd="0" destOrd="0" presId="urn:microsoft.com/office/officeart/2005/8/layout/orgChart1"/>
    <dgm:cxn modelId="{9BF00D0A-DE2B-456B-B05E-3F45FA88828A}" type="presParOf" srcId="{677F069A-F715-43F5-BB2C-37C8436BD5FF}" destId="{9FF49621-69D2-490C-97FE-0AC724C7E850}" srcOrd="1" destOrd="0" presId="urn:microsoft.com/office/officeart/2005/8/layout/orgChart1"/>
    <dgm:cxn modelId="{2E627299-8848-46A4-8AB2-E9FB14DFDB02}" type="presParOf" srcId="{9FF49621-69D2-490C-97FE-0AC724C7E850}" destId="{23B1DC52-0562-4EE7-B830-04BE791FE4E0}" srcOrd="0" destOrd="0" presId="urn:microsoft.com/office/officeart/2005/8/layout/orgChart1"/>
    <dgm:cxn modelId="{DAF0F740-89F0-4F7A-9E13-04B4D0F16550}" type="presParOf" srcId="{23B1DC52-0562-4EE7-B830-04BE791FE4E0}" destId="{59E90413-A9CC-4C3C-A153-4EFC43F99D13}" srcOrd="0" destOrd="0" presId="urn:microsoft.com/office/officeart/2005/8/layout/orgChart1"/>
    <dgm:cxn modelId="{10832238-B1B0-46C0-ADFA-C81E4D1CC78A}" type="presParOf" srcId="{23B1DC52-0562-4EE7-B830-04BE791FE4E0}" destId="{2CAF6F6C-BFB6-46DB-A9DA-D664F231C5A4}" srcOrd="1" destOrd="0" presId="urn:microsoft.com/office/officeart/2005/8/layout/orgChart1"/>
    <dgm:cxn modelId="{B1E6F205-297D-4819-84E6-E50D883336BC}" type="presParOf" srcId="{9FF49621-69D2-490C-97FE-0AC724C7E850}" destId="{BC51F962-8410-4DEA-81DE-C638F43AC049}" srcOrd="1" destOrd="0" presId="urn:microsoft.com/office/officeart/2005/8/layout/orgChart1"/>
    <dgm:cxn modelId="{724A1B19-2971-4CB5-A266-364ED8EFE285}" type="presParOf" srcId="{9FF49621-69D2-490C-97FE-0AC724C7E850}" destId="{ABCC76E7-BD4F-471E-ABE9-A852AC6DDCAF}" srcOrd="2" destOrd="0" presId="urn:microsoft.com/office/officeart/2005/8/layout/orgChart1"/>
    <dgm:cxn modelId="{10031258-80E6-4AF5-9CF4-C310E8E4B839}" type="presParOf" srcId="{677F069A-F715-43F5-BB2C-37C8436BD5FF}" destId="{2CFDE565-DA93-4704-88FD-BBAFEFFF5FC7}" srcOrd="2" destOrd="0" presId="urn:microsoft.com/office/officeart/2005/8/layout/orgChart1"/>
    <dgm:cxn modelId="{A68CA8F1-4A41-4140-A5FE-B44F9DB84B97}" type="presParOf" srcId="{677F069A-F715-43F5-BB2C-37C8436BD5FF}" destId="{C26C6EE3-1A9D-496B-A425-9D29C005023E}" srcOrd="3" destOrd="0" presId="urn:microsoft.com/office/officeart/2005/8/layout/orgChart1"/>
    <dgm:cxn modelId="{44BB88EF-3E4C-483F-B1BC-C26F0343DE22}" type="presParOf" srcId="{C26C6EE3-1A9D-496B-A425-9D29C005023E}" destId="{88058B21-3C67-44C2-84D1-AB1C8C0D134D}" srcOrd="0" destOrd="0" presId="urn:microsoft.com/office/officeart/2005/8/layout/orgChart1"/>
    <dgm:cxn modelId="{BD77E138-BB9E-486A-8083-7A476BB6B43D}" type="presParOf" srcId="{88058B21-3C67-44C2-84D1-AB1C8C0D134D}" destId="{732E5D52-6514-41F8-92F5-8A84C95A3DB2}" srcOrd="0" destOrd="0" presId="urn:microsoft.com/office/officeart/2005/8/layout/orgChart1"/>
    <dgm:cxn modelId="{0E2A15BE-ABD7-4B5C-B668-DC672EFBB2FB}" type="presParOf" srcId="{88058B21-3C67-44C2-84D1-AB1C8C0D134D}" destId="{DDE860FC-2A01-45F5-A7CD-1B66FA0F1A94}" srcOrd="1" destOrd="0" presId="urn:microsoft.com/office/officeart/2005/8/layout/orgChart1"/>
    <dgm:cxn modelId="{D258F2A1-043F-4E27-BC55-4EDC5F3D02AB}" type="presParOf" srcId="{C26C6EE3-1A9D-496B-A425-9D29C005023E}" destId="{18825367-405E-4468-A582-0F8C36C05B57}" srcOrd="1" destOrd="0" presId="urn:microsoft.com/office/officeart/2005/8/layout/orgChart1"/>
    <dgm:cxn modelId="{762BEB61-1AA1-4AA9-9D88-98D6FE67B60B}" type="presParOf" srcId="{C26C6EE3-1A9D-496B-A425-9D29C005023E}" destId="{D7F90926-65CE-4F43-A1B1-F61C9B6FFB49}" srcOrd="2" destOrd="0" presId="urn:microsoft.com/office/officeart/2005/8/layout/orgChart1"/>
    <dgm:cxn modelId="{AD51E00D-242A-447D-A53C-EBCA71B59A43}" type="presParOf" srcId="{677F069A-F715-43F5-BB2C-37C8436BD5FF}" destId="{922C8494-043C-4DDE-90E6-819D0C7775EC}" srcOrd="4" destOrd="0" presId="urn:microsoft.com/office/officeart/2005/8/layout/orgChart1"/>
    <dgm:cxn modelId="{D8DF9199-D05B-4EB4-B37A-CAFEC3AD75E9}" type="presParOf" srcId="{677F069A-F715-43F5-BB2C-37C8436BD5FF}" destId="{7CE7BD23-0EE7-464C-BD78-19B215266DA2}" srcOrd="5" destOrd="0" presId="urn:microsoft.com/office/officeart/2005/8/layout/orgChart1"/>
    <dgm:cxn modelId="{53A78698-6124-4DB8-AE9E-7AAD70348902}" type="presParOf" srcId="{7CE7BD23-0EE7-464C-BD78-19B215266DA2}" destId="{AC518993-ED53-4CCC-8BD6-58EED5E8F622}" srcOrd="0" destOrd="0" presId="urn:microsoft.com/office/officeart/2005/8/layout/orgChart1"/>
    <dgm:cxn modelId="{358DA3C6-568F-4201-8C25-392666736C5E}" type="presParOf" srcId="{AC518993-ED53-4CCC-8BD6-58EED5E8F622}" destId="{9768D778-BCA4-4CE7-87A7-B5C5398BD1D2}" srcOrd="0" destOrd="0" presId="urn:microsoft.com/office/officeart/2005/8/layout/orgChart1"/>
    <dgm:cxn modelId="{27BDF266-459D-4A56-8870-2510A80A86CA}" type="presParOf" srcId="{AC518993-ED53-4CCC-8BD6-58EED5E8F622}" destId="{14E0784D-3420-496E-926B-4715AEAE4C36}" srcOrd="1" destOrd="0" presId="urn:microsoft.com/office/officeart/2005/8/layout/orgChart1"/>
    <dgm:cxn modelId="{0C493965-F62E-493B-8618-E8402BDD259D}" type="presParOf" srcId="{7CE7BD23-0EE7-464C-BD78-19B215266DA2}" destId="{B8BA5180-51CC-4D5F-BDA0-FDFB3547EE92}" srcOrd="1" destOrd="0" presId="urn:microsoft.com/office/officeart/2005/8/layout/orgChart1"/>
    <dgm:cxn modelId="{CF566AB2-7735-4E16-9D35-03D1D81264FE}" type="presParOf" srcId="{7CE7BD23-0EE7-464C-BD78-19B215266DA2}" destId="{048E4B81-A239-46D8-8CF0-A433AEA9D2B9}" srcOrd="2" destOrd="0" presId="urn:microsoft.com/office/officeart/2005/8/layout/orgChart1"/>
    <dgm:cxn modelId="{71CE5555-155F-4C59-BF40-82E54311CAE2}" type="presParOf" srcId="{677F069A-F715-43F5-BB2C-37C8436BD5FF}" destId="{6635C22D-156F-4F04-BC91-FC0BBC506E92}" srcOrd="6" destOrd="0" presId="urn:microsoft.com/office/officeart/2005/8/layout/orgChart1"/>
    <dgm:cxn modelId="{0ADC8C2A-8E61-4FFE-90FE-14A9CDC22623}" type="presParOf" srcId="{677F069A-F715-43F5-BB2C-37C8436BD5FF}" destId="{5FAA1069-9533-4878-8141-FBE182FF74C3}" srcOrd="7" destOrd="0" presId="urn:microsoft.com/office/officeart/2005/8/layout/orgChart1"/>
    <dgm:cxn modelId="{F8DEAE91-68F7-4D8C-A69B-5B312206D665}" type="presParOf" srcId="{5FAA1069-9533-4878-8141-FBE182FF74C3}" destId="{D58525E9-1029-44F4-9E83-98166F2C7A93}" srcOrd="0" destOrd="0" presId="urn:microsoft.com/office/officeart/2005/8/layout/orgChart1"/>
    <dgm:cxn modelId="{302F2CF1-F119-4E46-9EB1-BD7080D15ABA}" type="presParOf" srcId="{D58525E9-1029-44F4-9E83-98166F2C7A93}" destId="{DCDEC782-B81E-41F5-BC20-A01F5DD44802}" srcOrd="0" destOrd="0" presId="urn:microsoft.com/office/officeart/2005/8/layout/orgChart1"/>
    <dgm:cxn modelId="{5EFC1A63-B784-498E-A62B-3526588D91BA}" type="presParOf" srcId="{D58525E9-1029-44F4-9E83-98166F2C7A93}" destId="{3B3BD37C-3DF9-48A8-A000-317536020F18}" srcOrd="1" destOrd="0" presId="urn:microsoft.com/office/officeart/2005/8/layout/orgChart1"/>
    <dgm:cxn modelId="{7BD0F7CE-3197-4963-A6B0-657EDC7B4970}" type="presParOf" srcId="{5FAA1069-9533-4878-8141-FBE182FF74C3}" destId="{C6B115DE-FB14-4864-A7AC-D4BA5CB69087}" srcOrd="1" destOrd="0" presId="urn:microsoft.com/office/officeart/2005/8/layout/orgChart1"/>
    <dgm:cxn modelId="{F82AA277-2DCF-4C26-A21D-5E0540306F3C}" type="presParOf" srcId="{5FAA1069-9533-4878-8141-FBE182FF74C3}" destId="{9F9A085E-BB8C-49B4-B5B0-4E8119FD7752}" srcOrd="2" destOrd="0" presId="urn:microsoft.com/office/officeart/2005/8/layout/orgChart1"/>
    <dgm:cxn modelId="{51F301BB-F7B7-4A56-8E26-326DD09177CF}" type="presParOf" srcId="{677F069A-F715-43F5-BB2C-37C8436BD5FF}" destId="{73F0409A-D2DC-4D92-8328-ED4E28AAE8E6}" srcOrd="8" destOrd="0" presId="urn:microsoft.com/office/officeart/2005/8/layout/orgChart1"/>
    <dgm:cxn modelId="{C6B929DB-83ED-47BC-B3ED-AC60527A1AD9}" type="presParOf" srcId="{677F069A-F715-43F5-BB2C-37C8436BD5FF}" destId="{2D76E1D1-A505-4505-9E2F-82BE62FC6568}" srcOrd="9" destOrd="0" presId="urn:microsoft.com/office/officeart/2005/8/layout/orgChart1"/>
    <dgm:cxn modelId="{4846B364-2485-4141-826A-9FB959446E09}" type="presParOf" srcId="{2D76E1D1-A505-4505-9E2F-82BE62FC6568}" destId="{50FCD13C-AD92-474E-B811-CD2B2F2C755F}" srcOrd="0" destOrd="0" presId="urn:microsoft.com/office/officeart/2005/8/layout/orgChart1"/>
    <dgm:cxn modelId="{459DE3A9-2D58-4494-BAC1-E024CB96BA0E}" type="presParOf" srcId="{50FCD13C-AD92-474E-B811-CD2B2F2C755F}" destId="{28F30813-D113-4397-8E2B-3A11DDE59CA0}" srcOrd="0" destOrd="0" presId="urn:microsoft.com/office/officeart/2005/8/layout/orgChart1"/>
    <dgm:cxn modelId="{2C8D961A-383C-4D87-BBD1-A13E43109630}" type="presParOf" srcId="{50FCD13C-AD92-474E-B811-CD2B2F2C755F}" destId="{9C98AD9E-5925-4D5D-9567-6A0965F74FE5}" srcOrd="1" destOrd="0" presId="urn:microsoft.com/office/officeart/2005/8/layout/orgChart1"/>
    <dgm:cxn modelId="{040DFB04-86B4-470B-89BC-CE16787C1645}" type="presParOf" srcId="{2D76E1D1-A505-4505-9E2F-82BE62FC6568}" destId="{B6B1B070-32B1-4965-B262-28A4BEB38E90}" srcOrd="1" destOrd="0" presId="urn:microsoft.com/office/officeart/2005/8/layout/orgChart1"/>
    <dgm:cxn modelId="{8AF1DB08-7939-43A6-AAE7-7C83FBB4CA6C}" type="presParOf" srcId="{2D76E1D1-A505-4505-9E2F-82BE62FC6568}" destId="{A7B3A7E8-F5EA-42F2-A581-A11FE8467C29}" srcOrd="2" destOrd="0" presId="urn:microsoft.com/office/officeart/2005/8/layout/orgChart1"/>
    <dgm:cxn modelId="{54E0375D-8F87-49EC-97B0-DC5A878FA29F}" type="presParOf" srcId="{7CE8B851-96C0-42B4-A32A-78A99EBCE03D}" destId="{F34F179B-1163-43B5-B2A3-7DE48BC5F34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32176E-1BD5-4897-8588-D8F363D9635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uk-UA"/>
        </a:p>
      </dgm:t>
    </dgm:pt>
    <dgm:pt modelId="{740B8267-5CF4-465A-8F7E-A9E182DE2087}">
      <dgm:prSet phldrT="[Текст]" custT="1"/>
      <dgm:spPr/>
      <dgm:t>
        <a:bodyPr/>
        <a:lstStyle/>
        <a:p>
          <a:r>
            <a:rPr lang="ru-RU" sz="2400" dirty="0" err="1"/>
            <a:t>загроза</a:t>
          </a:r>
          <a:r>
            <a:rPr lang="ru-RU" sz="2400" dirty="0"/>
            <a:t> </a:t>
          </a:r>
          <a:r>
            <a:rPr lang="ru-RU" sz="2400" dirty="0" err="1"/>
            <a:t>загибелі</a:t>
          </a:r>
          <a:r>
            <a:rPr lang="ru-RU" sz="2400" dirty="0"/>
            <a:t> людей </a:t>
          </a:r>
          <a:r>
            <a:rPr lang="ru-RU" sz="2400" dirty="0" err="1"/>
            <a:t>чи</a:t>
          </a:r>
          <a:r>
            <a:rPr lang="ru-RU" sz="2400" dirty="0"/>
            <a:t> </a:t>
          </a:r>
          <a:r>
            <a:rPr lang="ru-RU" sz="2400" dirty="0" err="1"/>
            <a:t>значне</a:t>
          </a:r>
          <a:r>
            <a:rPr lang="ru-RU" sz="2400" dirty="0"/>
            <a:t> </a:t>
          </a:r>
          <a:r>
            <a:rPr lang="ru-RU" sz="2400" dirty="0" err="1"/>
            <a:t>порушення</a:t>
          </a:r>
          <a:r>
            <a:rPr lang="ru-RU" sz="2400" dirty="0"/>
            <a:t> умов </a:t>
          </a:r>
          <a:r>
            <a:rPr lang="ru-RU" sz="2400" dirty="0" err="1"/>
            <a:t>їх</a:t>
          </a:r>
          <a:r>
            <a:rPr lang="ru-RU" sz="2400" dirty="0"/>
            <a:t> </a:t>
          </a:r>
          <a:r>
            <a:rPr lang="ru-RU" sz="2400" dirty="0" err="1"/>
            <a:t>життєдіяльності</a:t>
          </a:r>
          <a:endParaRPr lang="uk-UA" sz="2400" dirty="0"/>
        </a:p>
      </dgm:t>
    </dgm:pt>
    <dgm:pt modelId="{4C2F394E-7EB4-4FF5-A2D0-5F8AAD2B04E9}" type="parTrans" cxnId="{B6926724-633C-4CED-A221-04312546C987}">
      <dgm:prSet/>
      <dgm:spPr/>
      <dgm:t>
        <a:bodyPr/>
        <a:lstStyle/>
        <a:p>
          <a:endParaRPr lang="uk-UA" sz="2400"/>
        </a:p>
      </dgm:t>
    </dgm:pt>
    <dgm:pt modelId="{FECBE118-CDA3-4547-B13B-8179B51328D8}" type="sibTrans" cxnId="{B6926724-633C-4CED-A221-04312546C987}">
      <dgm:prSet/>
      <dgm:spPr/>
      <dgm:t>
        <a:bodyPr/>
        <a:lstStyle/>
        <a:p>
          <a:endParaRPr lang="uk-UA" sz="2400"/>
        </a:p>
      </dgm:t>
    </dgm:pt>
    <dgm:pt modelId="{0DA89AD6-AEC6-458A-81B5-B535610422D6}">
      <dgm:prSet phldrT="[Текст]" custT="1"/>
      <dgm:spPr/>
      <dgm:t>
        <a:bodyPr/>
        <a:lstStyle/>
        <a:p>
          <a:r>
            <a:rPr lang="uk-UA" sz="2400" dirty="0"/>
            <a:t>заподіяння економічних збитків</a:t>
          </a:r>
        </a:p>
      </dgm:t>
    </dgm:pt>
    <dgm:pt modelId="{8919178F-E7A9-422D-B844-54589435AC86}" type="parTrans" cxnId="{E7011353-11F2-4B31-BBD9-566BC9063E16}">
      <dgm:prSet/>
      <dgm:spPr/>
      <dgm:t>
        <a:bodyPr/>
        <a:lstStyle/>
        <a:p>
          <a:endParaRPr lang="uk-UA" sz="2400"/>
        </a:p>
      </dgm:t>
    </dgm:pt>
    <dgm:pt modelId="{FA5F621E-9718-4302-9D88-A70AF1048B34}" type="sibTrans" cxnId="{E7011353-11F2-4B31-BBD9-566BC9063E16}">
      <dgm:prSet/>
      <dgm:spPr/>
      <dgm:t>
        <a:bodyPr/>
        <a:lstStyle/>
        <a:p>
          <a:endParaRPr lang="uk-UA" sz="2400"/>
        </a:p>
      </dgm:t>
    </dgm:pt>
    <dgm:pt modelId="{E823B273-96BB-4215-8DD4-66C73EDD2CD9}">
      <dgm:prSet phldrT="[Текст]" custT="1"/>
      <dgm:spPr/>
      <dgm:t>
        <a:bodyPr/>
        <a:lstStyle/>
        <a:p>
          <a:r>
            <a:rPr lang="uk-UA" sz="2400" dirty="0"/>
            <a:t>істотне погіршення стану довкілля</a:t>
          </a:r>
        </a:p>
      </dgm:t>
    </dgm:pt>
    <dgm:pt modelId="{6FCD154A-7224-4974-A851-34DD0B55F388}" type="parTrans" cxnId="{2EC6761B-1E6B-46E0-B7A3-58B21204C150}">
      <dgm:prSet/>
      <dgm:spPr/>
      <dgm:t>
        <a:bodyPr/>
        <a:lstStyle/>
        <a:p>
          <a:endParaRPr lang="uk-UA" sz="2400"/>
        </a:p>
      </dgm:t>
    </dgm:pt>
    <dgm:pt modelId="{CBB7CD52-7243-4A94-BCED-4AC9690EBBC6}" type="sibTrans" cxnId="{2EC6761B-1E6B-46E0-B7A3-58B21204C150}">
      <dgm:prSet/>
      <dgm:spPr/>
      <dgm:t>
        <a:bodyPr/>
        <a:lstStyle/>
        <a:p>
          <a:endParaRPr lang="uk-UA" sz="2400"/>
        </a:p>
      </dgm:t>
    </dgm:pt>
    <dgm:pt modelId="{ABAC2EE4-D1F5-4A93-A5A7-62D89590DB49}" type="pres">
      <dgm:prSet presAssocID="{5032176E-1BD5-4897-8588-D8F363D96351}" presName="Name0" presStyleCnt="0">
        <dgm:presLayoutVars>
          <dgm:chMax val="7"/>
          <dgm:chPref val="7"/>
          <dgm:dir/>
        </dgm:presLayoutVars>
      </dgm:prSet>
      <dgm:spPr/>
    </dgm:pt>
    <dgm:pt modelId="{7E4109F8-6B0F-4E5F-8446-8E415DAC2A90}" type="pres">
      <dgm:prSet presAssocID="{5032176E-1BD5-4897-8588-D8F363D96351}" presName="Name1" presStyleCnt="0"/>
      <dgm:spPr/>
    </dgm:pt>
    <dgm:pt modelId="{B3017C34-9D93-4583-A01F-23F9FF1DC710}" type="pres">
      <dgm:prSet presAssocID="{5032176E-1BD5-4897-8588-D8F363D96351}" presName="cycle" presStyleCnt="0"/>
      <dgm:spPr/>
    </dgm:pt>
    <dgm:pt modelId="{AC1B6BE4-4B9A-436C-9899-B292E0239979}" type="pres">
      <dgm:prSet presAssocID="{5032176E-1BD5-4897-8588-D8F363D96351}" presName="srcNode" presStyleLbl="node1" presStyleIdx="0" presStyleCnt="3"/>
      <dgm:spPr/>
    </dgm:pt>
    <dgm:pt modelId="{D3A3D4D4-C44F-4C33-B500-81577CB34F16}" type="pres">
      <dgm:prSet presAssocID="{5032176E-1BD5-4897-8588-D8F363D96351}" presName="conn" presStyleLbl="parChTrans1D2" presStyleIdx="0" presStyleCnt="1"/>
      <dgm:spPr/>
    </dgm:pt>
    <dgm:pt modelId="{42993474-A8E0-4B1E-8F07-D3B7D21AFBC8}" type="pres">
      <dgm:prSet presAssocID="{5032176E-1BD5-4897-8588-D8F363D96351}" presName="extraNode" presStyleLbl="node1" presStyleIdx="0" presStyleCnt="3"/>
      <dgm:spPr/>
    </dgm:pt>
    <dgm:pt modelId="{08DEE87C-982C-4F37-BE7C-0C5EA8F9BA85}" type="pres">
      <dgm:prSet presAssocID="{5032176E-1BD5-4897-8588-D8F363D96351}" presName="dstNode" presStyleLbl="node1" presStyleIdx="0" presStyleCnt="3"/>
      <dgm:spPr/>
    </dgm:pt>
    <dgm:pt modelId="{EA3EB3F1-9513-4D07-A924-7F8EC711A9F9}" type="pres">
      <dgm:prSet presAssocID="{740B8267-5CF4-465A-8F7E-A9E182DE2087}" presName="text_1" presStyleLbl="node1" presStyleIdx="0" presStyleCnt="3">
        <dgm:presLayoutVars>
          <dgm:bulletEnabled val="1"/>
        </dgm:presLayoutVars>
      </dgm:prSet>
      <dgm:spPr/>
    </dgm:pt>
    <dgm:pt modelId="{B03721C4-74AF-4930-8202-EB96150A47B4}" type="pres">
      <dgm:prSet presAssocID="{740B8267-5CF4-465A-8F7E-A9E182DE2087}" presName="accent_1" presStyleCnt="0"/>
      <dgm:spPr/>
    </dgm:pt>
    <dgm:pt modelId="{1638EF48-B2D7-48B3-96EF-FEBC1D83CD78}" type="pres">
      <dgm:prSet presAssocID="{740B8267-5CF4-465A-8F7E-A9E182DE2087}" presName="accentRepeatNode" presStyleLbl="solidFgAcc1" presStyleIdx="0" presStyleCnt="3"/>
      <dgm:spPr/>
    </dgm:pt>
    <dgm:pt modelId="{C1E7CBED-956E-4418-8F03-5A51A7CF402E}" type="pres">
      <dgm:prSet presAssocID="{0DA89AD6-AEC6-458A-81B5-B535610422D6}" presName="text_2" presStyleLbl="node1" presStyleIdx="1" presStyleCnt="3">
        <dgm:presLayoutVars>
          <dgm:bulletEnabled val="1"/>
        </dgm:presLayoutVars>
      </dgm:prSet>
      <dgm:spPr/>
    </dgm:pt>
    <dgm:pt modelId="{156B73BE-767D-4BE9-A63C-299800A74ECE}" type="pres">
      <dgm:prSet presAssocID="{0DA89AD6-AEC6-458A-81B5-B535610422D6}" presName="accent_2" presStyleCnt="0"/>
      <dgm:spPr/>
    </dgm:pt>
    <dgm:pt modelId="{77DADE40-C4DD-4C49-8578-47C2FEAD4A5B}" type="pres">
      <dgm:prSet presAssocID="{0DA89AD6-AEC6-458A-81B5-B535610422D6}" presName="accentRepeatNode" presStyleLbl="solidFgAcc1" presStyleIdx="1" presStyleCnt="3"/>
      <dgm:spPr/>
    </dgm:pt>
    <dgm:pt modelId="{4F86ABC2-3E0C-45D0-9223-FB2F51475F0D}" type="pres">
      <dgm:prSet presAssocID="{E823B273-96BB-4215-8DD4-66C73EDD2CD9}" presName="text_3" presStyleLbl="node1" presStyleIdx="2" presStyleCnt="3">
        <dgm:presLayoutVars>
          <dgm:bulletEnabled val="1"/>
        </dgm:presLayoutVars>
      </dgm:prSet>
      <dgm:spPr/>
    </dgm:pt>
    <dgm:pt modelId="{A178FF07-9098-4CC2-80D8-7ED9E7A02DB0}" type="pres">
      <dgm:prSet presAssocID="{E823B273-96BB-4215-8DD4-66C73EDD2CD9}" presName="accent_3" presStyleCnt="0"/>
      <dgm:spPr/>
    </dgm:pt>
    <dgm:pt modelId="{009AD74D-0C37-4188-81CD-E5D16D2DCED7}" type="pres">
      <dgm:prSet presAssocID="{E823B273-96BB-4215-8DD4-66C73EDD2CD9}" presName="accentRepeatNode" presStyleLbl="solidFgAcc1" presStyleIdx="2" presStyleCnt="3"/>
      <dgm:spPr/>
    </dgm:pt>
  </dgm:ptLst>
  <dgm:cxnLst>
    <dgm:cxn modelId="{2EC6761B-1E6B-46E0-B7A3-58B21204C150}" srcId="{5032176E-1BD5-4897-8588-D8F363D96351}" destId="{E823B273-96BB-4215-8DD4-66C73EDD2CD9}" srcOrd="2" destOrd="0" parTransId="{6FCD154A-7224-4974-A851-34DD0B55F388}" sibTransId="{CBB7CD52-7243-4A94-BCED-4AC9690EBBC6}"/>
    <dgm:cxn modelId="{B6926724-633C-4CED-A221-04312546C987}" srcId="{5032176E-1BD5-4897-8588-D8F363D96351}" destId="{740B8267-5CF4-465A-8F7E-A9E182DE2087}" srcOrd="0" destOrd="0" parTransId="{4C2F394E-7EB4-4FF5-A2D0-5F8AAD2B04E9}" sibTransId="{FECBE118-CDA3-4547-B13B-8179B51328D8}"/>
    <dgm:cxn modelId="{0815C245-E8D4-42DF-BEF4-F8F45CE69F73}" type="presOf" srcId="{0DA89AD6-AEC6-458A-81B5-B535610422D6}" destId="{C1E7CBED-956E-4418-8F03-5A51A7CF402E}" srcOrd="0" destOrd="0" presId="urn:microsoft.com/office/officeart/2008/layout/VerticalCurvedList"/>
    <dgm:cxn modelId="{B32B1367-1D46-4BB0-AE4C-431AC250C9DA}" type="presOf" srcId="{5032176E-1BD5-4897-8588-D8F363D96351}" destId="{ABAC2EE4-D1F5-4A93-A5A7-62D89590DB49}" srcOrd="0" destOrd="0" presId="urn:microsoft.com/office/officeart/2008/layout/VerticalCurvedList"/>
    <dgm:cxn modelId="{E7011353-11F2-4B31-BBD9-566BC9063E16}" srcId="{5032176E-1BD5-4897-8588-D8F363D96351}" destId="{0DA89AD6-AEC6-458A-81B5-B535610422D6}" srcOrd="1" destOrd="0" parTransId="{8919178F-E7A9-422D-B844-54589435AC86}" sibTransId="{FA5F621E-9718-4302-9D88-A70AF1048B34}"/>
    <dgm:cxn modelId="{EB8A6181-B230-4C53-AE09-48D11C4F14BB}" type="presOf" srcId="{FECBE118-CDA3-4547-B13B-8179B51328D8}" destId="{D3A3D4D4-C44F-4C33-B500-81577CB34F16}" srcOrd="0" destOrd="0" presId="urn:microsoft.com/office/officeart/2008/layout/VerticalCurvedList"/>
    <dgm:cxn modelId="{AEBC528B-225D-4082-A7B6-120A85F5394C}" type="presOf" srcId="{E823B273-96BB-4215-8DD4-66C73EDD2CD9}" destId="{4F86ABC2-3E0C-45D0-9223-FB2F51475F0D}" srcOrd="0" destOrd="0" presId="urn:microsoft.com/office/officeart/2008/layout/VerticalCurvedList"/>
    <dgm:cxn modelId="{7EE856B3-1815-4C0C-9807-1D9D8A04152B}" type="presOf" srcId="{740B8267-5CF4-465A-8F7E-A9E182DE2087}" destId="{EA3EB3F1-9513-4D07-A924-7F8EC711A9F9}" srcOrd="0" destOrd="0" presId="urn:microsoft.com/office/officeart/2008/layout/VerticalCurvedList"/>
    <dgm:cxn modelId="{1E594801-9E13-4929-84C9-28CE4A518ADD}" type="presParOf" srcId="{ABAC2EE4-D1F5-4A93-A5A7-62D89590DB49}" destId="{7E4109F8-6B0F-4E5F-8446-8E415DAC2A90}" srcOrd="0" destOrd="0" presId="urn:microsoft.com/office/officeart/2008/layout/VerticalCurvedList"/>
    <dgm:cxn modelId="{EF02E895-86EB-4750-ABAA-2DC7E554905A}" type="presParOf" srcId="{7E4109F8-6B0F-4E5F-8446-8E415DAC2A90}" destId="{B3017C34-9D93-4583-A01F-23F9FF1DC710}" srcOrd="0" destOrd="0" presId="urn:microsoft.com/office/officeart/2008/layout/VerticalCurvedList"/>
    <dgm:cxn modelId="{CB5A0E46-70DE-4156-9C4C-4855E4138EC2}" type="presParOf" srcId="{B3017C34-9D93-4583-A01F-23F9FF1DC710}" destId="{AC1B6BE4-4B9A-436C-9899-B292E0239979}" srcOrd="0" destOrd="0" presId="urn:microsoft.com/office/officeart/2008/layout/VerticalCurvedList"/>
    <dgm:cxn modelId="{C9435791-0873-4543-87CA-32B308C0DFB9}" type="presParOf" srcId="{B3017C34-9D93-4583-A01F-23F9FF1DC710}" destId="{D3A3D4D4-C44F-4C33-B500-81577CB34F16}" srcOrd="1" destOrd="0" presId="urn:microsoft.com/office/officeart/2008/layout/VerticalCurvedList"/>
    <dgm:cxn modelId="{5E7BE48B-85B2-4500-AD03-4E853A494F5E}" type="presParOf" srcId="{B3017C34-9D93-4583-A01F-23F9FF1DC710}" destId="{42993474-A8E0-4B1E-8F07-D3B7D21AFBC8}" srcOrd="2" destOrd="0" presId="urn:microsoft.com/office/officeart/2008/layout/VerticalCurvedList"/>
    <dgm:cxn modelId="{5D00EB71-A1B3-4085-950C-718A3C780525}" type="presParOf" srcId="{B3017C34-9D93-4583-A01F-23F9FF1DC710}" destId="{08DEE87C-982C-4F37-BE7C-0C5EA8F9BA85}" srcOrd="3" destOrd="0" presId="urn:microsoft.com/office/officeart/2008/layout/VerticalCurvedList"/>
    <dgm:cxn modelId="{61B9FB6B-4D19-4273-9ADF-9601B5A730E5}" type="presParOf" srcId="{7E4109F8-6B0F-4E5F-8446-8E415DAC2A90}" destId="{EA3EB3F1-9513-4D07-A924-7F8EC711A9F9}" srcOrd="1" destOrd="0" presId="urn:microsoft.com/office/officeart/2008/layout/VerticalCurvedList"/>
    <dgm:cxn modelId="{9965C04D-F0F9-4814-A388-0117F34C9F7F}" type="presParOf" srcId="{7E4109F8-6B0F-4E5F-8446-8E415DAC2A90}" destId="{B03721C4-74AF-4930-8202-EB96150A47B4}" srcOrd="2" destOrd="0" presId="urn:microsoft.com/office/officeart/2008/layout/VerticalCurvedList"/>
    <dgm:cxn modelId="{2697D5C3-778C-4D34-BC14-73FC2CA74AAF}" type="presParOf" srcId="{B03721C4-74AF-4930-8202-EB96150A47B4}" destId="{1638EF48-B2D7-48B3-96EF-FEBC1D83CD78}" srcOrd="0" destOrd="0" presId="urn:microsoft.com/office/officeart/2008/layout/VerticalCurvedList"/>
    <dgm:cxn modelId="{20054CAF-69F8-4682-89F3-DC6AB14DF792}" type="presParOf" srcId="{7E4109F8-6B0F-4E5F-8446-8E415DAC2A90}" destId="{C1E7CBED-956E-4418-8F03-5A51A7CF402E}" srcOrd="3" destOrd="0" presId="urn:microsoft.com/office/officeart/2008/layout/VerticalCurvedList"/>
    <dgm:cxn modelId="{36526756-1F4B-48E1-B601-85289357AB95}" type="presParOf" srcId="{7E4109F8-6B0F-4E5F-8446-8E415DAC2A90}" destId="{156B73BE-767D-4BE9-A63C-299800A74ECE}" srcOrd="4" destOrd="0" presId="urn:microsoft.com/office/officeart/2008/layout/VerticalCurvedList"/>
    <dgm:cxn modelId="{8D27A3DA-9FB5-42E4-BD3B-7C031EDBBDA6}" type="presParOf" srcId="{156B73BE-767D-4BE9-A63C-299800A74ECE}" destId="{77DADE40-C4DD-4C49-8578-47C2FEAD4A5B}" srcOrd="0" destOrd="0" presId="urn:microsoft.com/office/officeart/2008/layout/VerticalCurvedList"/>
    <dgm:cxn modelId="{0A863A00-E8C3-42E2-8817-9407BD62464D}" type="presParOf" srcId="{7E4109F8-6B0F-4E5F-8446-8E415DAC2A90}" destId="{4F86ABC2-3E0C-45D0-9223-FB2F51475F0D}" srcOrd="5" destOrd="0" presId="urn:microsoft.com/office/officeart/2008/layout/VerticalCurvedList"/>
    <dgm:cxn modelId="{177BDB3B-6FB8-4CFE-89FE-404A15F4E598}" type="presParOf" srcId="{7E4109F8-6B0F-4E5F-8446-8E415DAC2A90}" destId="{A178FF07-9098-4CC2-80D8-7ED9E7A02DB0}" srcOrd="6" destOrd="0" presId="urn:microsoft.com/office/officeart/2008/layout/VerticalCurvedList"/>
    <dgm:cxn modelId="{5F245CCF-C9D8-4BA9-A2ED-F15E932AF5A9}" type="presParOf" srcId="{A178FF07-9098-4CC2-80D8-7ED9E7A02DB0}" destId="{009AD74D-0C37-4188-81CD-E5D16D2DCE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AF4679-B16D-49DB-9419-6CE7903D68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uk-UA"/>
        </a:p>
      </dgm:t>
    </dgm:pt>
    <dgm:pt modelId="{176B1990-FF79-4948-A8D8-2E35C02973FD}">
      <dgm:prSet phldrT="[Текст]" custT="1"/>
      <dgm:spPr/>
      <dgm:t>
        <a:bodyPr/>
        <a:lstStyle/>
        <a:p>
          <a:r>
            <a:rPr lang="uk-UA" sz="2400" dirty="0"/>
            <a:t>територіальне поширення та обсяги технічних і матеріальних ресурсів, що необхідні для ліквідації наслідків НС</a:t>
          </a:r>
        </a:p>
      </dgm:t>
    </dgm:pt>
    <dgm:pt modelId="{364450A6-8CBE-402B-9382-A5BD9A92C72A}" type="parTrans" cxnId="{62883E29-F364-469E-A7F9-844AFC9312C8}">
      <dgm:prSet/>
      <dgm:spPr/>
      <dgm:t>
        <a:bodyPr/>
        <a:lstStyle/>
        <a:p>
          <a:endParaRPr lang="uk-UA" sz="2400"/>
        </a:p>
      </dgm:t>
    </dgm:pt>
    <dgm:pt modelId="{332D57D9-3FE8-4ACE-97A6-DE815F745E73}" type="sibTrans" cxnId="{62883E29-F364-469E-A7F9-844AFC9312C8}">
      <dgm:prSet/>
      <dgm:spPr/>
      <dgm:t>
        <a:bodyPr/>
        <a:lstStyle/>
        <a:p>
          <a:endParaRPr lang="uk-UA" sz="2400"/>
        </a:p>
      </dgm:t>
    </dgm:pt>
    <dgm:pt modelId="{F82712C2-167F-4365-9CC4-7DBD822A89AF}">
      <dgm:prSet phldrT="[Текст]" custT="1"/>
      <dgm:spPr/>
      <dgm:t>
        <a:bodyPr/>
        <a:lstStyle/>
        <a:p>
          <a:r>
            <a:rPr lang="uk-UA" sz="2400" dirty="0"/>
            <a:t>кількість людей, які загинули (постраждали), або чиї умови життя порушено</a:t>
          </a:r>
        </a:p>
      </dgm:t>
    </dgm:pt>
    <dgm:pt modelId="{3EA0514E-26B0-4A01-85C9-F99A775A4D72}" type="parTrans" cxnId="{8FE77BD3-8984-482A-B759-CD012ECF2FE2}">
      <dgm:prSet/>
      <dgm:spPr/>
      <dgm:t>
        <a:bodyPr/>
        <a:lstStyle/>
        <a:p>
          <a:endParaRPr lang="uk-UA" sz="2400"/>
        </a:p>
      </dgm:t>
    </dgm:pt>
    <dgm:pt modelId="{D573122E-C288-4EFD-9EE6-EBD1F1183CAF}" type="sibTrans" cxnId="{8FE77BD3-8984-482A-B759-CD012ECF2FE2}">
      <dgm:prSet/>
      <dgm:spPr/>
      <dgm:t>
        <a:bodyPr/>
        <a:lstStyle/>
        <a:p>
          <a:endParaRPr lang="uk-UA" sz="2400"/>
        </a:p>
      </dgm:t>
    </dgm:pt>
    <dgm:pt modelId="{F1783591-ED20-443E-BE2E-54E041087BC3}">
      <dgm:prSet phldrT="[Текст]" custT="1"/>
      <dgm:spPr/>
      <dgm:t>
        <a:bodyPr/>
        <a:lstStyle/>
        <a:p>
          <a:r>
            <a:rPr lang="uk-UA" sz="2400" dirty="0"/>
            <a:t>) розмір збитків, завданих </a:t>
          </a:r>
          <a:r>
            <a:rPr lang="uk-UA" sz="2400" dirty="0" err="1"/>
            <a:t>уражальними</a:t>
          </a:r>
          <a:r>
            <a:rPr lang="uk-UA" sz="2400" dirty="0"/>
            <a:t> чинниками джерела НС</a:t>
          </a:r>
        </a:p>
      </dgm:t>
    </dgm:pt>
    <dgm:pt modelId="{229251CF-697C-48D5-9B89-3379761F7E98}" type="parTrans" cxnId="{46114745-5A0B-41DC-B13E-1F3FD40DE51C}">
      <dgm:prSet/>
      <dgm:spPr/>
      <dgm:t>
        <a:bodyPr/>
        <a:lstStyle/>
        <a:p>
          <a:endParaRPr lang="uk-UA" sz="2400"/>
        </a:p>
      </dgm:t>
    </dgm:pt>
    <dgm:pt modelId="{BF390BE3-7034-46C1-82D2-78F836EE2E4B}" type="sibTrans" cxnId="{46114745-5A0B-41DC-B13E-1F3FD40DE51C}">
      <dgm:prSet/>
      <dgm:spPr/>
      <dgm:t>
        <a:bodyPr/>
        <a:lstStyle/>
        <a:p>
          <a:endParaRPr lang="uk-UA" sz="2400"/>
        </a:p>
      </dgm:t>
    </dgm:pt>
    <dgm:pt modelId="{4ACC7D68-98D3-4175-B20F-40A2739734B2}" type="pres">
      <dgm:prSet presAssocID="{33AF4679-B16D-49DB-9419-6CE7903D689C}" presName="Name0" presStyleCnt="0">
        <dgm:presLayoutVars>
          <dgm:chMax val="7"/>
          <dgm:chPref val="7"/>
          <dgm:dir/>
        </dgm:presLayoutVars>
      </dgm:prSet>
      <dgm:spPr/>
    </dgm:pt>
    <dgm:pt modelId="{1868BBFB-2AA9-4ADE-AB2A-5CB39BEAB038}" type="pres">
      <dgm:prSet presAssocID="{33AF4679-B16D-49DB-9419-6CE7903D689C}" presName="Name1" presStyleCnt="0"/>
      <dgm:spPr/>
    </dgm:pt>
    <dgm:pt modelId="{AC43D25A-7E6C-4116-B758-BAF6535F2C1B}" type="pres">
      <dgm:prSet presAssocID="{33AF4679-B16D-49DB-9419-6CE7903D689C}" presName="cycle" presStyleCnt="0"/>
      <dgm:spPr/>
    </dgm:pt>
    <dgm:pt modelId="{C2B1B6BD-9A1F-42C1-8FAB-AEEE2687E13B}" type="pres">
      <dgm:prSet presAssocID="{33AF4679-B16D-49DB-9419-6CE7903D689C}" presName="srcNode" presStyleLbl="node1" presStyleIdx="0" presStyleCnt="3"/>
      <dgm:spPr/>
    </dgm:pt>
    <dgm:pt modelId="{F1C4FDB2-6AC7-4180-B067-577371D95975}" type="pres">
      <dgm:prSet presAssocID="{33AF4679-B16D-49DB-9419-6CE7903D689C}" presName="conn" presStyleLbl="parChTrans1D2" presStyleIdx="0" presStyleCnt="1"/>
      <dgm:spPr/>
    </dgm:pt>
    <dgm:pt modelId="{6416C186-9835-4478-990C-22C776E40EC3}" type="pres">
      <dgm:prSet presAssocID="{33AF4679-B16D-49DB-9419-6CE7903D689C}" presName="extraNode" presStyleLbl="node1" presStyleIdx="0" presStyleCnt="3"/>
      <dgm:spPr/>
    </dgm:pt>
    <dgm:pt modelId="{DFF81C86-4F95-4B6D-9C23-51EC1AE16D34}" type="pres">
      <dgm:prSet presAssocID="{33AF4679-B16D-49DB-9419-6CE7903D689C}" presName="dstNode" presStyleLbl="node1" presStyleIdx="0" presStyleCnt="3"/>
      <dgm:spPr/>
    </dgm:pt>
    <dgm:pt modelId="{D810C794-F9CE-4C35-8E34-3ACE3F4BBD59}" type="pres">
      <dgm:prSet presAssocID="{176B1990-FF79-4948-A8D8-2E35C02973FD}" presName="text_1" presStyleLbl="node1" presStyleIdx="0" presStyleCnt="3">
        <dgm:presLayoutVars>
          <dgm:bulletEnabled val="1"/>
        </dgm:presLayoutVars>
      </dgm:prSet>
      <dgm:spPr/>
    </dgm:pt>
    <dgm:pt modelId="{24D20FF5-4E91-4EA4-8668-45E0DE22D346}" type="pres">
      <dgm:prSet presAssocID="{176B1990-FF79-4948-A8D8-2E35C02973FD}" presName="accent_1" presStyleCnt="0"/>
      <dgm:spPr/>
    </dgm:pt>
    <dgm:pt modelId="{2C4479E9-373C-48DD-9DA8-F327E142F432}" type="pres">
      <dgm:prSet presAssocID="{176B1990-FF79-4948-A8D8-2E35C02973FD}" presName="accentRepeatNode" presStyleLbl="solidFgAcc1" presStyleIdx="0" presStyleCnt="3"/>
      <dgm:spPr/>
    </dgm:pt>
    <dgm:pt modelId="{C21B893F-D4BD-41E4-9680-C9FF38FD1016}" type="pres">
      <dgm:prSet presAssocID="{F82712C2-167F-4365-9CC4-7DBD822A89AF}" presName="text_2" presStyleLbl="node1" presStyleIdx="1" presStyleCnt="3">
        <dgm:presLayoutVars>
          <dgm:bulletEnabled val="1"/>
        </dgm:presLayoutVars>
      </dgm:prSet>
      <dgm:spPr/>
    </dgm:pt>
    <dgm:pt modelId="{72660723-B1E8-4BE2-B797-B91B51EB8311}" type="pres">
      <dgm:prSet presAssocID="{F82712C2-167F-4365-9CC4-7DBD822A89AF}" presName="accent_2" presStyleCnt="0"/>
      <dgm:spPr/>
    </dgm:pt>
    <dgm:pt modelId="{FDFDC74F-A2D6-4777-8780-8C439D9CB1DA}" type="pres">
      <dgm:prSet presAssocID="{F82712C2-167F-4365-9CC4-7DBD822A89AF}" presName="accentRepeatNode" presStyleLbl="solidFgAcc1" presStyleIdx="1" presStyleCnt="3"/>
      <dgm:spPr/>
    </dgm:pt>
    <dgm:pt modelId="{25DC1C47-FE3E-40AC-B94C-E7C0287F8BCF}" type="pres">
      <dgm:prSet presAssocID="{F1783591-ED20-443E-BE2E-54E041087BC3}" presName="text_3" presStyleLbl="node1" presStyleIdx="2" presStyleCnt="3">
        <dgm:presLayoutVars>
          <dgm:bulletEnabled val="1"/>
        </dgm:presLayoutVars>
      </dgm:prSet>
      <dgm:spPr/>
    </dgm:pt>
    <dgm:pt modelId="{AD5DACF8-0F87-4C26-A1C8-CCAAE02F07B7}" type="pres">
      <dgm:prSet presAssocID="{F1783591-ED20-443E-BE2E-54E041087BC3}" presName="accent_3" presStyleCnt="0"/>
      <dgm:spPr/>
    </dgm:pt>
    <dgm:pt modelId="{E29814C5-5B89-4D8B-B088-F78A6AF22EFD}" type="pres">
      <dgm:prSet presAssocID="{F1783591-ED20-443E-BE2E-54E041087BC3}" presName="accentRepeatNode" presStyleLbl="solidFgAcc1" presStyleIdx="2" presStyleCnt="3"/>
      <dgm:spPr/>
    </dgm:pt>
  </dgm:ptLst>
  <dgm:cxnLst>
    <dgm:cxn modelId="{C742991D-C6EF-4937-AC0E-C1309836A751}" type="presOf" srcId="{33AF4679-B16D-49DB-9419-6CE7903D689C}" destId="{4ACC7D68-98D3-4175-B20F-40A2739734B2}" srcOrd="0" destOrd="0" presId="urn:microsoft.com/office/officeart/2008/layout/VerticalCurvedList"/>
    <dgm:cxn modelId="{62883E29-F364-469E-A7F9-844AFC9312C8}" srcId="{33AF4679-B16D-49DB-9419-6CE7903D689C}" destId="{176B1990-FF79-4948-A8D8-2E35C02973FD}" srcOrd="0" destOrd="0" parTransId="{364450A6-8CBE-402B-9382-A5BD9A92C72A}" sibTransId="{332D57D9-3FE8-4ACE-97A6-DE815F745E73}"/>
    <dgm:cxn modelId="{46114745-5A0B-41DC-B13E-1F3FD40DE51C}" srcId="{33AF4679-B16D-49DB-9419-6CE7903D689C}" destId="{F1783591-ED20-443E-BE2E-54E041087BC3}" srcOrd="2" destOrd="0" parTransId="{229251CF-697C-48D5-9B89-3379761F7E98}" sibTransId="{BF390BE3-7034-46C1-82D2-78F836EE2E4B}"/>
    <dgm:cxn modelId="{D6639366-E9FE-42A0-BD10-77F53C7484F8}" type="presOf" srcId="{F1783591-ED20-443E-BE2E-54E041087BC3}" destId="{25DC1C47-FE3E-40AC-B94C-E7C0287F8BCF}" srcOrd="0" destOrd="0" presId="urn:microsoft.com/office/officeart/2008/layout/VerticalCurvedList"/>
    <dgm:cxn modelId="{DFC5EC88-69ED-42E5-8B74-D3B4A4FAE1B8}" type="presOf" srcId="{332D57D9-3FE8-4ACE-97A6-DE815F745E73}" destId="{F1C4FDB2-6AC7-4180-B067-577371D95975}" srcOrd="0" destOrd="0" presId="urn:microsoft.com/office/officeart/2008/layout/VerticalCurvedList"/>
    <dgm:cxn modelId="{B50EE996-6EBC-4AD4-916D-6D4C94CF8DD9}" type="presOf" srcId="{176B1990-FF79-4948-A8D8-2E35C02973FD}" destId="{D810C794-F9CE-4C35-8E34-3ACE3F4BBD59}" srcOrd="0" destOrd="0" presId="urn:microsoft.com/office/officeart/2008/layout/VerticalCurvedList"/>
    <dgm:cxn modelId="{A26A5EBC-376C-490B-AB85-0E7DB0069F34}" type="presOf" srcId="{F82712C2-167F-4365-9CC4-7DBD822A89AF}" destId="{C21B893F-D4BD-41E4-9680-C9FF38FD1016}" srcOrd="0" destOrd="0" presId="urn:microsoft.com/office/officeart/2008/layout/VerticalCurvedList"/>
    <dgm:cxn modelId="{8FE77BD3-8984-482A-B759-CD012ECF2FE2}" srcId="{33AF4679-B16D-49DB-9419-6CE7903D689C}" destId="{F82712C2-167F-4365-9CC4-7DBD822A89AF}" srcOrd="1" destOrd="0" parTransId="{3EA0514E-26B0-4A01-85C9-F99A775A4D72}" sibTransId="{D573122E-C288-4EFD-9EE6-EBD1F1183CAF}"/>
    <dgm:cxn modelId="{D9A2C0F5-15E7-4ABA-91DC-6396D60A5D3F}" type="presParOf" srcId="{4ACC7D68-98D3-4175-B20F-40A2739734B2}" destId="{1868BBFB-2AA9-4ADE-AB2A-5CB39BEAB038}" srcOrd="0" destOrd="0" presId="urn:microsoft.com/office/officeart/2008/layout/VerticalCurvedList"/>
    <dgm:cxn modelId="{0B738DBD-7C83-4A1B-B0D3-F6D4A164065F}" type="presParOf" srcId="{1868BBFB-2AA9-4ADE-AB2A-5CB39BEAB038}" destId="{AC43D25A-7E6C-4116-B758-BAF6535F2C1B}" srcOrd="0" destOrd="0" presId="urn:microsoft.com/office/officeart/2008/layout/VerticalCurvedList"/>
    <dgm:cxn modelId="{FD3AEC27-F51A-4F99-BD7D-2AB17CDF40BB}" type="presParOf" srcId="{AC43D25A-7E6C-4116-B758-BAF6535F2C1B}" destId="{C2B1B6BD-9A1F-42C1-8FAB-AEEE2687E13B}" srcOrd="0" destOrd="0" presId="urn:microsoft.com/office/officeart/2008/layout/VerticalCurvedList"/>
    <dgm:cxn modelId="{3175C0CC-F681-4119-AA03-598EF2FAB6D0}" type="presParOf" srcId="{AC43D25A-7E6C-4116-B758-BAF6535F2C1B}" destId="{F1C4FDB2-6AC7-4180-B067-577371D95975}" srcOrd="1" destOrd="0" presId="urn:microsoft.com/office/officeart/2008/layout/VerticalCurvedList"/>
    <dgm:cxn modelId="{412EB10D-9298-48DA-B17A-53884E67A20D}" type="presParOf" srcId="{AC43D25A-7E6C-4116-B758-BAF6535F2C1B}" destId="{6416C186-9835-4478-990C-22C776E40EC3}" srcOrd="2" destOrd="0" presId="urn:microsoft.com/office/officeart/2008/layout/VerticalCurvedList"/>
    <dgm:cxn modelId="{6B17C01E-759A-4EDF-8D62-33A045F24E03}" type="presParOf" srcId="{AC43D25A-7E6C-4116-B758-BAF6535F2C1B}" destId="{DFF81C86-4F95-4B6D-9C23-51EC1AE16D34}" srcOrd="3" destOrd="0" presId="urn:microsoft.com/office/officeart/2008/layout/VerticalCurvedList"/>
    <dgm:cxn modelId="{BF0054C8-FEBA-4E68-8E21-49E3EF34B1DF}" type="presParOf" srcId="{1868BBFB-2AA9-4ADE-AB2A-5CB39BEAB038}" destId="{D810C794-F9CE-4C35-8E34-3ACE3F4BBD59}" srcOrd="1" destOrd="0" presId="urn:microsoft.com/office/officeart/2008/layout/VerticalCurvedList"/>
    <dgm:cxn modelId="{EA5E3B5C-6477-416A-81CE-89C0833F0A18}" type="presParOf" srcId="{1868BBFB-2AA9-4ADE-AB2A-5CB39BEAB038}" destId="{24D20FF5-4E91-4EA4-8668-45E0DE22D346}" srcOrd="2" destOrd="0" presId="urn:microsoft.com/office/officeart/2008/layout/VerticalCurvedList"/>
    <dgm:cxn modelId="{C28EFABB-81A0-43D8-85E0-25941C6D1382}" type="presParOf" srcId="{24D20FF5-4E91-4EA4-8668-45E0DE22D346}" destId="{2C4479E9-373C-48DD-9DA8-F327E142F432}" srcOrd="0" destOrd="0" presId="urn:microsoft.com/office/officeart/2008/layout/VerticalCurvedList"/>
    <dgm:cxn modelId="{19B17F0D-7E66-4AFC-9A66-530A3F92A307}" type="presParOf" srcId="{1868BBFB-2AA9-4ADE-AB2A-5CB39BEAB038}" destId="{C21B893F-D4BD-41E4-9680-C9FF38FD1016}" srcOrd="3" destOrd="0" presId="urn:microsoft.com/office/officeart/2008/layout/VerticalCurvedList"/>
    <dgm:cxn modelId="{BC8014C8-0BE2-421F-8CA1-087F53B9C65E}" type="presParOf" srcId="{1868BBFB-2AA9-4ADE-AB2A-5CB39BEAB038}" destId="{72660723-B1E8-4BE2-B797-B91B51EB8311}" srcOrd="4" destOrd="0" presId="urn:microsoft.com/office/officeart/2008/layout/VerticalCurvedList"/>
    <dgm:cxn modelId="{961E88ED-6F6D-48A3-8051-1E19D69F38DE}" type="presParOf" srcId="{72660723-B1E8-4BE2-B797-B91B51EB8311}" destId="{FDFDC74F-A2D6-4777-8780-8C439D9CB1DA}" srcOrd="0" destOrd="0" presId="urn:microsoft.com/office/officeart/2008/layout/VerticalCurvedList"/>
    <dgm:cxn modelId="{463D8F91-A3E1-4DBC-9946-0ADB88B445DE}" type="presParOf" srcId="{1868BBFB-2AA9-4ADE-AB2A-5CB39BEAB038}" destId="{25DC1C47-FE3E-40AC-B94C-E7C0287F8BCF}" srcOrd="5" destOrd="0" presId="urn:microsoft.com/office/officeart/2008/layout/VerticalCurvedList"/>
    <dgm:cxn modelId="{97AA060D-BE0B-41B6-83B5-E3A5779C373E}" type="presParOf" srcId="{1868BBFB-2AA9-4ADE-AB2A-5CB39BEAB038}" destId="{AD5DACF8-0F87-4C26-A1C8-CCAAE02F07B7}" srcOrd="6" destOrd="0" presId="urn:microsoft.com/office/officeart/2008/layout/VerticalCurvedList"/>
    <dgm:cxn modelId="{A7DE4966-4CCA-42D7-A79E-E9C43BC6DE4D}" type="presParOf" srcId="{AD5DACF8-0F87-4C26-A1C8-CCAAE02F07B7}" destId="{E29814C5-5B89-4D8B-B088-F78A6AF22EF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830A75-5AB6-4D9F-B9C8-938BDB860E4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uk-UA"/>
        </a:p>
      </dgm:t>
    </dgm:pt>
    <dgm:pt modelId="{E0B863E3-1914-46D9-9D7B-BE70DB7617AE}">
      <dgm:prSet phldrT="[Текст]" custT="1"/>
      <dgm:spPr/>
      <dgm:t>
        <a:bodyPr/>
        <a:lstStyle/>
        <a:p>
          <a:r>
            <a:rPr lang="uk-UA" sz="2400" dirty="0"/>
            <a:t>локальні</a:t>
          </a:r>
        </a:p>
      </dgm:t>
    </dgm:pt>
    <dgm:pt modelId="{5B2148DE-89A9-4062-AEC0-520BCEFAD8A0}" type="parTrans" cxnId="{46ECED2B-D08B-4E4B-BA2E-457DD1AE4CB0}">
      <dgm:prSet/>
      <dgm:spPr/>
      <dgm:t>
        <a:bodyPr/>
        <a:lstStyle/>
        <a:p>
          <a:endParaRPr lang="uk-UA" sz="2400"/>
        </a:p>
      </dgm:t>
    </dgm:pt>
    <dgm:pt modelId="{E345DD51-052D-4493-8D6B-9713B5B84835}" type="sibTrans" cxnId="{46ECED2B-D08B-4E4B-BA2E-457DD1AE4CB0}">
      <dgm:prSet/>
      <dgm:spPr/>
      <dgm:t>
        <a:bodyPr/>
        <a:lstStyle/>
        <a:p>
          <a:endParaRPr lang="uk-UA" sz="2400"/>
        </a:p>
      </dgm:t>
    </dgm:pt>
    <dgm:pt modelId="{51DEED6D-A7D6-4C57-B38D-E0A4EA177A17}">
      <dgm:prSet phldrT="[Текст]" custT="1"/>
      <dgm:spPr/>
      <dgm:t>
        <a:bodyPr/>
        <a:lstStyle/>
        <a:p>
          <a:r>
            <a:rPr lang="uk-UA" sz="2400" dirty="0"/>
            <a:t>об’єктові</a:t>
          </a:r>
        </a:p>
      </dgm:t>
    </dgm:pt>
    <dgm:pt modelId="{7DF25BED-8A15-471A-B8B4-110CDE673B5C}" type="parTrans" cxnId="{6E590D8F-7A8A-4564-902F-02471EAAFCFF}">
      <dgm:prSet/>
      <dgm:spPr/>
      <dgm:t>
        <a:bodyPr/>
        <a:lstStyle/>
        <a:p>
          <a:endParaRPr lang="uk-UA" sz="2400"/>
        </a:p>
      </dgm:t>
    </dgm:pt>
    <dgm:pt modelId="{E5619045-087A-4286-A32C-5FFB9C4BE263}" type="sibTrans" cxnId="{6E590D8F-7A8A-4564-902F-02471EAAFCFF}">
      <dgm:prSet/>
      <dgm:spPr/>
      <dgm:t>
        <a:bodyPr/>
        <a:lstStyle/>
        <a:p>
          <a:endParaRPr lang="uk-UA" sz="2400"/>
        </a:p>
      </dgm:t>
    </dgm:pt>
    <dgm:pt modelId="{E2392DB3-9DF8-4F2D-8C7F-60466E259A3C}">
      <dgm:prSet phldrT="[Текст]" custT="1"/>
      <dgm:spPr/>
      <dgm:t>
        <a:bodyPr/>
        <a:lstStyle/>
        <a:p>
          <a:r>
            <a:rPr lang="uk-UA" sz="2400" dirty="0"/>
            <a:t>місцеві</a:t>
          </a:r>
        </a:p>
      </dgm:t>
    </dgm:pt>
    <dgm:pt modelId="{2DA9669C-BCD1-4F5C-AA27-C796BE786B1A}" type="parTrans" cxnId="{C7893801-3A09-4199-BC79-1264F80E0281}">
      <dgm:prSet/>
      <dgm:spPr/>
      <dgm:t>
        <a:bodyPr/>
        <a:lstStyle/>
        <a:p>
          <a:endParaRPr lang="uk-UA" sz="2400"/>
        </a:p>
      </dgm:t>
    </dgm:pt>
    <dgm:pt modelId="{5205258B-08A8-4D39-943B-36CD6CB46EAC}" type="sibTrans" cxnId="{C7893801-3A09-4199-BC79-1264F80E0281}">
      <dgm:prSet/>
      <dgm:spPr/>
      <dgm:t>
        <a:bodyPr/>
        <a:lstStyle/>
        <a:p>
          <a:endParaRPr lang="uk-UA" sz="2400"/>
        </a:p>
      </dgm:t>
    </dgm:pt>
    <dgm:pt modelId="{52E593AE-E32C-49F7-8439-9DC592D799F4}">
      <dgm:prSet custT="1"/>
      <dgm:spPr/>
      <dgm:t>
        <a:bodyPr/>
        <a:lstStyle/>
        <a:p>
          <a:r>
            <a:rPr lang="ru-RU" sz="2400" dirty="0" err="1"/>
            <a:t>регіональніта</a:t>
          </a:r>
          <a:endParaRPr lang="uk-UA" sz="2400" dirty="0"/>
        </a:p>
      </dgm:t>
    </dgm:pt>
    <dgm:pt modelId="{A873B0A1-04F0-44B3-AA49-2874DDEFFFD1}" type="parTrans" cxnId="{74EC6305-949C-4536-9031-DE4C6DCA5A2E}">
      <dgm:prSet/>
      <dgm:spPr/>
      <dgm:t>
        <a:bodyPr/>
        <a:lstStyle/>
        <a:p>
          <a:endParaRPr lang="uk-UA" sz="2400"/>
        </a:p>
      </dgm:t>
    </dgm:pt>
    <dgm:pt modelId="{61131659-FE19-4791-8313-E3649134048E}" type="sibTrans" cxnId="{74EC6305-949C-4536-9031-DE4C6DCA5A2E}">
      <dgm:prSet/>
      <dgm:spPr/>
      <dgm:t>
        <a:bodyPr/>
        <a:lstStyle/>
        <a:p>
          <a:endParaRPr lang="uk-UA" sz="2400"/>
        </a:p>
      </dgm:t>
    </dgm:pt>
    <dgm:pt modelId="{BAD7E3BD-8B21-480B-A0FA-97442DD6537F}">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400" dirty="0" err="1"/>
            <a:t>гло</a:t>
          </a:r>
          <a:r>
            <a:rPr lang="uk-UA" sz="2400" dirty="0"/>
            <a:t>бальні (загальнопланетарні)</a:t>
          </a:r>
        </a:p>
      </dgm:t>
    </dgm:pt>
    <dgm:pt modelId="{591468AB-69C5-4A7C-9794-1868E1FDE7A5}" type="parTrans" cxnId="{68D8362F-FCE6-4AEE-B382-E89FD55BDB76}">
      <dgm:prSet/>
      <dgm:spPr/>
      <dgm:t>
        <a:bodyPr/>
        <a:lstStyle/>
        <a:p>
          <a:endParaRPr lang="uk-UA" sz="2400"/>
        </a:p>
      </dgm:t>
    </dgm:pt>
    <dgm:pt modelId="{493BD19D-8C3E-41F4-BC60-2DB82C1CE34F}" type="sibTrans" cxnId="{68D8362F-FCE6-4AEE-B382-E89FD55BDB76}">
      <dgm:prSet/>
      <dgm:spPr/>
      <dgm:t>
        <a:bodyPr/>
        <a:lstStyle/>
        <a:p>
          <a:endParaRPr lang="uk-UA" sz="2400"/>
        </a:p>
      </dgm:t>
    </dgm:pt>
    <dgm:pt modelId="{7A2CDC4D-337A-4E87-864F-F9836F648D40}">
      <dgm:prSet custT="1"/>
      <dgm:spPr/>
      <dgm:t>
        <a:bodyPr/>
        <a:lstStyle/>
        <a:p>
          <a:r>
            <a:rPr lang="ru-RU" sz="2400" dirty="0" err="1"/>
            <a:t>загальнодержавні</a:t>
          </a:r>
          <a:r>
            <a:rPr lang="ru-RU" sz="2400" dirty="0"/>
            <a:t> (</a:t>
          </a:r>
          <a:r>
            <a:rPr lang="ru-RU" sz="2400" dirty="0" err="1"/>
            <a:t>національні</a:t>
          </a:r>
          <a:r>
            <a:rPr lang="ru-RU" sz="2400" dirty="0"/>
            <a:t>)</a:t>
          </a:r>
          <a:endParaRPr lang="uk-UA" sz="2400" dirty="0"/>
        </a:p>
      </dgm:t>
    </dgm:pt>
    <dgm:pt modelId="{8966A938-9CFF-4150-98E6-7D894BD6F061}" type="parTrans" cxnId="{E8492865-816C-4AF8-989C-A2A2E7A0AC8E}">
      <dgm:prSet/>
      <dgm:spPr/>
      <dgm:t>
        <a:bodyPr/>
        <a:lstStyle/>
        <a:p>
          <a:endParaRPr lang="uk-UA" sz="2400"/>
        </a:p>
      </dgm:t>
    </dgm:pt>
    <dgm:pt modelId="{EE8EAC5F-8152-4FF2-83C9-779D812FEB74}" type="sibTrans" cxnId="{E8492865-816C-4AF8-989C-A2A2E7A0AC8E}">
      <dgm:prSet/>
      <dgm:spPr/>
      <dgm:t>
        <a:bodyPr/>
        <a:lstStyle/>
        <a:p>
          <a:endParaRPr lang="uk-UA" sz="2400"/>
        </a:p>
      </dgm:t>
    </dgm:pt>
    <dgm:pt modelId="{335850B3-41B4-43DD-9E5A-9971D514F903}">
      <dgm:prSet custT="1"/>
      <dgm:spPr/>
      <dgm:t>
        <a:bodyPr/>
        <a:lstStyle/>
        <a:p>
          <a:r>
            <a:rPr lang="ru-RU" sz="2400" dirty="0" err="1"/>
            <a:t>континентальні</a:t>
          </a:r>
          <a:r>
            <a:rPr lang="ru-RU" sz="2400" dirty="0"/>
            <a:t> </a:t>
          </a:r>
          <a:endParaRPr lang="uk-UA" sz="2400" dirty="0"/>
        </a:p>
      </dgm:t>
    </dgm:pt>
    <dgm:pt modelId="{A61E5FAA-B1ED-4F1E-8466-0367328FAA77}" type="parTrans" cxnId="{74EF8E8B-36CE-4507-9AAB-E8AB834A41BD}">
      <dgm:prSet/>
      <dgm:spPr/>
      <dgm:t>
        <a:bodyPr/>
        <a:lstStyle/>
        <a:p>
          <a:endParaRPr lang="uk-UA" sz="2400"/>
        </a:p>
      </dgm:t>
    </dgm:pt>
    <dgm:pt modelId="{D35016D5-FBB5-4588-9317-7BEAA830A758}" type="sibTrans" cxnId="{74EF8E8B-36CE-4507-9AAB-E8AB834A41BD}">
      <dgm:prSet/>
      <dgm:spPr/>
      <dgm:t>
        <a:bodyPr/>
        <a:lstStyle/>
        <a:p>
          <a:endParaRPr lang="uk-UA" sz="2400"/>
        </a:p>
      </dgm:t>
    </dgm:pt>
    <dgm:pt modelId="{611745E6-0961-4A84-A7FF-6508FF65AD35}" type="pres">
      <dgm:prSet presAssocID="{E9830A75-5AB6-4D9F-B9C8-938BDB860E4F}" presName="Name0" presStyleCnt="0">
        <dgm:presLayoutVars>
          <dgm:chMax val="7"/>
          <dgm:chPref val="7"/>
          <dgm:dir/>
        </dgm:presLayoutVars>
      </dgm:prSet>
      <dgm:spPr/>
    </dgm:pt>
    <dgm:pt modelId="{795AFA7F-0BF9-473D-BFB2-7FAEF7C0FA6D}" type="pres">
      <dgm:prSet presAssocID="{E9830A75-5AB6-4D9F-B9C8-938BDB860E4F}" presName="Name1" presStyleCnt="0"/>
      <dgm:spPr/>
    </dgm:pt>
    <dgm:pt modelId="{351AE789-06D4-40A8-ADBC-0978178BFDE4}" type="pres">
      <dgm:prSet presAssocID="{E9830A75-5AB6-4D9F-B9C8-938BDB860E4F}" presName="cycle" presStyleCnt="0"/>
      <dgm:spPr/>
    </dgm:pt>
    <dgm:pt modelId="{329A140C-C632-423D-88EC-362A5EF68E24}" type="pres">
      <dgm:prSet presAssocID="{E9830A75-5AB6-4D9F-B9C8-938BDB860E4F}" presName="srcNode" presStyleLbl="node1" presStyleIdx="0" presStyleCnt="7"/>
      <dgm:spPr/>
    </dgm:pt>
    <dgm:pt modelId="{5EE60384-56DD-4C27-9AE8-A577342A8F3F}" type="pres">
      <dgm:prSet presAssocID="{E9830A75-5AB6-4D9F-B9C8-938BDB860E4F}" presName="conn" presStyleLbl="parChTrans1D2" presStyleIdx="0" presStyleCnt="1"/>
      <dgm:spPr/>
    </dgm:pt>
    <dgm:pt modelId="{BB288897-0C16-4B0F-BAD1-55AEE539D3A0}" type="pres">
      <dgm:prSet presAssocID="{E9830A75-5AB6-4D9F-B9C8-938BDB860E4F}" presName="extraNode" presStyleLbl="node1" presStyleIdx="0" presStyleCnt="7"/>
      <dgm:spPr/>
    </dgm:pt>
    <dgm:pt modelId="{FCDD389A-C9FF-4151-B832-CBF72E0F4F28}" type="pres">
      <dgm:prSet presAssocID="{E9830A75-5AB6-4D9F-B9C8-938BDB860E4F}" presName="dstNode" presStyleLbl="node1" presStyleIdx="0" presStyleCnt="7"/>
      <dgm:spPr/>
    </dgm:pt>
    <dgm:pt modelId="{E4C2D1AE-976B-4014-A344-547D6FC07FE0}" type="pres">
      <dgm:prSet presAssocID="{E0B863E3-1914-46D9-9D7B-BE70DB7617AE}" presName="text_1" presStyleLbl="node1" presStyleIdx="0" presStyleCnt="7">
        <dgm:presLayoutVars>
          <dgm:bulletEnabled val="1"/>
        </dgm:presLayoutVars>
      </dgm:prSet>
      <dgm:spPr/>
    </dgm:pt>
    <dgm:pt modelId="{1A82C390-BC71-4371-AF8D-601599A7477C}" type="pres">
      <dgm:prSet presAssocID="{E0B863E3-1914-46D9-9D7B-BE70DB7617AE}" presName="accent_1" presStyleCnt="0"/>
      <dgm:spPr/>
    </dgm:pt>
    <dgm:pt modelId="{EEF3043F-D25B-4702-86D6-09E79CC4C8F8}" type="pres">
      <dgm:prSet presAssocID="{E0B863E3-1914-46D9-9D7B-BE70DB7617AE}" presName="accentRepeatNode" presStyleLbl="solidFgAcc1" presStyleIdx="0" presStyleCnt="7"/>
      <dgm:spPr/>
    </dgm:pt>
    <dgm:pt modelId="{460917CC-D4EE-4E49-9B90-7166A175FBFD}" type="pres">
      <dgm:prSet presAssocID="{51DEED6D-A7D6-4C57-B38D-E0A4EA177A17}" presName="text_2" presStyleLbl="node1" presStyleIdx="1" presStyleCnt="7">
        <dgm:presLayoutVars>
          <dgm:bulletEnabled val="1"/>
        </dgm:presLayoutVars>
      </dgm:prSet>
      <dgm:spPr/>
    </dgm:pt>
    <dgm:pt modelId="{53CBE590-A3EA-42E5-95C2-2DEC89122084}" type="pres">
      <dgm:prSet presAssocID="{51DEED6D-A7D6-4C57-B38D-E0A4EA177A17}" presName="accent_2" presStyleCnt="0"/>
      <dgm:spPr/>
    </dgm:pt>
    <dgm:pt modelId="{91BEFAEF-0FC6-41E3-B311-8B3964D87E3E}" type="pres">
      <dgm:prSet presAssocID="{51DEED6D-A7D6-4C57-B38D-E0A4EA177A17}" presName="accentRepeatNode" presStyleLbl="solidFgAcc1" presStyleIdx="1" presStyleCnt="7"/>
      <dgm:spPr/>
    </dgm:pt>
    <dgm:pt modelId="{9E9B5423-FEDA-45B1-8D55-3F2113AFAA4E}" type="pres">
      <dgm:prSet presAssocID="{E2392DB3-9DF8-4F2D-8C7F-60466E259A3C}" presName="text_3" presStyleLbl="node1" presStyleIdx="2" presStyleCnt="7">
        <dgm:presLayoutVars>
          <dgm:bulletEnabled val="1"/>
        </dgm:presLayoutVars>
      </dgm:prSet>
      <dgm:spPr/>
    </dgm:pt>
    <dgm:pt modelId="{D150786C-9665-4B51-A449-40F25C9AAA0F}" type="pres">
      <dgm:prSet presAssocID="{E2392DB3-9DF8-4F2D-8C7F-60466E259A3C}" presName="accent_3" presStyleCnt="0"/>
      <dgm:spPr/>
    </dgm:pt>
    <dgm:pt modelId="{9D0CF294-703D-474B-9259-5AFEF3C580FF}" type="pres">
      <dgm:prSet presAssocID="{E2392DB3-9DF8-4F2D-8C7F-60466E259A3C}" presName="accentRepeatNode" presStyleLbl="solidFgAcc1" presStyleIdx="2" presStyleCnt="7"/>
      <dgm:spPr/>
    </dgm:pt>
    <dgm:pt modelId="{D8338E59-7CD2-417D-BC69-F80A82D0F291}" type="pres">
      <dgm:prSet presAssocID="{52E593AE-E32C-49F7-8439-9DC592D799F4}" presName="text_4" presStyleLbl="node1" presStyleIdx="3" presStyleCnt="7">
        <dgm:presLayoutVars>
          <dgm:bulletEnabled val="1"/>
        </dgm:presLayoutVars>
      </dgm:prSet>
      <dgm:spPr/>
    </dgm:pt>
    <dgm:pt modelId="{94452415-E65D-4431-BF8B-48EC2374ACA2}" type="pres">
      <dgm:prSet presAssocID="{52E593AE-E32C-49F7-8439-9DC592D799F4}" presName="accent_4" presStyleCnt="0"/>
      <dgm:spPr/>
    </dgm:pt>
    <dgm:pt modelId="{874B843D-6CBA-49BA-BE01-DE7EFCA79A02}" type="pres">
      <dgm:prSet presAssocID="{52E593AE-E32C-49F7-8439-9DC592D799F4}" presName="accentRepeatNode" presStyleLbl="solidFgAcc1" presStyleIdx="3" presStyleCnt="7"/>
      <dgm:spPr/>
    </dgm:pt>
    <dgm:pt modelId="{897A6116-E039-4F21-89FD-4EE9E0C7564A}" type="pres">
      <dgm:prSet presAssocID="{7A2CDC4D-337A-4E87-864F-F9836F648D40}" presName="text_5" presStyleLbl="node1" presStyleIdx="4" presStyleCnt="7">
        <dgm:presLayoutVars>
          <dgm:bulletEnabled val="1"/>
        </dgm:presLayoutVars>
      </dgm:prSet>
      <dgm:spPr/>
    </dgm:pt>
    <dgm:pt modelId="{6558B856-E4B4-42F8-86BA-4DA1728C3304}" type="pres">
      <dgm:prSet presAssocID="{7A2CDC4D-337A-4E87-864F-F9836F648D40}" presName="accent_5" presStyleCnt="0"/>
      <dgm:spPr/>
    </dgm:pt>
    <dgm:pt modelId="{D68FF2E2-8806-4C16-B31C-DE6336CD7B56}" type="pres">
      <dgm:prSet presAssocID="{7A2CDC4D-337A-4E87-864F-F9836F648D40}" presName="accentRepeatNode" presStyleLbl="solidFgAcc1" presStyleIdx="4" presStyleCnt="7"/>
      <dgm:spPr/>
    </dgm:pt>
    <dgm:pt modelId="{71A910BD-3EFC-49E5-B10D-4BFA60645B8C}" type="pres">
      <dgm:prSet presAssocID="{335850B3-41B4-43DD-9E5A-9971D514F903}" presName="text_6" presStyleLbl="node1" presStyleIdx="5" presStyleCnt="7">
        <dgm:presLayoutVars>
          <dgm:bulletEnabled val="1"/>
        </dgm:presLayoutVars>
      </dgm:prSet>
      <dgm:spPr/>
    </dgm:pt>
    <dgm:pt modelId="{98ED8753-2B9C-47FA-9AC7-043CB141CB6A}" type="pres">
      <dgm:prSet presAssocID="{335850B3-41B4-43DD-9E5A-9971D514F903}" presName="accent_6" presStyleCnt="0"/>
      <dgm:spPr/>
    </dgm:pt>
    <dgm:pt modelId="{440686E1-D562-4659-8D71-B0989A274694}" type="pres">
      <dgm:prSet presAssocID="{335850B3-41B4-43DD-9E5A-9971D514F903}" presName="accentRepeatNode" presStyleLbl="solidFgAcc1" presStyleIdx="5" presStyleCnt="7"/>
      <dgm:spPr/>
    </dgm:pt>
    <dgm:pt modelId="{F9ED2D83-CEEA-4407-B6CB-F6FC2C4A3FB2}" type="pres">
      <dgm:prSet presAssocID="{BAD7E3BD-8B21-480B-A0FA-97442DD6537F}" presName="text_7" presStyleLbl="node1" presStyleIdx="6" presStyleCnt="7">
        <dgm:presLayoutVars>
          <dgm:bulletEnabled val="1"/>
        </dgm:presLayoutVars>
      </dgm:prSet>
      <dgm:spPr/>
    </dgm:pt>
    <dgm:pt modelId="{AD420D02-5196-4BEE-AE5B-CAC327B975C5}" type="pres">
      <dgm:prSet presAssocID="{BAD7E3BD-8B21-480B-A0FA-97442DD6537F}" presName="accent_7" presStyleCnt="0"/>
      <dgm:spPr/>
    </dgm:pt>
    <dgm:pt modelId="{1FEEF707-672C-4055-A8E9-83EC1461042A}" type="pres">
      <dgm:prSet presAssocID="{BAD7E3BD-8B21-480B-A0FA-97442DD6537F}" presName="accentRepeatNode" presStyleLbl="solidFgAcc1" presStyleIdx="6" presStyleCnt="7"/>
      <dgm:spPr/>
    </dgm:pt>
  </dgm:ptLst>
  <dgm:cxnLst>
    <dgm:cxn modelId="{C7893801-3A09-4199-BC79-1264F80E0281}" srcId="{E9830A75-5AB6-4D9F-B9C8-938BDB860E4F}" destId="{E2392DB3-9DF8-4F2D-8C7F-60466E259A3C}" srcOrd="2" destOrd="0" parTransId="{2DA9669C-BCD1-4F5C-AA27-C796BE786B1A}" sibTransId="{5205258B-08A8-4D39-943B-36CD6CB46EAC}"/>
    <dgm:cxn modelId="{C5025E01-6D43-4FB9-8E09-E2A95BDBD873}" type="presOf" srcId="{51DEED6D-A7D6-4C57-B38D-E0A4EA177A17}" destId="{460917CC-D4EE-4E49-9B90-7166A175FBFD}" srcOrd="0" destOrd="0" presId="urn:microsoft.com/office/officeart/2008/layout/VerticalCurvedList"/>
    <dgm:cxn modelId="{74EC6305-949C-4536-9031-DE4C6DCA5A2E}" srcId="{E9830A75-5AB6-4D9F-B9C8-938BDB860E4F}" destId="{52E593AE-E32C-49F7-8439-9DC592D799F4}" srcOrd="3" destOrd="0" parTransId="{A873B0A1-04F0-44B3-AA49-2874DDEFFFD1}" sibTransId="{61131659-FE19-4791-8313-E3649134048E}"/>
    <dgm:cxn modelId="{35D08A11-A0A4-4AC4-98FC-B7D778C06272}" type="presOf" srcId="{E9830A75-5AB6-4D9F-B9C8-938BDB860E4F}" destId="{611745E6-0961-4A84-A7FF-6508FF65AD35}" srcOrd="0" destOrd="0" presId="urn:microsoft.com/office/officeart/2008/layout/VerticalCurvedList"/>
    <dgm:cxn modelId="{46ECED2B-D08B-4E4B-BA2E-457DD1AE4CB0}" srcId="{E9830A75-5AB6-4D9F-B9C8-938BDB860E4F}" destId="{E0B863E3-1914-46D9-9D7B-BE70DB7617AE}" srcOrd="0" destOrd="0" parTransId="{5B2148DE-89A9-4062-AEC0-520BCEFAD8A0}" sibTransId="{E345DD51-052D-4493-8D6B-9713B5B84835}"/>
    <dgm:cxn modelId="{68D8362F-FCE6-4AEE-B382-E89FD55BDB76}" srcId="{E9830A75-5AB6-4D9F-B9C8-938BDB860E4F}" destId="{BAD7E3BD-8B21-480B-A0FA-97442DD6537F}" srcOrd="6" destOrd="0" parTransId="{591468AB-69C5-4A7C-9794-1868E1FDE7A5}" sibTransId="{493BD19D-8C3E-41F4-BC60-2DB82C1CE34F}"/>
    <dgm:cxn modelId="{E8492865-816C-4AF8-989C-A2A2E7A0AC8E}" srcId="{E9830A75-5AB6-4D9F-B9C8-938BDB860E4F}" destId="{7A2CDC4D-337A-4E87-864F-F9836F648D40}" srcOrd="4" destOrd="0" parTransId="{8966A938-9CFF-4150-98E6-7D894BD6F061}" sibTransId="{EE8EAC5F-8152-4FF2-83C9-779D812FEB74}"/>
    <dgm:cxn modelId="{6D70C26F-B9D9-4353-9879-ABC5887227A6}" type="presOf" srcId="{7A2CDC4D-337A-4E87-864F-F9836F648D40}" destId="{897A6116-E039-4F21-89FD-4EE9E0C7564A}" srcOrd="0" destOrd="0" presId="urn:microsoft.com/office/officeart/2008/layout/VerticalCurvedList"/>
    <dgm:cxn modelId="{B5391950-23AA-4E45-B0A3-E55C143253B1}" type="presOf" srcId="{52E593AE-E32C-49F7-8439-9DC592D799F4}" destId="{D8338E59-7CD2-417D-BC69-F80A82D0F291}" srcOrd="0" destOrd="0" presId="urn:microsoft.com/office/officeart/2008/layout/VerticalCurvedList"/>
    <dgm:cxn modelId="{5C089C52-1C0A-4048-A0FB-017C1375CC18}" type="presOf" srcId="{335850B3-41B4-43DD-9E5A-9971D514F903}" destId="{71A910BD-3EFC-49E5-B10D-4BFA60645B8C}" srcOrd="0" destOrd="0" presId="urn:microsoft.com/office/officeart/2008/layout/VerticalCurvedList"/>
    <dgm:cxn modelId="{934DA555-BCE5-478E-84FA-73256B4F976F}" type="presOf" srcId="{BAD7E3BD-8B21-480B-A0FA-97442DD6537F}" destId="{F9ED2D83-CEEA-4407-B6CB-F6FC2C4A3FB2}" srcOrd="0" destOrd="0" presId="urn:microsoft.com/office/officeart/2008/layout/VerticalCurvedList"/>
    <dgm:cxn modelId="{74EF8E8B-36CE-4507-9AAB-E8AB834A41BD}" srcId="{E9830A75-5AB6-4D9F-B9C8-938BDB860E4F}" destId="{335850B3-41B4-43DD-9E5A-9971D514F903}" srcOrd="5" destOrd="0" parTransId="{A61E5FAA-B1ED-4F1E-8466-0367328FAA77}" sibTransId="{D35016D5-FBB5-4588-9317-7BEAA830A758}"/>
    <dgm:cxn modelId="{6E590D8F-7A8A-4564-902F-02471EAAFCFF}" srcId="{E9830A75-5AB6-4D9F-B9C8-938BDB860E4F}" destId="{51DEED6D-A7D6-4C57-B38D-E0A4EA177A17}" srcOrd="1" destOrd="0" parTransId="{7DF25BED-8A15-471A-B8B4-110CDE673B5C}" sibTransId="{E5619045-087A-4286-A32C-5FFB9C4BE263}"/>
    <dgm:cxn modelId="{AFF21E96-A713-4EC7-8299-ACE35D827708}" type="presOf" srcId="{E2392DB3-9DF8-4F2D-8C7F-60466E259A3C}" destId="{9E9B5423-FEDA-45B1-8D55-3F2113AFAA4E}" srcOrd="0" destOrd="0" presId="urn:microsoft.com/office/officeart/2008/layout/VerticalCurvedList"/>
    <dgm:cxn modelId="{A07270B2-ED34-41AA-BC7C-CF2068B2CC1F}" type="presOf" srcId="{E0B863E3-1914-46D9-9D7B-BE70DB7617AE}" destId="{E4C2D1AE-976B-4014-A344-547D6FC07FE0}" srcOrd="0" destOrd="0" presId="urn:microsoft.com/office/officeart/2008/layout/VerticalCurvedList"/>
    <dgm:cxn modelId="{E0922FD5-7BC8-464D-A022-2FEC6B7AEDC7}" type="presOf" srcId="{E345DD51-052D-4493-8D6B-9713B5B84835}" destId="{5EE60384-56DD-4C27-9AE8-A577342A8F3F}" srcOrd="0" destOrd="0" presId="urn:microsoft.com/office/officeart/2008/layout/VerticalCurvedList"/>
    <dgm:cxn modelId="{9E64EFA3-DD14-489B-B44C-06B0DAFB2024}" type="presParOf" srcId="{611745E6-0961-4A84-A7FF-6508FF65AD35}" destId="{795AFA7F-0BF9-473D-BFB2-7FAEF7C0FA6D}" srcOrd="0" destOrd="0" presId="urn:microsoft.com/office/officeart/2008/layout/VerticalCurvedList"/>
    <dgm:cxn modelId="{BEDBA8FE-7F6F-4063-BDB5-7CAB0599C1D4}" type="presParOf" srcId="{795AFA7F-0BF9-473D-BFB2-7FAEF7C0FA6D}" destId="{351AE789-06D4-40A8-ADBC-0978178BFDE4}" srcOrd="0" destOrd="0" presId="urn:microsoft.com/office/officeart/2008/layout/VerticalCurvedList"/>
    <dgm:cxn modelId="{B68E03BA-EE22-4ED8-AD3D-10A5D8CB222B}" type="presParOf" srcId="{351AE789-06D4-40A8-ADBC-0978178BFDE4}" destId="{329A140C-C632-423D-88EC-362A5EF68E24}" srcOrd="0" destOrd="0" presId="urn:microsoft.com/office/officeart/2008/layout/VerticalCurvedList"/>
    <dgm:cxn modelId="{966E8C68-8F69-419F-AFED-6224712B0A8C}" type="presParOf" srcId="{351AE789-06D4-40A8-ADBC-0978178BFDE4}" destId="{5EE60384-56DD-4C27-9AE8-A577342A8F3F}" srcOrd="1" destOrd="0" presId="urn:microsoft.com/office/officeart/2008/layout/VerticalCurvedList"/>
    <dgm:cxn modelId="{36BA77B2-777A-41DA-A772-320EA434D5F8}" type="presParOf" srcId="{351AE789-06D4-40A8-ADBC-0978178BFDE4}" destId="{BB288897-0C16-4B0F-BAD1-55AEE539D3A0}" srcOrd="2" destOrd="0" presId="urn:microsoft.com/office/officeart/2008/layout/VerticalCurvedList"/>
    <dgm:cxn modelId="{8134E1D6-0CC5-4D97-AF4D-E3A71B9E61E8}" type="presParOf" srcId="{351AE789-06D4-40A8-ADBC-0978178BFDE4}" destId="{FCDD389A-C9FF-4151-B832-CBF72E0F4F28}" srcOrd="3" destOrd="0" presId="urn:microsoft.com/office/officeart/2008/layout/VerticalCurvedList"/>
    <dgm:cxn modelId="{771F5E5F-6C84-46B9-8F1E-C8FB944C1AA3}" type="presParOf" srcId="{795AFA7F-0BF9-473D-BFB2-7FAEF7C0FA6D}" destId="{E4C2D1AE-976B-4014-A344-547D6FC07FE0}" srcOrd="1" destOrd="0" presId="urn:microsoft.com/office/officeart/2008/layout/VerticalCurvedList"/>
    <dgm:cxn modelId="{CA053992-6B0B-465D-8EF1-FD540F8F138D}" type="presParOf" srcId="{795AFA7F-0BF9-473D-BFB2-7FAEF7C0FA6D}" destId="{1A82C390-BC71-4371-AF8D-601599A7477C}" srcOrd="2" destOrd="0" presId="urn:microsoft.com/office/officeart/2008/layout/VerticalCurvedList"/>
    <dgm:cxn modelId="{E7A5CE2F-3E68-4536-97E8-79093DD5235E}" type="presParOf" srcId="{1A82C390-BC71-4371-AF8D-601599A7477C}" destId="{EEF3043F-D25B-4702-86D6-09E79CC4C8F8}" srcOrd="0" destOrd="0" presId="urn:microsoft.com/office/officeart/2008/layout/VerticalCurvedList"/>
    <dgm:cxn modelId="{2C3759DF-C659-4730-B945-D413290BF805}" type="presParOf" srcId="{795AFA7F-0BF9-473D-BFB2-7FAEF7C0FA6D}" destId="{460917CC-D4EE-4E49-9B90-7166A175FBFD}" srcOrd="3" destOrd="0" presId="urn:microsoft.com/office/officeart/2008/layout/VerticalCurvedList"/>
    <dgm:cxn modelId="{99E9F156-AB16-4C5F-AC63-2663F21E14C9}" type="presParOf" srcId="{795AFA7F-0BF9-473D-BFB2-7FAEF7C0FA6D}" destId="{53CBE590-A3EA-42E5-95C2-2DEC89122084}" srcOrd="4" destOrd="0" presId="urn:microsoft.com/office/officeart/2008/layout/VerticalCurvedList"/>
    <dgm:cxn modelId="{F0E355F0-9AE0-43A9-9934-0B4367AE5E17}" type="presParOf" srcId="{53CBE590-A3EA-42E5-95C2-2DEC89122084}" destId="{91BEFAEF-0FC6-41E3-B311-8B3964D87E3E}" srcOrd="0" destOrd="0" presId="urn:microsoft.com/office/officeart/2008/layout/VerticalCurvedList"/>
    <dgm:cxn modelId="{A0874F2D-B9CA-4BDD-8234-DCC08C562AF8}" type="presParOf" srcId="{795AFA7F-0BF9-473D-BFB2-7FAEF7C0FA6D}" destId="{9E9B5423-FEDA-45B1-8D55-3F2113AFAA4E}" srcOrd="5" destOrd="0" presId="urn:microsoft.com/office/officeart/2008/layout/VerticalCurvedList"/>
    <dgm:cxn modelId="{2EBF2D10-FBFF-48E1-9BFA-316B259B9F59}" type="presParOf" srcId="{795AFA7F-0BF9-473D-BFB2-7FAEF7C0FA6D}" destId="{D150786C-9665-4B51-A449-40F25C9AAA0F}" srcOrd="6" destOrd="0" presId="urn:microsoft.com/office/officeart/2008/layout/VerticalCurvedList"/>
    <dgm:cxn modelId="{5A990248-42E0-4CF9-82FE-B7554909A1CA}" type="presParOf" srcId="{D150786C-9665-4B51-A449-40F25C9AAA0F}" destId="{9D0CF294-703D-474B-9259-5AFEF3C580FF}" srcOrd="0" destOrd="0" presId="urn:microsoft.com/office/officeart/2008/layout/VerticalCurvedList"/>
    <dgm:cxn modelId="{10732E48-AEAE-4B10-AFFF-D359A4FF7EEF}" type="presParOf" srcId="{795AFA7F-0BF9-473D-BFB2-7FAEF7C0FA6D}" destId="{D8338E59-7CD2-417D-BC69-F80A82D0F291}" srcOrd="7" destOrd="0" presId="urn:microsoft.com/office/officeart/2008/layout/VerticalCurvedList"/>
    <dgm:cxn modelId="{57DFCE9A-BE6E-4CA8-89F7-35AB023DF61C}" type="presParOf" srcId="{795AFA7F-0BF9-473D-BFB2-7FAEF7C0FA6D}" destId="{94452415-E65D-4431-BF8B-48EC2374ACA2}" srcOrd="8" destOrd="0" presId="urn:microsoft.com/office/officeart/2008/layout/VerticalCurvedList"/>
    <dgm:cxn modelId="{2F98FBCF-D1CA-4B3B-B3BF-C04F9C69F482}" type="presParOf" srcId="{94452415-E65D-4431-BF8B-48EC2374ACA2}" destId="{874B843D-6CBA-49BA-BE01-DE7EFCA79A02}" srcOrd="0" destOrd="0" presId="urn:microsoft.com/office/officeart/2008/layout/VerticalCurvedList"/>
    <dgm:cxn modelId="{8475F072-2322-47A0-A5CB-507A338676E3}" type="presParOf" srcId="{795AFA7F-0BF9-473D-BFB2-7FAEF7C0FA6D}" destId="{897A6116-E039-4F21-89FD-4EE9E0C7564A}" srcOrd="9" destOrd="0" presId="urn:microsoft.com/office/officeart/2008/layout/VerticalCurvedList"/>
    <dgm:cxn modelId="{40606146-CB86-47C0-86BA-078E07EAE576}" type="presParOf" srcId="{795AFA7F-0BF9-473D-BFB2-7FAEF7C0FA6D}" destId="{6558B856-E4B4-42F8-86BA-4DA1728C3304}" srcOrd="10" destOrd="0" presId="urn:microsoft.com/office/officeart/2008/layout/VerticalCurvedList"/>
    <dgm:cxn modelId="{82571C71-E119-41DD-9A5C-FA6869130F1D}" type="presParOf" srcId="{6558B856-E4B4-42F8-86BA-4DA1728C3304}" destId="{D68FF2E2-8806-4C16-B31C-DE6336CD7B56}" srcOrd="0" destOrd="0" presId="urn:microsoft.com/office/officeart/2008/layout/VerticalCurvedList"/>
    <dgm:cxn modelId="{8B12B087-5E88-4BC0-BB80-BD515EBDFCBD}" type="presParOf" srcId="{795AFA7F-0BF9-473D-BFB2-7FAEF7C0FA6D}" destId="{71A910BD-3EFC-49E5-B10D-4BFA60645B8C}" srcOrd="11" destOrd="0" presId="urn:microsoft.com/office/officeart/2008/layout/VerticalCurvedList"/>
    <dgm:cxn modelId="{954D14B3-8970-44F8-A859-DF59A131F963}" type="presParOf" srcId="{795AFA7F-0BF9-473D-BFB2-7FAEF7C0FA6D}" destId="{98ED8753-2B9C-47FA-9AC7-043CB141CB6A}" srcOrd="12" destOrd="0" presId="urn:microsoft.com/office/officeart/2008/layout/VerticalCurvedList"/>
    <dgm:cxn modelId="{021A00F5-80D8-4D28-92CB-A4E8F716AD77}" type="presParOf" srcId="{98ED8753-2B9C-47FA-9AC7-043CB141CB6A}" destId="{440686E1-D562-4659-8D71-B0989A274694}" srcOrd="0" destOrd="0" presId="urn:microsoft.com/office/officeart/2008/layout/VerticalCurvedList"/>
    <dgm:cxn modelId="{69DCA46A-F708-40CA-98DF-9B3AD4A20799}" type="presParOf" srcId="{795AFA7F-0BF9-473D-BFB2-7FAEF7C0FA6D}" destId="{F9ED2D83-CEEA-4407-B6CB-F6FC2C4A3FB2}" srcOrd="13" destOrd="0" presId="urn:microsoft.com/office/officeart/2008/layout/VerticalCurvedList"/>
    <dgm:cxn modelId="{01494A8B-0DDC-49C7-8B28-6A52903F5336}" type="presParOf" srcId="{795AFA7F-0BF9-473D-BFB2-7FAEF7C0FA6D}" destId="{AD420D02-5196-4BEE-AE5B-CAC327B975C5}" srcOrd="14" destOrd="0" presId="urn:microsoft.com/office/officeart/2008/layout/VerticalCurvedList"/>
    <dgm:cxn modelId="{37A72550-4A8D-4FF1-AEAE-A824D40B7F61}" type="presParOf" srcId="{AD420D02-5196-4BEE-AE5B-CAC327B975C5}" destId="{1FEEF707-672C-4055-A8E9-83EC1461042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4F6DC-FAB7-4417-A7AA-E317BECC687F}">
      <dsp:nvSpPr>
        <dsp:cNvPr id="0" name=""/>
        <dsp:cNvSpPr/>
      </dsp:nvSpPr>
      <dsp:spPr>
        <a:xfrm>
          <a:off x="-4538657" y="-695943"/>
          <a:ext cx="5406673" cy="5406673"/>
        </a:xfrm>
        <a:prstGeom prst="blockArc">
          <a:avLst>
            <a:gd name="adj1" fmla="val 18900000"/>
            <a:gd name="adj2" fmla="val 2700000"/>
            <a:gd name="adj3" fmla="val 4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CED9F7-694D-4FBA-AABC-44AF42D2F47E}">
      <dsp:nvSpPr>
        <dsp:cNvPr id="0" name=""/>
        <dsp:cNvSpPr/>
      </dsp:nvSpPr>
      <dsp:spPr>
        <a:xfrm>
          <a:off x="558247" y="401478"/>
          <a:ext cx="10258543" cy="8029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7347" tIns="78740" rIns="78740" bIns="78740" numCol="1" spcCol="1270" anchor="ctr" anchorCtr="0">
          <a:noAutofit/>
        </a:bodyPr>
        <a:lstStyle/>
        <a:p>
          <a:pPr marL="0" lvl="0" indent="0" algn="l" defTabSz="1377950">
            <a:lnSpc>
              <a:spcPct val="90000"/>
            </a:lnSpc>
            <a:spcBef>
              <a:spcPct val="0"/>
            </a:spcBef>
            <a:spcAft>
              <a:spcPct val="35000"/>
            </a:spcAft>
            <a:buNone/>
          </a:pPr>
          <a:r>
            <a:rPr lang="ru-RU" sz="3100" kern="1200" dirty="0"/>
            <a:t>за характером </a:t>
          </a:r>
          <a:r>
            <a:rPr lang="ru-RU" sz="3100" kern="1200" dirty="0" err="1"/>
            <a:t>походження</a:t>
          </a:r>
          <a:r>
            <a:rPr lang="ru-RU" sz="3100" kern="1200" dirty="0"/>
            <a:t> </a:t>
          </a:r>
          <a:r>
            <a:rPr lang="ru-RU" sz="3100" kern="1200" dirty="0" err="1"/>
            <a:t>або</a:t>
          </a:r>
          <a:r>
            <a:rPr lang="ru-RU" sz="3100" kern="1200" dirty="0"/>
            <a:t> причиною </a:t>
          </a:r>
          <a:r>
            <a:rPr lang="ru-RU" sz="3100" kern="1200" dirty="0" err="1"/>
            <a:t>виникнення</a:t>
          </a:r>
          <a:endParaRPr lang="uk-UA" sz="3100" kern="1200" dirty="0"/>
        </a:p>
      </dsp:txBody>
      <dsp:txXfrm>
        <a:off x="558247" y="401478"/>
        <a:ext cx="10258543" cy="802957"/>
      </dsp:txXfrm>
    </dsp:sp>
    <dsp:sp modelId="{29E16809-60D9-49C1-86F3-A602325E24A5}">
      <dsp:nvSpPr>
        <dsp:cNvPr id="0" name=""/>
        <dsp:cNvSpPr/>
      </dsp:nvSpPr>
      <dsp:spPr>
        <a:xfrm>
          <a:off x="56398" y="301109"/>
          <a:ext cx="1003696" cy="100369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AFE1A2-CAC0-4F40-AA00-9F21CBE5EAB0}">
      <dsp:nvSpPr>
        <dsp:cNvPr id="0" name=""/>
        <dsp:cNvSpPr/>
      </dsp:nvSpPr>
      <dsp:spPr>
        <a:xfrm>
          <a:off x="850122" y="1605914"/>
          <a:ext cx="9966668" cy="8029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7347" tIns="78740" rIns="78740" bIns="78740" numCol="1" spcCol="1270" anchor="ctr" anchorCtr="0">
          <a:noAutofit/>
        </a:bodyPr>
        <a:lstStyle/>
        <a:p>
          <a:pPr marL="0" lvl="0" indent="0" algn="l" defTabSz="1377950">
            <a:lnSpc>
              <a:spcPct val="90000"/>
            </a:lnSpc>
            <a:spcBef>
              <a:spcPct val="0"/>
            </a:spcBef>
            <a:spcAft>
              <a:spcPct val="35000"/>
            </a:spcAft>
            <a:buNone/>
          </a:pPr>
          <a:r>
            <a:rPr lang="uk-UA" sz="3100" kern="1200" dirty="0"/>
            <a:t>ступенем поширення</a:t>
          </a:r>
        </a:p>
      </dsp:txBody>
      <dsp:txXfrm>
        <a:off x="850122" y="1605914"/>
        <a:ext cx="9966668" cy="802957"/>
      </dsp:txXfrm>
    </dsp:sp>
    <dsp:sp modelId="{1EBDBC29-6391-4C3E-B5AB-2DA2D996C961}">
      <dsp:nvSpPr>
        <dsp:cNvPr id="0" name=""/>
        <dsp:cNvSpPr/>
      </dsp:nvSpPr>
      <dsp:spPr>
        <a:xfrm>
          <a:off x="348273" y="1505545"/>
          <a:ext cx="1003696" cy="100369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93C82D-FBFF-480E-8C62-C156A2DEBDAC}">
      <dsp:nvSpPr>
        <dsp:cNvPr id="0" name=""/>
        <dsp:cNvSpPr/>
      </dsp:nvSpPr>
      <dsp:spPr>
        <a:xfrm>
          <a:off x="558247" y="2810350"/>
          <a:ext cx="10258543" cy="8029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7347" tIns="78740" rIns="78740" bIns="78740" numCol="1" spcCol="1270" anchor="ctr" anchorCtr="0">
          <a:noAutofit/>
        </a:bodyPr>
        <a:lstStyle/>
        <a:p>
          <a:pPr marL="0" lvl="0" indent="0" algn="l" defTabSz="1377950">
            <a:lnSpc>
              <a:spcPct val="90000"/>
            </a:lnSpc>
            <a:spcBef>
              <a:spcPct val="0"/>
            </a:spcBef>
            <a:spcAft>
              <a:spcPct val="35000"/>
            </a:spcAft>
            <a:buNone/>
          </a:pPr>
          <a:r>
            <a:rPr lang="ru-RU" sz="3100" kern="1200" dirty="0" err="1"/>
            <a:t>розміром</a:t>
          </a:r>
          <a:r>
            <a:rPr lang="ru-RU" sz="3100" kern="1200" dirty="0"/>
            <a:t> </a:t>
          </a:r>
          <a:r>
            <a:rPr lang="ru-RU" sz="3100" kern="1200" dirty="0" err="1"/>
            <a:t>людських</a:t>
          </a:r>
          <a:r>
            <a:rPr lang="ru-RU" sz="3100" kern="1200" dirty="0"/>
            <a:t> утрат та </a:t>
          </a:r>
          <a:r>
            <a:rPr lang="ru-RU" sz="3100" kern="1200" dirty="0" err="1"/>
            <a:t>матеріальних</a:t>
          </a:r>
          <a:r>
            <a:rPr lang="ru-RU" sz="3100" kern="1200" dirty="0"/>
            <a:t> </a:t>
          </a:r>
          <a:r>
            <a:rPr lang="ru-RU" sz="3100" kern="1200" dirty="0" err="1"/>
            <a:t>збитків</a:t>
          </a:r>
          <a:endParaRPr lang="uk-UA" sz="3100" kern="1200" dirty="0"/>
        </a:p>
      </dsp:txBody>
      <dsp:txXfrm>
        <a:off x="558247" y="2810350"/>
        <a:ext cx="10258543" cy="802957"/>
      </dsp:txXfrm>
    </dsp:sp>
    <dsp:sp modelId="{C51447BB-3E21-4CD1-95A8-5A2BFEADE055}">
      <dsp:nvSpPr>
        <dsp:cNvPr id="0" name=""/>
        <dsp:cNvSpPr/>
      </dsp:nvSpPr>
      <dsp:spPr>
        <a:xfrm>
          <a:off x="56398" y="2709981"/>
          <a:ext cx="1003696" cy="100369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0409A-D2DC-4D92-8328-ED4E28AAE8E6}">
      <dsp:nvSpPr>
        <dsp:cNvPr id="0" name=""/>
        <dsp:cNvSpPr/>
      </dsp:nvSpPr>
      <dsp:spPr>
        <a:xfrm>
          <a:off x="5435600" y="1811968"/>
          <a:ext cx="4504076" cy="390849"/>
        </a:xfrm>
        <a:custGeom>
          <a:avLst/>
          <a:gdLst/>
          <a:ahLst/>
          <a:cxnLst/>
          <a:rect l="0" t="0" r="0" b="0"/>
          <a:pathLst>
            <a:path>
              <a:moveTo>
                <a:pt x="0" y="0"/>
              </a:moveTo>
              <a:lnTo>
                <a:pt x="0" y="195424"/>
              </a:lnTo>
              <a:lnTo>
                <a:pt x="4504076" y="195424"/>
              </a:lnTo>
              <a:lnTo>
                <a:pt x="4504076" y="3908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35C22D-156F-4F04-BC91-FC0BBC506E92}">
      <dsp:nvSpPr>
        <dsp:cNvPr id="0" name=""/>
        <dsp:cNvSpPr/>
      </dsp:nvSpPr>
      <dsp:spPr>
        <a:xfrm>
          <a:off x="5435600" y="1811968"/>
          <a:ext cx="2252038" cy="390849"/>
        </a:xfrm>
        <a:custGeom>
          <a:avLst/>
          <a:gdLst/>
          <a:ahLst/>
          <a:cxnLst/>
          <a:rect l="0" t="0" r="0" b="0"/>
          <a:pathLst>
            <a:path>
              <a:moveTo>
                <a:pt x="0" y="0"/>
              </a:moveTo>
              <a:lnTo>
                <a:pt x="0" y="195424"/>
              </a:lnTo>
              <a:lnTo>
                <a:pt x="2252038" y="195424"/>
              </a:lnTo>
              <a:lnTo>
                <a:pt x="2252038" y="3908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C8494-043C-4DDE-90E6-819D0C7775EC}">
      <dsp:nvSpPr>
        <dsp:cNvPr id="0" name=""/>
        <dsp:cNvSpPr/>
      </dsp:nvSpPr>
      <dsp:spPr>
        <a:xfrm>
          <a:off x="5389879" y="1811968"/>
          <a:ext cx="91440" cy="390849"/>
        </a:xfrm>
        <a:custGeom>
          <a:avLst/>
          <a:gdLst/>
          <a:ahLst/>
          <a:cxnLst/>
          <a:rect l="0" t="0" r="0" b="0"/>
          <a:pathLst>
            <a:path>
              <a:moveTo>
                <a:pt x="45720" y="0"/>
              </a:moveTo>
              <a:lnTo>
                <a:pt x="45720" y="3908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FDE565-DA93-4704-88FD-BBAFEFFF5FC7}">
      <dsp:nvSpPr>
        <dsp:cNvPr id="0" name=""/>
        <dsp:cNvSpPr/>
      </dsp:nvSpPr>
      <dsp:spPr>
        <a:xfrm>
          <a:off x="3183561" y="1811968"/>
          <a:ext cx="2252038" cy="390849"/>
        </a:xfrm>
        <a:custGeom>
          <a:avLst/>
          <a:gdLst/>
          <a:ahLst/>
          <a:cxnLst/>
          <a:rect l="0" t="0" r="0" b="0"/>
          <a:pathLst>
            <a:path>
              <a:moveTo>
                <a:pt x="2252038" y="0"/>
              </a:moveTo>
              <a:lnTo>
                <a:pt x="2252038" y="195424"/>
              </a:lnTo>
              <a:lnTo>
                <a:pt x="0" y="195424"/>
              </a:lnTo>
              <a:lnTo>
                <a:pt x="0" y="3908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49B8D-BEDA-4B39-999F-A082B54C4AE2}">
      <dsp:nvSpPr>
        <dsp:cNvPr id="0" name=""/>
        <dsp:cNvSpPr/>
      </dsp:nvSpPr>
      <dsp:spPr>
        <a:xfrm>
          <a:off x="931523" y="1811968"/>
          <a:ext cx="4504076" cy="390849"/>
        </a:xfrm>
        <a:custGeom>
          <a:avLst/>
          <a:gdLst/>
          <a:ahLst/>
          <a:cxnLst/>
          <a:rect l="0" t="0" r="0" b="0"/>
          <a:pathLst>
            <a:path>
              <a:moveTo>
                <a:pt x="4504076" y="0"/>
              </a:moveTo>
              <a:lnTo>
                <a:pt x="4504076" y="195424"/>
              </a:lnTo>
              <a:lnTo>
                <a:pt x="0" y="195424"/>
              </a:lnTo>
              <a:lnTo>
                <a:pt x="0" y="3908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077314-4973-4A4F-98BE-1D98AA47B983}">
      <dsp:nvSpPr>
        <dsp:cNvPr id="0" name=""/>
        <dsp:cNvSpPr/>
      </dsp:nvSpPr>
      <dsp:spPr>
        <a:xfrm>
          <a:off x="3182026" y="881374"/>
          <a:ext cx="4507147" cy="9305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uk-UA" sz="2800" kern="1200" dirty="0"/>
            <a:t>Транспортні аварії</a:t>
          </a:r>
        </a:p>
      </dsp:txBody>
      <dsp:txXfrm>
        <a:off x="3182026" y="881374"/>
        <a:ext cx="4507147" cy="930594"/>
      </dsp:txXfrm>
    </dsp:sp>
    <dsp:sp modelId="{59E90413-A9CC-4C3C-A153-4EFC43F99D13}">
      <dsp:nvSpPr>
        <dsp:cNvPr id="0" name=""/>
        <dsp:cNvSpPr/>
      </dsp:nvSpPr>
      <dsp:spPr>
        <a:xfrm>
          <a:off x="928" y="2202818"/>
          <a:ext cx="1861188" cy="9305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uk-UA" sz="2300" kern="1200" dirty="0"/>
            <a:t>автомобільні</a:t>
          </a:r>
        </a:p>
      </dsp:txBody>
      <dsp:txXfrm>
        <a:off x="928" y="2202818"/>
        <a:ext cx="1861188" cy="930594"/>
      </dsp:txXfrm>
    </dsp:sp>
    <dsp:sp modelId="{732E5D52-6514-41F8-92F5-8A84C95A3DB2}">
      <dsp:nvSpPr>
        <dsp:cNvPr id="0" name=""/>
        <dsp:cNvSpPr/>
      </dsp:nvSpPr>
      <dsp:spPr>
        <a:xfrm>
          <a:off x="2252967" y="2202818"/>
          <a:ext cx="1861188" cy="9305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uk-UA" sz="2300" kern="1200" dirty="0"/>
            <a:t>залізничні</a:t>
          </a:r>
        </a:p>
      </dsp:txBody>
      <dsp:txXfrm>
        <a:off x="2252967" y="2202818"/>
        <a:ext cx="1861188" cy="930594"/>
      </dsp:txXfrm>
    </dsp:sp>
    <dsp:sp modelId="{9768D778-BCA4-4CE7-87A7-B5C5398BD1D2}">
      <dsp:nvSpPr>
        <dsp:cNvPr id="0" name=""/>
        <dsp:cNvSpPr/>
      </dsp:nvSpPr>
      <dsp:spPr>
        <a:xfrm>
          <a:off x="4505005" y="2202818"/>
          <a:ext cx="1861188" cy="9305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uk-UA" sz="2300" kern="1200" dirty="0"/>
            <a:t>авіаційні</a:t>
          </a:r>
        </a:p>
      </dsp:txBody>
      <dsp:txXfrm>
        <a:off x="4505005" y="2202818"/>
        <a:ext cx="1861188" cy="930594"/>
      </dsp:txXfrm>
    </dsp:sp>
    <dsp:sp modelId="{DCDEC782-B81E-41F5-BC20-A01F5DD44802}">
      <dsp:nvSpPr>
        <dsp:cNvPr id="0" name=""/>
        <dsp:cNvSpPr/>
      </dsp:nvSpPr>
      <dsp:spPr>
        <a:xfrm>
          <a:off x="6757043" y="2202818"/>
          <a:ext cx="1861188" cy="9305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uk-UA" sz="2300" kern="1200" dirty="0"/>
            <a:t>водні</a:t>
          </a:r>
        </a:p>
      </dsp:txBody>
      <dsp:txXfrm>
        <a:off x="6757043" y="2202818"/>
        <a:ext cx="1861188" cy="930594"/>
      </dsp:txXfrm>
    </dsp:sp>
    <dsp:sp modelId="{28F30813-D113-4397-8E2B-3A11DDE59CA0}">
      <dsp:nvSpPr>
        <dsp:cNvPr id="0" name=""/>
        <dsp:cNvSpPr/>
      </dsp:nvSpPr>
      <dsp:spPr>
        <a:xfrm>
          <a:off x="9009082" y="2202818"/>
          <a:ext cx="1861188" cy="9305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uk-UA" sz="2300" kern="1200" dirty="0"/>
            <a:t>трубопровідні</a:t>
          </a:r>
        </a:p>
      </dsp:txBody>
      <dsp:txXfrm>
        <a:off x="9009082" y="2202818"/>
        <a:ext cx="1861188" cy="930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3D4D4-C44F-4C33-B500-81577CB34F16}">
      <dsp:nvSpPr>
        <dsp:cNvPr id="0" name=""/>
        <dsp:cNvSpPr/>
      </dsp:nvSpPr>
      <dsp:spPr>
        <a:xfrm>
          <a:off x="-4538657" y="-695943"/>
          <a:ext cx="5406673" cy="5406673"/>
        </a:xfrm>
        <a:prstGeom prst="blockArc">
          <a:avLst>
            <a:gd name="adj1" fmla="val 18900000"/>
            <a:gd name="adj2" fmla="val 2700000"/>
            <a:gd name="adj3" fmla="val 4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3EB3F1-9513-4D07-A924-7F8EC711A9F9}">
      <dsp:nvSpPr>
        <dsp:cNvPr id="0" name=""/>
        <dsp:cNvSpPr/>
      </dsp:nvSpPr>
      <dsp:spPr>
        <a:xfrm>
          <a:off x="558247" y="401478"/>
          <a:ext cx="10258543" cy="8029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7347"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err="1"/>
            <a:t>загроза</a:t>
          </a:r>
          <a:r>
            <a:rPr lang="ru-RU" sz="2400" kern="1200" dirty="0"/>
            <a:t> </a:t>
          </a:r>
          <a:r>
            <a:rPr lang="ru-RU" sz="2400" kern="1200" dirty="0" err="1"/>
            <a:t>загибелі</a:t>
          </a:r>
          <a:r>
            <a:rPr lang="ru-RU" sz="2400" kern="1200" dirty="0"/>
            <a:t> людей </a:t>
          </a:r>
          <a:r>
            <a:rPr lang="ru-RU" sz="2400" kern="1200" dirty="0" err="1"/>
            <a:t>чи</a:t>
          </a:r>
          <a:r>
            <a:rPr lang="ru-RU" sz="2400" kern="1200" dirty="0"/>
            <a:t> </a:t>
          </a:r>
          <a:r>
            <a:rPr lang="ru-RU" sz="2400" kern="1200" dirty="0" err="1"/>
            <a:t>значне</a:t>
          </a:r>
          <a:r>
            <a:rPr lang="ru-RU" sz="2400" kern="1200" dirty="0"/>
            <a:t> </a:t>
          </a:r>
          <a:r>
            <a:rPr lang="ru-RU" sz="2400" kern="1200" dirty="0" err="1"/>
            <a:t>порушення</a:t>
          </a:r>
          <a:r>
            <a:rPr lang="ru-RU" sz="2400" kern="1200" dirty="0"/>
            <a:t> умов </a:t>
          </a:r>
          <a:r>
            <a:rPr lang="ru-RU" sz="2400" kern="1200" dirty="0" err="1"/>
            <a:t>їх</a:t>
          </a:r>
          <a:r>
            <a:rPr lang="ru-RU" sz="2400" kern="1200" dirty="0"/>
            <a:t> </a:t>
          </a:r>
          <a:r>
            <a:rPr lang="ru-RU" sz="2400" kern="1200" dirty="0" err="1"/>
            <a:t>життєдіяльності</a:t>
          </a:r>
          <a:endParaRPr lang="uk-UA" sz="2400" kern="1200" dirty="0"/>
        </a:p>
      </dsp:txBody>
      <dsp:txXfrm>
        <a:off x="558247" y="401478"/>
        <a:ext cx="10258543" cy="802957"/>
      </dsp:txXfrm>
    </dsp:sp>
    <dsp:sp modelId="{1638EF48-B2D7-48B3-96EF-FEBC1D83CD78}">
      <dsp:nvSpPr>
        <dsp:cNvPr id="0" name=""/>
        <dsp:cNvSpPr/>
      </dsp:nvSpPr>
      <dsp:spPr>
        <a:xfrm>
          <a:off x="56398" y="301109"/>
          <a:ext cx="1003696" cy="100369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E7CBED-956E-4418-8F03-5A51A7CF402E}">
      <dsp:nvSpPr>
        <dsp:cNvPr id="0" name=""/>
        <dsp:cNvSpPr/>
      </dsp:nvSpPr>
      <dsp:spPr>
        <a:xfrm>
          <a:off x="850122" y="1605914"/>
          <a:ext cx="9966668" cy="8029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7347" tIns="60960" rIns="60960" bIns="60960" numCol="1" spcCol="1270" anchor="ctr" anchorCtr="0">
          <a:noAutofit/>
        </a:bodyPr>
        <a:lstStyle/>
        <a:p>
          <a:pPr marL="0" lvl="0" indent="0" algn="l" defTabSz="1066800">
            <a:lnSpc>
              <a:spcPct val="90000"/>
            </a:lnSpc>
            <a:spcBef>
              <a:spcPct val="0"/>
            </a:spcBef>
            <a:spcAft>
              <a:spcPct val="35000"/>
            </a:spcAft>
            <a:buNone/>
          </a:pPr>
          <a:r>
            <a:rPr lang="uk-UA" sz="2400" kern="1200" dirty="0"/>
            <a:t>заподіяння економічних збитків</a:t>
          </a:r>
        </a:p>
      </dsp:txBody>
      <dsp:txXfrm>
        <a:off x="850122" y="1605914"/>
        <a:ext cx="9966668" cy="802957"/>
      </dsp:txXfrm>
    </dsp:sp>
    <dsp:sp modelId="{77DADE40-C4DD-4C49-8578-47C2FEAD4A5B}">
      <dsp:nvSpPr>
        <dsp:cNvPr id="0" name=""/>
        <dsp:cNvSpPr/>
      </dsp:nvSpPr>
      <dsp:spPr>
        <a:xfrm>
          <a:off x="348273" y="1505545"/>
          <a:ext cx="1003696" cy="100369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86ABC2-3E0C-45D0-9223-FB2F51475F0D}">
      <dsp:nvSpPr>
        <dsp:cNvPr id="0" name=""/>
        <dsp:cNvSpPr/>
      </dsp:nvSpPr>
      <dsp:spPr>
        <a:xfrm>
          <a:off x="558247" y="2810350"/>
          <a:ext cx="10258543" cy="8029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7347" tIns="60960" rIns="60960" bIns="60960" numCol="1" spcCol="1270" anchor="ctr" anchorCtr="0">
          <a:noAutofit/>
        </a:bodyPr>
        <a:lstStyle/>
        <a:p>
          <a:pPr marL="0" lvl="0" indent="0" algn="l" defTabSz="1066800">
            <a:lnSpc>
              <a:spcPct val="90000"/>
            </a:lnSpc>
            <a:spcBef>
              <a:spcPct val="0"/>
            </a:spcBef>
            <a:spcAft>
              <a:spcPct val="35000"/>
            </a:spcAft>
            <a:buNone/>
          </a:pPr>
          <a:r>
            <a:rPr lang="uk-UA" sz="2400" kern="1200" dirty="0"/>
            <a:t>істотне погіршення стану довкілля</a:t>
          </a:r>
        </a:p>
      </dsp:txBody>
      <dsp:txXfrm>
        <a:off x="558247" y="2810350"/>
        <a:ext cx="10258543" cy="802957"/>
      </dsp:txXfrm>
    </dsp:sp>
    <dsp:sp modelId="{009AD74D-0C37-4188-81CD-E5D16D2DCED7}">
      <dsp:nvSpPr>
        <dsp:cNvPr id="0" name=""/>
        <dsp:cNvSpPr/>
      </dsp:nvSpPr>
      <dsp:spPr>
        <a:xfrm>
          <a:off x="56398" y="2709981"/>
          <a:ext cx="1003696" cy="100369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4FDB2-6AC7-4180-B067-577371D95975}">
      <dsp:nvSpPr>
        <dsp:cNvPr id="0" name=""/>
        <dsp:cNvSpPr/>
      </dsp:nvSpPr>
      <dsp:spPr>
        <a:xfrm>
          <a:off x="-4456881" y="-683511"/>
          <a:ext cx="5309530" cy="5309530"/>
        </a:xfrm>
        <a:prstGeom prst="blockArc">
          <a:avLst>
            <a:gd name="adj1" fmla="val 18900000"/>
            <a:gd name="adj2" fmla="val 2700000"/>
            <a:gd name="adj3" fmla="val 407"/>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10C794-F9CE-4C35-8E34-3ACE3F4BBD59}">
      <dsp:nvSpPr>
        <dsp:cNvPr id="0" name=""/>
        <dsp:cNvSpPr/>
      </dsp:nvSpPr>
      <dsp:spPr>
        <a:xfrm>
          <a:off x="548358" y="394250"/>
          <a:ext cx="10037344" cy="7885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873" tIns="60960" rIns="60960" bIns="60960" numCol="1" spcCol="1270" anchor="ctr" anchorCtr="0">
          <a:noAutofit/>
        </a:bodyPr>
        <a:lstStyle/>
        <a:p>
          <a:pPr marL="0" lvl="0" indent="0" algn="l" defTabSz="1066800">
            <a:lnSpc>
              <a:spcPct val="90000"/>
            </a:lnSpc>
            <a:spcBef>
              <a:spcPct val="0"/>
            </a:spcBef>
            <a:spcAft>
              <a:spcPct val="35000"/>
            </a:spcAft>
            <a:buNone/>
          </a:pPr>
          <a:r>
            <a:rPr lang="uk-UA" sz="2400" kern="1200" dirty="0"/>
            <a:t>територіальне поширення та обсяги технічних і матеріальних ресурсів, що необхідні для ліквідації наслідків НС</a:t>
          </a:r>
        </a:p>
      </dsp:txBody>
      <dsp:txXfrm>
        <a:off x="548358" y="394250"/>
        <a:ext cx="10037344" cy="788501"/>
      </dsp:txXfrm>
    </dsp:sp>
    <dsp:sp modelId="{2C4479E9-373C-48DD-9DA8-F327E142F432}">
      <dsp:nvSpPr>
        <dsp:cNvPr id="0" name=""/>
        <dsp:cNvSpPr/>
      </dsp:nvSpPr>
      <dsp:spPr>
        <a:xfrm>
          <a:off x="55545" y="295688"/>
          <a:ext cx="985627" cy="98562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1B893F-D4BD-41E4-9680-C9FF38FD1016}">
      <dsp:nvSpPr>
        <dsp:cNvPr id="0" name=""/>
        <dsp:cNvSpPr/>
      </dsp:nvSpPr>
      <dsp:spPr>
        <a:xfrm>
          <a:off x="834979" y="1577003"/>
          <a:ext cx="9750723" cy="7885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873" tIns="60960" rIns="60960" bIns="60960" numCol="1" spcCol="1270" anchor="ctr" anchorCtr="0">
          <a:noAutofit/>
        </a:bodyPr>
        <a:lstStyle/>
        <a:p>
          <a:pPr marL="0" lvl="0" indent="0" algn="l" defTabSz="1066800">
            <a:lnSpc>
              <a:spcPct val="90000"/>
            </a:lnSpc>
            <a:spcBef>
              <a:spcPct val="0"/>
            </a:spcBef>
            <a:spcAft>
              <a:spcPct val="35000"/>
            </a:spcAft>
            <a:buNone/>
          </a:pPr>
          <a:r>
            <a:rPr lang="uk-UA" sz="2400" kern="1200" dirty="0"/>
            <a:t>кількість людей, які загинули (постраждали), або чиї умови життя порушено</a:t>
          </a:r>
        </a:p>
      </dsp:txBody>
      <dsp:txXfrm>
        <a:off x="834979" y="1577003"/>
        <a:ext cx="9750723" cy="788501"/>
      </dsp:txXfrm>
    </dsp:sp>
    <dsp:sp modelId="{FDFDC74F-A2D6-4777-8780-8C439D9CB1DA}">
      <dsp:nvSpPr>
        <dsp:cNvPr id="0" name=""/>
        <dsp:cNvSpPr/>
      </dsp:nvSpPr>
      <dsp:spPr>
        <a:xfrm>
          <a:off x="342165" y="1478440"/>
          <a:ext cx="985627" cy="98562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C1C47-FE3E-40AC-B94C-E7C0287F8BCF}">
      <dsp:nvSpPr>
        <dsp:cNvPr id="0" name=""/>
        <dsp:cNvSpPr/>
      </dsp:nvSpPr>
      <dsp:spPr>
        <a:xfrm>
          <a:off x="548358" y="2759755"/>
          <a:ext cx="10037344" cy="7885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873" tIns="60960" rIns="60960" bIns="60960" numCol="1" spcCol="1270" anchor="ctr" anchorCtr="0">
          <a:noAutofit/>
        </a:bodyPr>
        <a:lstStyle/>
        <a:p>
          <a:pPr marL="0" lvl="0" indent="0" algn="l" defTabSz="1066800">
            <a:lnSpc>
              <a:spcPct val="90000"/>
            </a:lnSpc>
            <a:spcBef>
              <a:spcPct val="0"/>
            </a:spcBef>
            <a:spcAft>
              <a:spcPct val="35000"/>
            </a:spcAft>
            <a:buNone/>
          </a:pPr>
          <a:r>
            <a:rPr lang="uk-UA" sz="2400" kern="1200" dirty="0"/>
            <a:t>) розмір збитків, завданих </a:t>
          </a:r>
          <a:r>
            <a:rPr lang="uk-UA" sz="2400" kern="1200" dirty="0" err="1"/>
            <a:t>уражальними</a:t>
          </a:r>
          <a:r>
            <a:rPr lang="uk-UA" sz="2400" kern="1200" dirty="0"/>
            <a:t> чинниками джерела НС</a:t>
          </a:r>
        </a:p>
      </dsp:txBody>
      <dsp:txXfrm>
        <a:off x="548358" y="2759755"/>
        <a:ext cx="10037344" cy="788501"/>
      </dsp:txXfrm>
    </dsp:sp>
    <dsp:sp modelId="{E29814C5-5B89-4D8B-B088-F78A6AF22EFD}">
      <dsp:nvSpPr>
        <dsp:cNvPr id="0" name=""/>
        <dsp:cNvSpPr/>
      </dsp:nvSpPr>
      <dsp:spPr>
        <a:xfrm>
          <a:off x="55545" y="2661192"/>
          <a:ext cx="985627" cy="98562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60384-56DD-4C27-9AE8-A577342A8F3F}">
      <dsp:nvSpPr>
        <dsp:cNvPr id="0" name=""/>
        <dsp:cNvSpPr/>
      </dsp:nvSpPr>
      <dsp:spPr>
        <a:xfrm>
          <a:off x="-5845134" y="-895116"/>
          <a:ext cx="6963001" cy="6963001"/>
        </a:xfrm>
        <a:prstGeom prst="blockArc">
          <a:avLst>
            <a:gd name="adj1" fmla="val 18900000"/>
            <a:gd name="adj2" fmla="val 2700000"/>
            <a:gd name="adj3" fmla="val 31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2D1AE-976B-4014-A344-547D6FC07FE0}">
      <dsp:nvSpPr>
        <dsp:cNvPr id="0" name=""/>
        <dsp:cNvSpPr/>
      </dsp:nvSpPr>
      <dsp:spPr>
        <a:xfrm>
          <a:off x="362869" y="235154"/>
          <a:ext cx="9581978" cy="4701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143" tIns="60960" rIns="60960" bIns="60960" numCol="1" spcCol="1270" anchor="ctr" anchorCtr="0">
          <a:noAutofit/>
        </a:bodyPr>
        <a:lstStyle/>
        <a:p>
          <a:pPr marL="0" lvl="0" indent="0" algn="l" defTabSz="1066800">
            <a:lnSpc>
              <a:spcPct val="90000"/>
            </a:lnSpc>
            <a:spcBef>
              <a:spcPct val="0"/>
            </a:spcBef>
            <a:spcAft>
              <a:spcPct val="35000"/>
            </a:spcAft>
            <a:buNone/>
          </a:pPr>
          <a:r>
            <a:rPr lang="uk-UA" sz="2400" kern="1200" dirty="0"/>
            <a:t>локальні</a:t>
          </a:r>
        </a:p>
      </dsp:txBody>
      <dsp:txXfrm>
        <a:off x="362869" y="235154"/>
        <a:ext cx="9581978" cy="470101"/>
      </dsp:txXfrm>
    </dsp:sp>
    <dsp:sp modelId="{EEF3043F-D25B-4702-86D6-09E79CC4C8F8}">
      <dsp:nvSpPr>
        <dsp:cNvPr id="0" name=""/>
        <dsp:cNvSpPr/>
      </dsp:nvSpPr>
      <dsp:spPr>
        <a:xfrm>
          <a:off x="69056" y="176391"/>
          <a:ext cx="587626" cy="58762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0917CC-D4EE-4E49-9B90-7166A175FBFD}">
      <dsp:nvSpPr>
        <dsp:cNvPr id="0" name=""/>
        <dsp:cNvSpPr/>
      </dsp:nvSpPr>
      <dsp:spPr>
        <a:xfrm>
          <a:off x="788588" y="940719"/>
          <a:ext cx="9156259" cy="4701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143" tIns="60960" rIns="60960" bIns="60960" numCol="1" spcCol="1270" anchor="ctr" anchorCtr="0">
          <a:noAutofit/>
        </a:bodyPr>
        <a:lstStyle/>
        <a:p>
          <a:pPr marL="0" lvl="0" indent="0" algn="l" defTabSz="1066800">
            <a:lnSpc>
              <a:spcPct val="90000"/>
            </a:lnSpc>
            <a:spcBef>
              <a:spcPct val="0"/>
            </a:spcBef>
            <a:spcAft>
              <a:spcPct val="35000"/>
            </a:spcAft>
            <a:buNone/>
          </a:pPr>
          <a:r>
            <a:rPr lang="uk-UA" sz="2400" kern="1200" dirty="0"/>
            <a:t>об’єктові</a:t>
          </a:r>
        </a:p>
      </dsp:txBody>
      <dsp:txXfrm>
        <a:off x="788588" y="940719"/>
        <a:ext cx="9156259" cy="470101"/>
      </dsp:txXfrm>
    </dsp:sp>
    <dsp:sp modelId="{91BEFAEF-0FC6-41E3-B311-8B3964D87E3E}">
      <dsp:nvSpPr>
        <dsp:cNvPr id="0" name=""/>
        <dsp:cNvSpPr/>
      </dsp:nvSpPr>
      <dsp:spPr>
        <a:xfrm>
          <a:off x="494775" y="881957"/>
          <a:ext cx="587626" cy="58762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9B5423-FEDA-45B1-8D55-3F2113AFAA4E}">
      <dsp:nvSpPr>
        <dsp:cNvPr id="0" name=""/>
        <dsp:cNvSpPr/>
      </dsp:nvSpPr>
      <dsp:spPr>
        <a:xfrm>
          <a:off x="1021880" y="1645768"/>
          <a:ext cx="8922968" cy="4701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143" tIns="60960" rIns="60960" bIns="60960" numCol="1" spcCol="1270" anchor="ctr" anchorCtr="0">
          <a:noAutofit/>
        </a:bodyPr>
        <a:lstStyle/>
        <a:p>
          <a:pPr marL="0" lvl="0" indent="0" algn="l" defTabSz="1066800">
            <a:lnSpc>
              <a:spcPct val="90000"/>
            </a:lnSpc>
            <a:spcBef>
              <a:spcPct val="0"/>
            </a:spcBef>
            <a:spcAft>
              <a:spcPct val="35000"/>
            </a:spcAft>
            <a:buNone/>
          </a:pPr>
          <a:r>
            <a:rPr lang="uk-UA" sz="2400" kern="1200" dirty="0"/>
            <a:t>місцеві</a:t>
          </a:r>
        </a:p>
      </dsp:txBody>
      <dsp:txXfrm>
        <a:off x="1021880" y="1645768"/>
        <a:ext cx="8922968" cy="470101"/>
      </dsp:txXfrm>
    </dsp:sp>
    <dsp:sp modelId="{9D0CF294-703D-474B-9259-5AFEF3C580FF}">
      <dsp:nvSpPr>
        <dsp:cNvPr id="0" name=""/>
        <dsp:cNvSpPr/>
      </dsp:nvSpPr>
      <dsp:spPr>
        <a:xfrm>
          <a:off x="728067" y="1587005"/>
          <a:ext cx="587626" cy="58762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338E59-7CD2-417D-BC69-F80A82D0F291}">
      <dsp:nvSpPr>
        <dsp:cNvPr id="0" name=""/>
        <dsp:cNvSpPr/>
      </dsp:nvSpPr>
      <dsp:spPr>
        <a:xfrm>
          <a:off x="1096368" y="2351333"/>
          <a:ext cx="8848480" cy="4701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143"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err="1"/>
            <a:t>регіональніта</a:t>
          </a:r>
          <a:endParaRPr lang="uk-UA" sz="2400" kern="1200" dirty="0"/>
        </a:p>
      </dsp:txBody>
      <dsp:txXfrm>
        <a:off x="1096368" y="2351333"/>
        <a:ext cx="8848480" cy="470101"/>
      </dsp:txXfrm>
    </dsp:sp>
    <dsp:sp modelId="{874B843D-6CBA-49BA-BE01-DE7EFCA79A02}">
      <dsp:nvSpPr>
        <dsp:cNvPr id="0" name=""/>
        <dsp:cNvSpPr/>
      </dsp:nvSpPr>
      <dsp:spPr>
        <a:xfrm>
          <a:off x="802555" y="2292571"/>
          <a:ext cx="587626" cy="58762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7A6116-E039-4F21-89FD-4EE9E0C7564A}">
      <dsp:nvSpPr>
        <dsp:cNvPr id="0" name=""/>
        <dsp:cNvSpPr/>
      </dsp:nvSpPr>
      <dsp:spPr>
        <a:xfrm>
          <a:off x="1021880" y="3056899"/>
          <a:ext cx="8922968" cy="4701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143"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err="1"/>
            <a:t>загальнодержавні</a:t>
          </a:r>
          <a:r>
            <a:rPr lang="ru-RU" sz="2400" kern="1200" dirty="0"/>
            <a:t> (</a:t>
          </a:r>
          <a:r>
            <a:rPr lang="ru-RU" sz="2400" kern="1200" dirty="0" err="1"/>
            <a:t>національні</a:t>
          </a:r>
          <a:r>
            <a:rPr lang="ru-RU" sz="2400" kern="1200" dirty="0"/>
            <a:t>)</a:t>
          </a:r>
          <a:endParaRPr lang="uk-UA" sz="2400" kern="1200" dirty="0"/>
        </a:p>
      </dsp:txBody>
      <dsp:txXfrm>
        <a:off x="1021880" y="3056899"/>
        <a:ext cx="8922968" cy="470101"/>
      </dsp:txXfrm>
    </dsp:sp>
    <dsp:sp modelId="{D68FF2E2-8806-4C16-B31C-DE6336CD7B56}">
      <dsp:nvSpPr>
        <dsp:cNvPr id="0" name=""/>
        <dsp:cNvSpPr/>
      </dsp:nvSpPr>
      <dsp:spPr>
        <a:xfrm>
          <a:off x="728067" y="2998136"/>
          <a:ext cx="587626" cy="58762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A910BD-3EFC-49E5-B10D-4BFA60645B8C}">
      <dsp:nvSpPr>
        <dsp:cNvPr id="0" name=""/>
        <dsp:cNvSpPr/>
      </dsp:nvSpPr>
      <dsp:spPr>
        <a:xfrm>
          <a:off x="788588" y="3761947"/>
          <a:ext cx="9156259" cy="4701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143"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err="1"/>
            <a:t>континентальні</a:t>
          </a:r>
          <a:r>
            <a:rPr lang="ru-RU" sz="2400" kern="1200" dirty="0"/>
            <a:t> </a:t>
          </a:r>
          <a:endParaRPr lang="uk-UA" sz="2400" kern="1200" dirty="0"/>
        </a:p>
      </dsp:txBody>
      <dsp:txXfrm>
        <a:off x="788588" y="3761947"/>
        <a:ext cx="9156259" cy="470101"/>
      </dsp:txXfrm>
    </dsp:sp>
    <dsp:sp modelId="{440686E1-D562-4659-8D71-B0989A274694}">
      <dsp:nvSpPr>
        <dsp:cNvPr id="0" name=""/>
        <dsp:cNvSpPr/>
      </dsp:nvSpPr>
      <dsp:spPr>
        <a:xfrm>
          <a:off x="494775" y="3703185"/>
          <a:ext cx="587626" cy="58762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D2D83-CEEA-4407-B6CB-F6FC2C4A3FB2}">
      <dsp:nvSpPr>
        <dsp:cNvPr id="0" name=""/>
        <dsp:cNvSpPr/>
      </dsp:nvSpPr>
      <dsp:spPr>
        <a:xfrm>
          <a:off x="362869" y="4467513"/>
          <a:ext cx="9581978" cy="4701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143"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400" kern="1200" dirty="0" err="1"/>
            <a:t>гло</a:t>
          </a:r>
          <a:r>
            <a:rPr lang="uk-UA" sz="2400" kern="1200" dirty="0"/>
            <a:t>бальні (загальнопланетарні)</a:t>
          </a:r>
        </a:p>
      </dsp:txBody>
      <dsp:txXfrm>
        <a:off x="362869" y="4467513"/>
        <a:ext cx="9581978" cy="470101"/>
      </dsp:txXfrm>
    </dsp:sp>
    <dsp:sp modelId="{1FEEF707-672C-4055-A8E9-83EC1461042A}">
      <dsp:nvSpPr>
        <dsp:cNvPr id="0" name=""/>
        <dsp:cNvSpPr/>
      </dsp:nvSpPr>
      <dsp:spPr>
        <a:xfrm>
          <a:off x="69056" y="4408751"/>
          <a:ext cx="587626" cy="58762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uk-UA"/>
              <a:t>Зразок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4/10/2023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uk-UA"/>
              <a:t>Зразок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48A87A34-81AB-432B-8DAE-1953F412C126}" type="datetimeFigureOut">
              <a:rPr lang="en-US" dirty="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uk-UA"/>
              <a:t>Зразок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48A87A34-81AB-432B-8DAE-1953F412C126}" type="datetimeFigureOut">
              <a:rPr lang="en-US" dirty="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uk-UA"/>
              <a:t>Зразок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48A87A34-81AB-432B-8DAE-1953F412C126}" type="datetimeFigureOut">
              <a:rPr lang="en-US" dirty="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uk-UA"/>
              <a:t>Зразок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48A87A34-81AB-432B-8DAE-1953F412C126}" type="datetimeFigureOut">
              <a:rPr lang="en-US" dirty="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uk-UA"/>
              <a:t>Зразок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3" name="Date Placeholder 2"/>
          <p:cNvSpPr>
            <a:spLocks noGrp="1"/>
          </p:cNvSpPr>
          <p:nvPr>
            <p:ph type="dt" sz="half" idx="10"/>
          </p:nvPr>
        </p:nvSpPr>
        <p:spPr/>
        <p:txBody>
          <a:bodyPr/>
          <a:lstStyle/>
          <a:p>
            <a:fld id="{48A87A34-81AB-432B-8DAE-1953F412C126}" type="datetimeFigureOut">
              <a:rPr lang="en-US" dirty="0"/>
              <a:t>4/10/2023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uk-UA"/>
              <a:t>Зразок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3" name="Date Placeholder 2"/>
          <p:cNvSpPr>
            <a:spLocks noGrp="1"/>
          </p:cNvSpPr>
          <p:nvPr>
            <p:ph type="dt" sz="half" idx="10"/>
          </p:nvPr>
        </p:nvSpPr>
        <p:spPr/>
        <p:txBody>
          <a:bodyPr/>
          <a:lstStyle/>
          <a:p>
            <a:fld id="{48A87A34-81AB-432B-8DAE-1953F412C126}" type="datetimeFigureOut">
              <a:rPr lang="en-US" dirty="0"/>
              <a:t>4/10/2023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uk-UA"/>
              <a:t>Зразок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48A87A34-81AB-432B-8DAE-1953F412C126}" type="datetimeFigureOut">
              <a:rPr lang="en-US" dirty="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uk-UA"/>
              <a:t>Зразок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Content Placeholder 3"/>
          <p:cNvSpPr>
            <a:spLocks noGrp="1"/>
          </p:cNvSpPr>
          <p:nvPr>
            <p:ph sz="half" idx="2"/>
          </p:nvPr>
        </p:nvSpPr>
        <p:spPr>
          <a:xfrm>
            <a:off x="1141410" y="3073397"/>
            <a:ext cx="4878391" cy="2717801"/>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Content Placeholder 5"/>
          <p:cNvSpPr>
            <a:spLocks noGrp="1"/>
          </p:cNvSpPr>
          <p:nvPr>
            <p:ph sz="quarter" idx="4"/>
          </p:nvPr>
        </p:nvSpPr>
        <p:spPr>
          <a:xfrm>
            <a:off x="6172200" y="3073397"/>
            <a:ext cx="4875210" cy="2717801"/>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uk-UA"/>
              <a:t>Зразок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48A87A34-81AB-432B-8DAE-1953F412C126}" type="datetimeFigureOut">
              <a:rPr lang="en-US" dirty="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uk-UA"/>
              <a:t>Зразок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48A87A34-81AB-432B-8DAE-1953F412C126}" type="datetimeFigureOut">
              <a:rPr lang="en-US" dirty="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758813" y="148619"/>
            <a:ext cx="9914074" cy="1196978"/>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01688" y="1775809"/>
            <a:ext cx="10871199" cy="4015392"/>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4/10/2023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pic>
        <p:nvPicPr>
          <p:cNvPr id="48" name="Picture 5" descr="ДСНС"/>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9525" y="-7799"/>
            <a:ext cx="1634988" cy="1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3909" y="352698"/>
            <a:ext cx="10389600" cy="5148536"/>
          </a:xfrm>
        </p:spPr>
        <p:txBody>
          <a:bodyPr>
            <a:normAutofit/>
          </a:bodyPr>
          <a:lstStyle/>
          <a:p>
            <a:r>
              <a:rPr lang="ru-RU" dirty="0"/>
              <a:t>Причини </a:t>
            </a:r>
            <a:r>
              <a:rPr lang="ru-RU" dirty="0" err="1"/>
              <a:t>виникнення</a:t>
            </a:r>
            <a:r>
              <a:rPr lang="ru-RU" dirty="0"/>
              <a:t> та </a:t>
            </a:r>
            <a:r>
              <a:rPr lang="ru-RU" dirty="0" err="1"/>
              <a:t>класифікація</a:t>
            </a:r>
            <a:r>
              <a:rPr lang="ru-RU" dirty="0"/>
              <a:t> </a:t>
            </a:r>
            <a:r>
              <a:rPr lang="ru-RU" dirty="0" err="1"/>
              <a:t>надзвичайних</a:t>
            </a:r>
            <a:r>
              <a:rPr lang="ru-RU" dirty="0"/>
              <a:t> </a:t>
            </a:r>
            <a:r>
              <a:rPr lang="ru-RU" dirty="0" err="1"/>
              <a:t>ситуацій</a:t>
            </a:r>
            <a:br>
              <a:rPr lang="ru-RU" dirty="0"/>
            </a:br>
            <a:br>
              <a:rPr lang="ru-RU" dirty="0"/>
            </a:br>
            <a:r>
              <a:rPr lang="ru-RU" dirty="0" err="1"/>
              <a:t>Загальні</a:t>
            </a:r>
            <a:r>
              <a:rPr lang="ru-RU" dirty="0"/>
              <a:t> </a:t>
            </a:r>
            <a:r>
              <a:rPr lang="ru-RU" dirty="0" err="1"/>
              <a:t>ознаки</a:t>
            </a:r>
            <a:r>
              <a:rPr lang="ru-RU" dirty="0"/>
              <a:t> </a:t>
            </a:r>
            <a:r>
              <a:rPr lang="ru-RU" dirty="0" err="1"/>
              <a:t>надзвичайних</a:t>
            </a:r>
            <a:r>
              <a:rPr lang="ru-RU" dirty="0"/>
              <a:t> </a:t>
            </a:r>
            <a:r>
              <a:rPr lang="ru-RU" dirty="0" err="1"/>
              <a:t>ситуацій</a:t>
            </a:r>
            <a:r>
              <a:rPr lang="ru-RU" dirty="0"/>
              <a:t>. </a:t>
            </a:r>
            <a:r>
              <a:rPr lang="ru-RU" dirty="0" err="1"/>
              <a:t>Рівні</a:t>
            </a:r>
            <a:r>
              <a:rPr lang="ru-RU" dirty="0"/>
              <a:t> </a:t>
            </a:r>
            <a:r>
              <a:rPr lang="ru-RU" dirty="0" err="1"/>
              <a:t>надзвичайних</a:t>
            </a:r>
            <a:r>
              <a:rPr lang="ru-RU" dirty="0"/>
              <a:t> </a:t>
            </a:r>
            <a:r>
              <a:rPr lang="ru-RU" dirty="0" err="1"/>
              <a:t>ситуацій</a:t>
            </a:r>
            <a:endParaRPr lang="uk-UA" dirty="0"/>
          </a:p>
        </p:txBody>
      </p:sp>
    </p:spTree>
    <p:extLst>
      <p:ext uri="{BB962C8B-B14F-4D97-AF65-F5344CB8AC3E}">
        <p14:creationId xmlns:p14="http://schemas.microsoft.com/office/powerpoint/2010/main" val="3489901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Надзвичайні ситуації техногенного характеру</a:t>
            </a: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1459863952"/>
              </p:ext>
            </p:extLst>
          </p:nvPr>
        </p:nvGraphicFramePr>
        <p:xfrm>
          <a:off x="801688" y="1776413"/>
          <a:ext cx="10871200" cy="4014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680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Надзвичайні ситуації техногенного характеру</a:t>
            </a:r>
          </a:p>
        </p:txBody>
      </p:sp>
      <p:sp>
        <p:nvSpPr>
          <p:cNvPr id="3" name="Місце для вмісту 2"/>
          <p:cNvSpPr>
            <a:spLocks noGrp="1"/>
          </p:cNvSpPr>
          <p:nvPr>
            <p:ph idx="1"/>
          </p:nvPr>
        </p:nvSpPr>
        <p:spPr>
          <a:xfrm>
            <a:off x="605745" y="1645181"/>
            <a:ext cx="6513511" cy="4015392"/>
          </a:xfrm>
        </p:spPr>
        <p:txBody>
          <a:bodyPr>
            <a:noAutofit/>
          </a:bodyPr>
          <a:lstStyle/>
          <a:p>
            <a:pPr marL="0" indent="0">
              <a:buNone/>
            </a:pPr>
            <a:r>
              <a:rPr lang="ru-RU" b="1" dirty="0" err="1"/>
              <a:t>Дорожньо-транспортна</a:t>
            </a:r>
            <a:r>
              <a:rPr lang="ru-RU" b="1" dirty="0"/>
              <a:t> </a:t>
            </a:r>
            <a:r>
              <a:rPr lang="ru-RU" b="1" dirty="0" err="1"/>
              <a:t>пригода</a:t>
            </a:r>
            <a:r>
              <a:rPr lang="ru-RU" b="1" dirty="0"/>
              <a:t> </a:t>
            </a:r>
            <a:r>
              <a:rPr lang="ru-RU" dirty="0"/>
              <a:t>— </a:t>
            </a:r>
            <a:r>
              <a:rPr lang="ru-RU" dirty="0" err="1"/>
              <a:t>подія</a:t>
            </a:r>
            <a:r>
              <a:rPr lang="ru-RU" dirty="0"/>
              <a:t>, </a:t>
            </a:r>
            <a:r>
              <a:rPr lang="ru-RU" dirty="0" err="1"/>
              <a:t>що</a:t>
            </a:r>
            <a:r>
              <a:rPr lang="ru-RU" dirty="0"/>
              <a:t> </a:t>
            </a:r>
            <a:r>
              <a:rPr lang="ru-RU" dirty="0" err="1"/>
              <a:t>сталася</a:t>
            </a:r>
            <a:r>
              <a:rPr lang="ru-RU" dirty="0"/>
              <a:t> </a:t>
            </a:r>
            <a:r>
              <a:rPr lang="ru-RU" dirty="0" err="1"/>
              <a:t>під</a:t>
            </a:r>
            <a:r>
              <a:rPr lang="ru-RU" dirty="0"/>
              <a:t> час </a:t>
            </a:r>
            <a:r>
              <a:rPr lang="ru-RU" dirty="0" err="1"/>
              <a:t>руху</a:t>
            </a:r>
            <a:r>
              <a:rPr lang="ru-RU" dirty="0"/>
              <a:t> </a:t>
            </a:r>
            <a:r>
              <a:rPr lang="ru-RU" dirty="0" err="1"/>
              <a:t>дорожнього</a:t>
            </a:r>
            <a:r>
              <a:rPr lang="ru-RU" dirty="0"/>
              <a:t> транспортного </a:t>
            </a:r>
            <a:r>
              <a:rPr lang="ru-RU" dirty="0" err="1"/>
              <a:t>засобу</a:t>
            </a:r>
            <a:r>
              <a:rPr lang="ru-RU" dirty="0"/>
              <a:t>, </a:t>
            </a:r>
            <a:r>
              <a:rPr lang="ru-RU" dirty="0" err="1"/>
              <a:t>внаслідок</a:t>
            </a:r>
            <a:r>
              <a:rPr lang="ru-RU" dirty="0"/>
              <a:t> </a:t>
            </a:r>
            <a:r>
              <a:rPr lang="ru-RU" dirty="0" err="1"/>
              <a:t>якої</a:t>
            </a:r>
            <a:r>
              <a:rPr lang="ru-RU" dirty="0"/>
              <a:t> </a:t>
            </a:r>
            <a:r>
              <a:rPr lang="ru-RU" dirty="0" err="1"/>
              <a:t>загинули</a:t>
            </a:r>
            <a:r>
              <a:rPr lang="ru-RU" dirty="0"/>
              <a:t> </a:t>
            </a:r>
            <a:r>
              <a:rPr lang="ru-RU" dirty="0" err="1"/>
              <a:t>або</a:t>
            </a:r>
            <a:r>
              <a:rPr lang="ru-RU" dirty="0"/>
              <a:t> </a:t>
            </a:r>
            <a:r>
              <a:rPr lang="ru-RU" dirty="0" err="1"/>
              <a:t>зазнали</a:t>
            </a:r>
            <a:r>
              <a:rPr lang="ru-RU" dirty="0"/>
              <a:t> травм люди </a:t>
            </a:r>
            <a:r>
              <a:rPr lang="ru-RU" dirty="0" err="1"/>
              <a:t>чи</a:t>
            </a:r>
            <a:r>
              <a:rPr lang="ru-RU" dirty="0"/>
              <a:t> </a:t>
            </a:r>
            <a:r>
              <a:rPr lang="ru-RU" dirty="0" err="1"/>
              <a:t>заподіяна</a:t>
            </a:r>
            <a:r>
              <a:rPr lang="ru-RU" dirty="0"/>
              <a:t> шкода майну.</a:t>
            </a:r>
          </a:p>
          <a:p>
            <a:pPr marL="0" indent="0">
              <a:buNone/>
            </a:pPr>
            <a:r>
              <a:rPr lang="ru-RU" dirty="0"/>
              <a:t>На дорогах </a:t>
            </a:r>
            <a:r>
              <a:rPr lang="ru-RU" dirty="0" err="1"/>
              <a:t>України</a:t>
            </a:r>
            <a:r>
              <a:rPr lang="ru-RU" dirty="0"/>
              <a:t> </a:t>
            </a:r>
            <a:r>
              <a:rPr lang="ru-RU" dirty="0" err="1"/>
              <a:t>щорічно</a:t>
            </a:r>
            <a:r>
              <a:rPr lang="ru-RU" dirty="0"/>
              <a:t> </a:t>
            </a:r>
            <a:r>
              <a:rPr lang="ru-RU" dirty="0" err="1"/>
              <a:t>виникають</a:t>
            </a:r>
            <a:r>
              <a:rPr lang="ru-RU" dirty="0"/>
              <a:t> десятки </a:t>
            </a:r>
            <a:r>
              <a:rPr lang="ru-RU" dirty="0" err="1"/>
              <a:t>тисяч</a:t>
            </a:r>
            <a:r>
              <a:rPr lang="ru-RU" dirty="0"/>
              <a:t> </a:t>
            </a:r>
            <a:r>
              <a:rPr lang="ru-RU" dirty="0" err="1"/>
              <a:t>аварій</a:t>
            </a:r>
            <a:r>
              <a:rPr lang="ru-RU" dirty="0"/>
              <a:t> і катастроф.</a:t>
            </a:r>
          </a:p>
          <a:p>
            <a:pPr marL="0" indent="0">
              <a:buNone/>
            </a:pPr>
            <a:r>
              <a:rPr lang="ru-RU" dirty="0"/>
              <a:t>Статистика </a:t>
            </a:r>
            <a:r>
              <a:rPr lang="ru-RU" dirty="0" err="1"/>
              <a:t>свідчить</a:t>
            </a:r>
            <a:r>
              <a:rPr lang="ru-RU" dirty="0"/>
              <a:t>, </a:t>
            </a:r>
            <a:r>
              <a:rPr lang="ru-RU" dirty="0" err="1"/>
              <a:t>що</a:t>
            </a:r>
            <a:r>
              <a:rPr lang="ru-RU" dirty="0"/>
              <a:t> </a:t>
            </a:r>
            <a:r>
              <a:rPr lang="ru-RU" dirty="0" err="1"/>
              <a:t>протягом</a:t>
            </a:r>
            <a:r>
              <a:rPr lang="ru-RU" dirty="0"/>
              <a:t> </a:t>
            </a:r>
            <a:r>
              <a:rPr lang="ru-RU" dirty="0" err="1"/>
              <a:t>кожних</a:t>
            </a:r>
            <a:r>
              <a:rPr lang="ru-RU" dirty="0"/>
              <a:t> 10 </a:t>
            </a:r>
            <a:r>
              <a:rPr lang="ru-RU" dirty="0" err="1"/>
              <a:t>хв</a:t>
            </a:r>
            <a:r>
              <a:rPr lang="ru-RU" dirty="0"/>
              <a:t> </a:t>
            </a:r>
            <a:r>
              <a:rPr lang="ru-RU" dirty="0" err="1"/>
              <a:t>відбувається</a:t>
            </a:r>
            <a:r>
              <a:rPr lang="ru-RU" dirty="0"/>
              <a:t> одна ДТП, </a:t>
            </a:r>
            <a:r>
              <a:rPr lang="ru-RU" dirty="0" err="1"/>
              <a:t>кожних</a:t>
            </a:r>
            <a:r>
              <a:rPr lang="ru-RU" dirty="0"/>
              <a:t> 2 </a:t>
            </a:r>
            <a:r>
              <a:rPr lang="ru-RU" dirty="0" err="1"/>
              <a:t>години</a:t>
            </a:r>
            <a:r>
              <a:rPr lang="ru-RU" dirty="0"/>
              <a:t> в автокатастрофах </a:t>
            </a:r>
            <a:r>
              <a:rPr lang="ru-RU" dirty="0" err="1"/>
              <a:t>гине</a:t>
            </a:r>
            <a:r>
              <a:rPr lang="ru-RU" dirty="0"/>
              <a:t> одна </a:t>
            </a:r>
            <a:r>
              <a:rPr lang="ru-RU" dirty="0" err="1"/>
              <a:t>людина</a:t>
            </a:r>
            <a:r>
              <a:rPr lang="ru-RU" dirty="0"/>
              <a:t>.</a:t>
            </a:r>
            <a:endParaRPr lang="uk-UA" dirty="0"/>
          </a:p>
        </p:txBody>
      </p:sp>
      <p:pic>
        <p:nvPicPr>
          <p:cNvPr id="4" name="Рисунок 3"/>
          <p:cNvPicPr>
            <a:picLocks noChangeAspect="1"/>
          </p:cNvPicPr>
          <p:nvPr/>
        </p:nvPicPr>
        <p:blipFill>
          <a:blip r:embed="rId2"/>
          <a:stretch>
            <a:fillRect/>
          </a:stretch>
        </p:blipFill>
        <p:spPr>
          <a:xfrm>
            <a:off x="7119256" y="1952528"/>
            <a:ext cx="4776637" cy="3400697"/>
          </a:xfrm>
          <a:prstGeom prst="rect">
            <a:avLst/>
          </a:prstGeom>
        </p:spPr>
      </p:pic>
    </p:spTree>
    <p:extLst>
      <p:ext uri="{BB962C8B-B14F-4D97-AF65-F5344CB8AC3E}">
        <p14:creationId xmlns:p14="http://schemas.microsoft.com/office/powerpoint/2010/main" val="4094550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Надзвичайні ситуації техногенного характеру</a:t>
            </a:r>
          </a:p>
        </p:txBody>
      </p:sp>
      <p:sp>
        <p:nvSpPr>
          <p:cNvPr id="3" name="Місце для вмісту 2"/>
          <p:cNvSpPr>
            <a:spLocks noGrp="1"/>
          </p:cNvSpPr>
          <p:nvPr>
            <p:ph idx="1"/>
          </p:nvPr>
        </p:nvSpPr>
        <p:spPr>
          <a:xfrm>
            <a:off x="378823" y="1227909"/>
            <a:ext cx="11717383" cy="4563292"/>
          </a:xfrm>
        </p:spPr>
        <p:txBody>
          <a:bodyPr>
            <a:noAutofit/>
          </a:bodyPr>
          <a:lstStyle/>
          <a:p>
            <a:pPr marL="0" indent="0">
              <a:lnSpc>
                <a:spcPct val="100000"/>
              </a:lnSpc>
              <a:buNone/>
            </a:pPr>
            <a:r>
              <a:rPr lang="uk-UA" dirty="0"/>
              <a:t>Основними причинами аварій та катастроф на </a:t>
            </a:r>
            <a:r>
              <a:rPr lang="uk-UA" b="1" dirty="0"/>
              <a:t>залізничному транспорті</a:t>
            </a:r>
            <a:r>
              <a:rPr lang="uk-UA" dirty="0"/>
              <a:t> є несправність колії, рухомого складу, технічних засобів керування, прорахунки відповідальних за безпеку руху поїздів тощо. У процесі аварії, що виникла, крім зіткнень, можливе і сходження поїздів з колії, а також виникнення пожежі й вибуху.</a:t>
            </a:r>
          </a:p>
          <a:p>
            <a:pPr marL="0" indent="0">
              <a:lnSpc>
                <a:spcPct val="100000"/>
              </a:lnSpc>
              <a:buNone/>
            </a:pPr>
            <a:r>
              <a:rPr lang="uk-UA" dirty="0"/>
              <a:t>Світова статистика свідчить про те, що майже половина </a:t>
            </a:r>
            <a:r>
              <a:rPr lang="uk-UA" b="1" dirty="0"/>
              <a:t>авіаційних</a:t>
            </a:r>
            <a:r>
              <a:rPr lang="uk-UA" dirty="0"/>
              <a:t> аварій та катастроф відбувається на льотному полі, а решта — у повітрі, на різноманітних висотах польоту літального апарата, нерідко над малонаселеною територією землі або над водяною поверхнею. Щодо кількості постраждалих під час авіакатастроф, то тут часто діє принцип «усе або нічого».</a:t>
            </a:r>
          </a:p>
          <a:p>
            <a:pPr marL="0" indent="0">
              <a:lnSpc>
                <a:spcPct val="100000"/>
              </a:lnSpc>
              <a:buNone/>
            </a:pPr>
            <a:r>
              <a:rPr lang="uk-UA" dirty="0"/>
              <a:t>Під час катастрофи на </a:t>
            </a:r>
            <a:r>
              <a:rPr lang="uk-UA" b="1" dirty="0"/>
              <a:t>річковому</a:t>
            </a:r>
            <a:r>
              <a:rPr lang="uk-UA" dirty="0"/>
              <a:t> і </a:t>
            </a:r>
            <a:r>
              <a:rPr lang="uk-UA" b="1" dirty="0"/>
              <a:t>морському</a:t>
            </a:r>
            <a:r>
              <a:rPr lang="uk-UA" dirty="0"/>
              <a:t> транспорті план дій на судні передбачає оголошення тривоги для екіпажу й пасажирів; оцінку обстановки та вживання заходів щодо захисту людей, які перебувають на судні; підготовку рятувальних засобів, засобів для гасіння пожежі, а також механізмів захисту судна від потрапляння води.</a:t>
            </a:r>
          </a:p>
        </p:txBody>
      </p:sp>
    </p:spTree>
    <p:extLst>
      <p:ext uri="{BB962C8B-B14F-4D97-AF65-F5344CB8AC3E}">
        <p14:creationId xmlns:p14="http://schemas.microsoft.com/office/powerpoint/2010/main" val="35482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62768" y="1593669"/>
            <a:ext cx="11908697" cy="3683725"/>
          </a:xfrm>
          <a:prstGeom prst="rect">
            <a:avLst/>
          </a:prstGeom>
        </p:spPr>
      </p:pic>
    </p:spTree>
    <p:extLst>
      <p:ext uri="{BB962C8B-B14F-4D97-AF65-F5344CB8AC3E}">
        <p14:creationId xmlns:p14="http://schemas.microsoft.com/office/powerpoint/2010/main" val="254724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Надзвичайні ситуації техногенного характеру</a:t>
            </a:r>
          </a:p>
        </p:txBody>
      </p:sp>
      <p:sp>
        <p:nvSpPr>
          <p:cNvPr id="3" name="Місце для вмісту 2"/>
          <p:cNvSpPr>
            <a:spLocks noGrp="1"/>
          </p:cNvSpPr>
          <p:nvPr>
            <p:ph idx="1"/>
          </p:nvPr>
        </p:nvSpPr>
        <p:spPr>
          <a:xfrm>
            <a:off x="783771" y="1181639"/>
            <a:ext cx="11095785" cy="2351192"/>
          </a:xfrm>
        </p:spPr>
        <p:txBody>
          <a:bodyPr>
            <a:normAutofit fontScale="92500" lnSpcReduction="20000"/>
          </a:bodyPr>
          <a:lstStyle/>
          <a:p>
            <a:pPr marL="0" indent="0">
              <a:buNone/>
            </a:pPr>
            <a:r>
              <a:rPr lang="uk-UA" b="1" dirty="0"/>
              <a:t>Пожежа</a:t>
            </a:r>
            <a:r>
              <a:rPr lang="uk-UA" dirty="0"/>
              <a:t> — неконтрольований процес знищення або пошкодження вогнем майна, під час якого виникають небезпечні чинники для живих істот та довкілля. Пожежі в містах і населених пунктах виникають унаслідок недотримання правил пожежної безпеки, несправності електропроводки, стихійних лих, аварій.</a:t>
            </a:r>
          </a:p>
          <a:p>
            <a:pPr marL="0" indent="0">
              <a:buNone/>
            </a:pPr>
            <a:r>
              <a:rPr lang="uk-UA" dirty="0"/>
              <a:t>Поділяються на: </a:t>
            </a:r>
            <a:r>
              <a:rPr lang="ru-RU" dirty="0" err="1"/>
              <a:t>окремі</a:t>
            </a:r>
            <a:r>
              <a:rPr lang="ru-RU" dirty="0"/>
              <a:t> (</a:t>
            </a:r>
            <a:r>
              <a:rPr lang="ru-RU" dirty="0" err="1"/>
              <a:t>горить</a:t>
            </a:r>
            <a:r>
              <a:rPr lang="ru-RU" dirty="0"/>
              <a:t> одна </a:t>
            </a:r>
            <a:r>
              <a:rPr lang="ru-RU" dirty="0" err="1"/>
              <a:t>або</a:t>
            </a:r>
            <a:r>
              <a:rPr lang="ru-RU" dirty="0"/>
              <a:t> </a:t>
            </a:r>
            <a:r>
              <a:rPr lang="ru-RU" dirty="0" err="1"/>
              <a:t>кілька</a:t>
            </a:r>
            <a:r>
              <a:rPr lang="ru-RU" dirty="0"/>
              <a:t> </a:t>
            </a:r>
            <a:r>
              <a:rPr lang="ru-RU" dirty="0" err="1"/>
              <a:t>споруд</a:t>
            </a:r>
            <a:r>
              <a:rPr lang="ru-RU" dirty="0"/>
              <a:t>), </a:t>
            </a:r>
            <a:r>
              <a:rPr lang="ru-RU" dirty="0" err="1"/>
              <a:t>масові</a:t>
            </a:r>
            <a:r>
              <a:rPr lang="ru-RU" dirty="0"/>
              <a:t> (</a:t>
            </a:r>
            <a:r>
              <a:rPr lang="ru-RU" dirty="0" err="1"/>
              <a:t>горить</a:t>
            </a:r>
            <a:r>
              <a:rPr lang="ru-RU" dirty="0"/>
              <a:t> до 20 % </a:t>
            </a:r>
            <a:r>
              <a:rPr lang="ru-RU" dirty="0" err="1"/>
              <a:t>будинків</a:t>
            </a:r>
            <a:r>
              <a:rPr lang="ru-RU" dirty="0"/>
              <a:t>), </a:t>
            </a:r>
            <a:r>
              <a:rPr lang="ru-RU" dirty="0" err="1"/>
              <a:t>суцільні</a:t>
            </a:r>
            <a:r>
              <a:rPr lang="ru-RU" dirty="0"/>
              <a:t> (</a:t>
            </a:r>
            <a:r>
              <a:rPr lang="ru-RU" dirty="0" err="1"/>
              <a:t>горить</a:t>
            </a:r>
            <a:r>
              <a:rPr lang="ru-RU" dirty="0"/>
              <a:t> до 90 % </a:t>
            </a:r>
            <a:r>
              <a:rPr lang="ru-RU" dirty="0" err="1"/>
              <a:t>будинків</a:t>
            </a:r>
            <a:r>
              <a:rPr lang="ru-RU" dirty="0"/>
              <a:t>).</a:t>
            </a:r>
            <a:endParaRPr lang="uk-UA" dirty="0"/>
          </a:p>
        </p:txBody>
      </p:sp>
      <p:pic>
        <p:nvPicPr>
          <p:cNvPr id="4" name="Рисунок 3"/>
          <p:cNvPicPr>
            <a:picLocks noChangeAspect="1"/>
          </p:cNvPicPr>
          <p:nvPr/>
        </p:nvPicPr>
        <p:blipFill>
          <a:blip r:embed="rId2"/>
          <a:stretch>
            <a:fillRect/>
          </a:stretch>
        </p:blipFill>
        <p:spPr>
          <a:xfrm>
            <a:off x="2116184" y="3493778"/>
            <a:ext cx="8138160" cy="3298907"/>
          </a:xfrm>
          <a:prstGeom prst="rect">
            <a:avLst/>
          </a:prstGeom>
        </p:spPr>
      </p:pic>
    </p:spTree>
    <p:extLst>
      <p:ext uri="{BB962C8B-B14F-4D97-AF65-F5344CB8AC3E}">
        <p14:creationId xmlns:p14="http://schemas.microsoft.com/office/powerpoint/2010/main" val="272512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Надзвичайні ситуації техногенного характеру</a:t>
            </a:r>
          </a:p>
        </p:txBody>
      </p:sp>
      <p:sp>
        <p:nvSpPr>
          <p:cNvPr id="3" name="Місце для вмісту 2"/>
          <p:cNvSpPr>
            <a:spLocks noGrp="1"/>
          </p:cNvSpPr>
          <p:nvPr>
            <p:ph idx="1"/>
          </p:nvPr>
        </p:nvSpPr>
        <p:spPr>
          <a:xfrm>
            <a:off x="339634" y="1239725"/>
            <a:ext cx="11588975" cy="2848949"/>
          </a:xfrm>
        </p:spPr>
        <p:txBody>
          <a:bodyPr>
            <a:normAutofit/>
          </a:bodyPr>
          <a:lstStyle/>
          <a:p>
            <a:pPr marL="0" indent="0">
              <a:buNone/>
            </a:pPr>
            <a:r>
              <a:rPr lang="uk-UA" dirty="0"/>
              <a:t>Аварії на </a:t>
            </a:r>
            <a:r>
              <a:rPr lang="uk-UA" b="1" dirty="0"/>
              <a:t>гідротехнічних спорудах </a:t>
            </a:r>
            <a:r>
              <a:rPr lang="uk-UA" dirty="0"/>
              <a:t>(гідродинамічні аварії) виникають при руйнуванні й прориві гребель, дамб, коли вода поширюється з великою швидкістю і створює загрозу затоплення територій. Причини таких аварій різні, але найчастіше вони відбуваються через руйнування основ споруд,  перевищення розрахункової максимальної скидної витрати, тобто внаслідок переливу води через греблю. Найважчими наслідками гідродинамічних аварій є катастрофічні затоплення.</a:t>
            </a:r>
          </a:p>
        </p:txBody>
      </p:sp>
      <p:pic>
        <p:nvPicPr>
          <p:cNvPr id="4" name="Рисунок 3"/>
          <p:cNvPicPr>
            <a:picLocks noChangeAspect="1"/>
          </p:cNvPicPr>
          <p:nvPr/>
        </p:nvPicPr>
        <p:blipFill>
          <a:blip r:embed="rId2"/>
          <a:stretch>
            <a:fillRect/>
          </a:stretch>
        </p:blipFill>
        <p:spPr>
          <a:xfrm>
            <a:off x="1039992" y="3914775"/>
            <a:ext cx="9972675" cy="2943225"/>
          </a:xfrm>
          <a:prstGeom prst="rect">
            <a:avLst/>
          </a:prstGeom>
        </p:spPr>
      </p:pic>
    </p:spTree>
    <p:extLst>
      <p:ext uri="{BB962C8B-B14F-4D97-AF65-F5344CB8AC3E}">
        <p14:creationId xmlns:p14="http://schemas.microsoft.com/office/powerpoint/2010/main" val="2555200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Надзвичайні ситуації техногенного характеру</a:t>
            </a:r>
          </a:p>
        </p:txBody>
      </p:sp>
      <p:sp>
        <p:nvSpPr>
          <p:cNvPr id="3" name="Місце для вмісту 2"/>
          <p:cNvSpPr>
            <a:spLocks noGrp="1"/>
          </p:cNvSpPr>
          <p:nvPr>
            <p:ph idx="1"/>
          </p:nvPr>
        </p:nvSpPr>
        <p:spPr>
          <a:xfrm>
            <a:off x="1010695" y="1345597"/>
            <a:ext cx="10544627" cy="5160568"/>
          </a:xfrm>
          <a:solidFill>
            <a:srgbClr val="FF0000"/>
          </a:solidFill>
        </p:spPr>
        <p:txBody>
          <a:bodyPr>
            <a:noAutofit/>
          </a:bodyPr>
          <a:lstStyle/>
          <a:p>
            <a:pPr marL="0" indent="0">
              <a:buNone/>
            </a:pPr>
            <a:r>
              <a:rPr lang="uk-UA" dirty="0"/>
              <a:t>До </a:t>
            </a:r>
            <a:r>
              <a:rPr lang="uk-UA" b="1" dirty="0"/>
              <a:t>хімічно небезпечних об’єктів </a:t>
            </a:r>
            <a:r>
              <a:rPr lang="uk-UA" dirty="0"/>
              <a:t>господарського комплексу належать підприємства, що виробляють різноманітну хімічну продукцію, нафтопродукти, фармацевтичні препарати, а також підприємства, що мають холодоагенти, значні водонапірні й очисні споруди, залізничні станції з об’єктами </a:t>
            </a:r>
            <a:r>
              <a:rPr lang="uk-UA" dirty="0" err="1"/>
              <a:t>відстою</a:t>
            </a:r>
            <a:r>
              <a:rPr lang="uk-UA" dirty="0"/>
              <a:t>, склади з отрутохімікатами, сховища, транспортні трубопроводи тощо.</a:t>
            </a:r>
          </a:p>
          <a:p>
            <a:pPr marL="0" indent="0">
              <a:buNone/>
            </a:pPr>
            <a:r>
              <a:rPr lang="uk-UA" dirty="0"/>
              <a:t>Під час екстремальних ситуацій природного, виробничого, транспортного характеру можливе надходження різних хімічних речовин у навколишнє середовище: в атмосферу або на поверхню ґрунту, у відкриті водойми-накопичувачі та інші об’єкти з подальшим поширенням парів, аерозолів на території населених пунктів.</a:t>
            </a:r>
          </a:p>
        </p:txBody>
      </p:sp>
    </p:spTree>
    <p:extLst>
      <p:ext uri="{BB962C8B-B14F-4D97-AF65-F5344CB8AC3E}">
        <p14:creationId xmlns:p14="http://schemas.microsoft.com/office/powerpoint/2010/main" val="406140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788625" y="1293223"/>
            <a:ext cx="11098575" cy="2391175"/>
          </a:xfrm>
          <a:solidFill>
            <a:schemeClr val="bg2"/>
          </a:solidFill>
        </p:spPr>
        <p:txBody>
          <a:bodyPr>
            <a:normAutofit/>
          </a:bodyPr>
          <a:lstStyle/>
          <a:p>
            <a:pPr marL="0" indent="0">
              <a:buNone/>
            </a:pPr>
            <a:r>
              <a:rPr lang="uk-UA" b="1" dirty="0"/>
              <a:t>Стихійне лихо </a:t>
            </a:r>
            <a:r>
              <a:rPr lang="uk-UA" dirty="0"/>
              <a:t>— природне явище, що діє з великою руйнівною силою, заподіює значної шкоди території, на якій відбувається, порушує нормальну життєдіяльність населення, завдає матеріальних збитків. Щорічно в Україні виникає до трьохсот НС, спричинених метеорологічними, гідрологічними та геологічними явищами. Найбільша їх кількість зумовлена метеорологічними явищами.</a:t>
            </a:r>
          </a:p>
        </p:txBody>
      </p:sp>
      <p:sp>
        <p:nvSpPr>
          <p:cNvPr id="4" name="Прямокутник 3"/>
          <p:cNvSpPr/>
          <p:nvPr/>
        </p:nvSpPr>
        <p:spPr>
          <a:xfrm>
            <a:off x="631871" y="3684398"/>
            <a:ext cx="11255329" cy="3046988"/>
          </a:xfrm>
          <a:prstGeom prst="rect">
            <a:avLst/>
          </a:prstGeom>
        </p:spPr>
        <p:txBody>
          <a:bodyPr wrap="square">
            <a:spAutoFit/>
          </a:bodyPr>
          <a:lstStyle/>
          <a:p>
            <a:r>
              <a:rPr lang="uk-UA" sz="2400" dirty="0"/>
              <a:t>У Південному регіоні та в районі Донбасу спостерігають явища як під час теплого (сильна спека, пилові бурі, суховії, надзвичайна пожежонебезпека), так і під час холодного (сильні морози, ожеледь, снігопади) періодів року. За повторюваністю стихійних і небезпечних метеорологічних явищ привертають увагу також області, які охоплюють територію Українських Карпат. Тут найхарактерніші сильні зливові дощі (які зумовлюють селеві — водно-</a:t>
            </a:r>
          </a:p>
          <a:p>
            <a:r>
              <a:rPr lang="uk-UA" sz="2400" dirty="0" err="1"/>
              <a:t>грязеві</a:t>
            </a:r>
            <a:r>
              <a:rPr lang="uk-UA" sz="2400" dirty="0"/>
              <a:t> — потоки, зсуви землі та паводки, часті сходження снігових лавин), град, сильний вітер, тумани, хуртовини, сильні снігопади.</a:t>
            </a:r>
          </a:p>
        </p:txBody>
      </p:sp>
    </p:spTree>
    <p:extLst>
      <p:ext uri="{BB962C8B-B14F-4D97-AF65-F5344CB8AC3E}">
        <p14:creationId xmlns:p14="http://schemas.microsoft.com/office/powerpoint/2010/main" val="20592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801688" y="1293224"/>
            <a:ext cx="6709455" cy="5172890"/>
          </a:xfrm>
        </p:spPr>
        <p:txBody>
          <a:bodyPr>
            <a:normAutofit/>
          </a:bodyPr>
          <a:lstStyle/>
          <a:p>
            <a:pPr marL="0" indent="0">
              <a:buNone/>
            </a:pPr>
            <a:r>
              <a:rPr lang="uk-UA" b="1" dirty="0"/>
              <a:t>Повені</a:t>
            </a:r>
            <a:r>
              <a:rPr lang="uk-UA" dirty="0"/>
              <a:t> — тимчасове затоплення значної частини суші водою в результаті розливу річок унаслідок великої кількості опадів, інтенсивного танення снігу, утворення заторів льоду під час весняного паводка, вітрового нагону води в річки з моря. Причиною повені можуть бути і завали на річках через землетруси, гірські зсуви, руйнування дамб, гребель, гідровузлів, виникнення цунамі або гравітаційних хвиль від підводних ядерних вибухів. Повені характеризуються підйомом рівня води й затопленням територій</a:t>
            </a:r>
          </a:p>
        </p:txBody>
      </p:sp>
      <p:pic>
        <p:nvPicPr>
          <p:cNvPr id="4" name="Рисунок 3" descr="Фрагмент е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993" y="2049180"/>
            <a:ext cx="4647901" cy="3437220"/>
          </a:xfrm>
          <a:prstGeom prst="rect">
            <a:avLst/>
          </a:prstGeom>
        </p:spPr>
      </p:pic>
    </p:spTree>
    <p:extLst>
      <p:ext uri="{BB962C8B-B14F-4D97-AF65-F5344CB8AC3E}">
        <p14:creationId xmlns:p14="http://schemas.microsoft.com/office/powerpoint/2010/main" val="186994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801688" y="1293222"/>
            <a:ext cx="4932906" cy="5042263"/>
          </a:xfrm>
        </p:spPr>
        <p:txBody>
          <a:bodyPr>
            <a:normAutofit fontScale="92500"/>
          </a:bodyPr>
          <a:lstStyle/>
          <a:p>
            <a:pPr marL="0" indent="0">
              <a:buNone/>
            </a:pPr>
            <a:r>
              <a:rPr lang="uk-UA" b="1" dirty="0"/>
              <a:t>Селевий потік</a:t>
            </a:r>
            <a:r>
              <a:rPr lang="uk-UA" dirty="0"/>
              <a:t> — потік суміші ґрунту й води, у якому багато каміння і уламків зруйнованих гірських порід і дерев. Селеві потоки утворюються в гірських і передгірських районах за великої кількості дощів, швидкого танення льоду, гірського снігу, землетрусів. Зазвичай селі подібні до бурхливого паводка, який несе велику кількість бруду, гальки і каміння. Селі стрімко або уривчасто переміщують великі предмети (</a:t>
            </a:r>
            <a:r>
              <a:rPr lang="uk-UA" dirty="0" err="1"/>
              <a:t>камені</a:t>
            </a:r>
            <a:r>
              <a:rPr lang="uk-UA" dirty="0"/>
              <a:t>, автомобілі тощо).</a:t>
            </a:r>
          </a:p>
        </p:txBody>
      </p:sp>
      <p:pic>
        <p:nvPicPr>
          <p:cNvPr id="4" name="Рисунок 3"/>
          <p:cNvPicPr>
            <a:picLocks noChangeAspect="1"/>
          </p:cNvPicPr>
          <p:nvPr/>
        </p:nvPicPr>
        <p:blipFill>
          <a:blip r:embed="rId2"/>
          <a:stretch>
            <a:fillRect/>
          </a:stretch>
        </p:blipFill>
        <p:spPr>
          <a:xfrm>
            <a:off x="5830116" y="1979767"/>
            <a:ext cx="5939518" cy="3607476"/>
          </a:xfrm>
          <a:prstGeom prst="rect">
            <a:avLst/>
          </a:prstGeom>
        </p:spPr>
      </p:pic>
    </p:spTree>
    <p:extLst>
      <p:ext uri="{BB962C8B-B14F-4D97-AF65-F5344CB8AC3E}">
        <p14:creationId xmlns:p14="http://schemas.microsoft.com/office/powerpoint/2010/main" val="113276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58813" y="299706"/>
            <a:ext cx="9914074" cy="2391243"/>
          </a:xfrm>
        </p:spPr>
        <p:txBody>
          <a:bodyPr/>
          <a:lstStyle/>
          <a:p>
            <a:pPr marL="0" indent="0">
              <a:buNone/>
            </a:pPr>
            <a:r>
              <a:rPr lang="uk-UA" dirty="0"/>
              <a:t>Щодня у світі фіксують тисячі подій, під час яких відбувається порушення нормальних умов життя і діяльності людей (через аварії, катастрофи, стихії, епідемії, терористичні акти, збройні конфлікти тощо). Вони призводять до загибелі людей і до значних матеріальних втрат. Такі події називають надзвичайними ситуаціями.</a:t>
            </a:r>
          </a:p>
        </p:txBody>
      </p:sp>
      <p:sp>
        <p:nvSpPr>
          <p:cNvPr id="4" name="Прямокутник 3"/>
          <p:cNvSpPr/>
          <p:nvPr/>
        </p:nvSpPr>
        <p:spPr>
          <a:xfrm>
            <a:off x="801188" y="2820634"/>
            <a:ext cx="10492875" cy="3416320"/>
          </a:xfrm>
          <a:prstGeom prst="rect">
            <a:avLst/>
          </a:prstGeom>
          <a:solidFill>
            <a:schemeClr val="bg2"/>
          </a:solidFill>
        </p:spPr>
        <p:txBody>
          <a:bodyPr wrap="square">
            <a:spAutoFit/>
          </a:bodyPr>
          <a:lstStyle/>
          <a:p>
            <a:r>
              <a:rPr lang="uk-UA" sz="2400" b="1" dirty="0"/>
              <a:t>Надзвичайна ситуація </a:t>
            </a:r>
            <a:r>
              <a:rPr lang="uk-UA" sz="2400" dirty="0"/>
              <a:t>— обстановка на окремій території чи суб’єкті господарювання на ній або водному об’єкті, яка характеризується порушенням нормальних умов життєдіяльності населення, спричинена катастрофою, аварією, пожежею, стихійним лихом, епідемією, епізоотією, епіфітотією, застосуванням засобів ураження або іншою небезпечною подією, що призвела (може призвести) до виникнення загрози життю або здоров’ю населення, великої кількості загиблих і постраждалих, завдання значних матеріальних збитків, а також до неможливості проживання населення на такій території чи об’єкті, провадження на ній господарської діяльності.</a:t>
            </a:r>
          </a:p>
        </p:txBody>
      </p:sp>
    </p:spTree>
    <p:extLst>
      <p:ext uri="{BB962C8B-B14F-4D97-AF65-F5344CB8AC3E}">
        <p14:creationId xmlns:p14="http://schemas.microsoft.com/office/powerpoint/2010/main" val="1170212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1621847" y="1293223"/>
            <a:ext cx="6157955" cy="2952206"/>
          </a:xfrm>
        </p:spPr>
        <p:txBody>
          <a:bodyPr/>
          <a:lstStyle/>
          <a:p>
            <a:pPr marL="0" indent="0">
              <a:buNone/>
            </a:pPr>
            <a:r>
              <a:rPr lang="uk-UA" b="1" dirty="0"/>
              <a:t>Зсуви</a:t>
            </a:r>
            <a:r>
              <a:rPr lang="uk-UA" dirty="0"/>
              <a:t> — ковзне зміщення мас гірських порід схилом під дією сили тяжіння внаслідок повені, землетрусу, послаблення міцності порід через сільськогосподарську діяльність або будівництво, які здійснюють, не враховуючи геологічних умов місцевості.</a:t>
            </a:r>
          </a:p>
          <a:p>
            <a:pPr marL="0" indent="0">
              <a:buNone/>
            </a:pPr>
            <a:endParaRPr lang="uk-UA" dirty="0"/>
          </a:p>
        </p:txBody>
      </p:sp>
      <p:pic>
        <p:nvPicPr>
          <p:cNvPr id="4" name="Рисунок 3" descr="Фрагмент е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802" y="935746"/>
            <a:ext cx="4030051" cy="2878608"/>
          </a:xfrm>
          <a:prstGeom prst="rect">
            <a:avLst/>
          </a:prstGeom>
        </p:spPr>
      </p:pic>
      <p:sp>
        <p:nvSpPr>
          <p:cNvPr id="5" name="Прямокутник 4"/>
          <p:cNvSpPr/>
          <p:nvPr/>
        </p:nvSpPr>
        <p:spPr>
          <a:xfrm>
            <a:off x="1621847" y="4171831"/>
            <a:ext cx="9847342" cy="1938992"/>
          </a:xfrm>
          <a:prstGeom prst="rect">
            <a:avLst/>
          </a:prstGeom>
        </p:spPr>
        <p:txBody>
          <a:bodyPr wrap="square">
            <a:spAutoFit/>
          </a:bodyPr>
          <a:lstStyle/>
          <a:p>
            <a:r>
              <a:rPr lang="uk-UA" sz="2400" dirty="0">
                <a:latin typeface="Calibri" panose="020F0502020204030204" pitchFamily="34" charset="0"/>
                <a:ea typeface="Calibri" panose="020F0502020204030204" pitchFamily="34" charset="0"/>
                <a:cs typeface="Times New Roman" panose="02020603050405020304" pitchFamily="18" charset="0"/>
              </a:rPr>
              <a:t>З групи метеорологічних явищ природного походження вкрай небезпечними стихійними лихами є бурі, урагани та смерчі. Основна причина їх виникнення — циклонічна діяльність атмосфери. Циклони Атлантичного океану зазвичай називають ураганами, а тропічні циклони західної частини Тихого океану — тайфунами.</a:t>
            </a:r>
            <a:endParaRPr lang="uk-UA" sz="2400" dirty="0"/>
          </a:p>
        </p:txBody>
      </p:sp>
    </p:spTree>
    <p:extLst>
      <p:ext uri="{BB962C8B-B14F-4D97-AF65-F5344CB8AC3E}">
        <p14:creationId xmlns:p14="http://schemas.microsoft.com/office/powerpoint/2010/main" val="62858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1345474" y="1293223"/>
            <a:ext cx="10032275" cy="1830584"/>
          </a:xfrm>
        </p:spPr>
        <p:txBody>
          <a:bodyPr>
            <a:normAutofit lnSpcReduction="10000"/>
          </a:bodyPr>
          <a:lstStyle/>
          <a:p>
            <a:pPr marL="0" indent="0">
              <a:buNone/>
            </a:pPr>
            <a:r>
              <a:rPr lang="uk-UA" b="1" dirty="0"/>
              <a:t>Буря (шторм)</a:t>
            </a:r>
            <a:r>
              <a:rPr lang="uk-UA" dirty="0"/>
              <a:t> — дуже потужний, зі швидкістю понад 20 м/с, постійний вітер, що спричиняє значні руйнування на суші та хвилювання на морі (шторми). Для бур характерна менша, порівняно з ураганами, швидкість вітру.</a:t>
            </a:r>
          </a:p>
        </p:txBody>
      </p:sp>
      <p:pic>
        <p:nvPicPr>
          <p:cNvPr id="4" name="Рисунок 3" descr="Фрагмент е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407" y="3123807"/>
            <a:ext cx="6013587" cy="3420228"/>
          </a:xfrm>
          <a:prstGeom prst="rect">
            <a:avLst/>
          </a:prstGeom>
        </p:spPr>
      </p:pic>
    </p:spTree>
    <p:extLst>
      <p:ext uri="{BB962C8B-B14F-4D97-AF65-F5344CB8AC3E}">
        <p14:creationId xmlns:p14="http://schemas.microsoft.com/office/powerpoint/2010/main" val="9373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827814" y="1592928"/>
            <a:ext cx="6095501" cy="4507425"/>
          </a:xfrm>
        </p:spPr>
        <p:txBody>
          <a:bodyPr/>
          <a:lstStyle/>
          <a:p>
            <a:pPr marL="0" indent="0">
              <a:buNone/>
            </a:pPr>
            <a:r>
              <a:rPr lang="uk-UA" dirty="0"/>
              <a:t>Найважливіша характеристика </a:t>
            </a:r>
            <a:r>
              <a:rPr lang="uk-UA" b="1" dirty="0"/>
              <a:t>урагану</a:t>
            </a:r>
            <a:r>
              <a:rPr lang="uk-UA" dirty="0"/>
              <a:t> — швидкість вітру (29–50 м/с). Для зручності контролю за напрямком ураганів та з метою зменшення помилок під час передачі інформації синоптики надають їм короткі жіночі й чоловічі імена, що легко запам’ятовуються, або використовують чотирицифрову нумерацію. Урагани супроводжують зливи, снігопади, гради, блискавки, курні й снігові бурі.</a:t>
            </a:r>
          </a:p>
          <a:p>
            <a:pPr marL="0" indent="0">
              <a:buNone/>
            </a:pPr>
            <a:endParaRPr lang="uk-UA" dirty="0"/>
          </a:p>
        </p:txBody>
      </p:sp>
      <p:pic>
        <p:nvPicPr>
          <p:cNvPr id="4" name="Рисунок 3" descr="Фрагмент е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248" y="1445197"/>
            <a:ext cx="4923352" cy="3688505"/>
          </a:xfrm>
          <a:prstGeom prst="rect">
            <a:avLst/>
          </a:prstGeom>
        </p:spPr>
      </p:pic>
    </p:spTree>
    <p:extLst>
      <p:ext uri="{BB962C8B-B14F-4D97-AF65-F5344CB8AC3E}">
        <p14:creationId xmlns:p14="http://schemas.microsoft.com/office/powerpoint/2010/main" val="2378716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801688" y="1750423"/>
            <a:ext cx="7271157" cy="2677886"/>
          </a:xfrm>
        </p:spPr>
        <p:txBody>
          <a:bodyPr>
            <a:normAutofit/>
          </a:bodyPr>
          <a:lstStyle/>
          <a:p>
            <a:pPr marL="0" indent="0">
              <a:buNone/>
            </a:pPr>
            <a:r>
              <a:rPr lang="uk-UA" b="1" dirty="0"/>
              <a:t>Смерч (торнадо)</a:t>
            </a:r>
            <a:r>
              <a:rPr lang="uk-UA" dirty="0"/>
              <a:t> — атмосферний вихор, що виникає в грозовій хмарі й поширюється аж до поверхні землі. Він має вигляд стовпа, іноді з вигнутою віссю обертання, діаметром до десятків і сотень метрів з лійкоподібними розширеннями догори і донизу. </a:t>
            </a:r>
          </a:p>
        </p:txBody>
      </p:sp>
      <p:pic>
        <p:nvPicPr>
          <p:cNvPr id="4" name="Рисунок 3" descr="Фрагмент е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222" y="1058089"/>
            <a:ext cx="3803263" cy="2836757"/>
          </a:xfrm>
          <a:prstGeom prst="rect">
            <a:avLst/>
          </a:prstGeom>
        </p:spPr>
      </p:pic>
      <p:sp>
        <p:nvSpPr>
          <p:cNvPr id="5" name="Місце для вмісту 2"/>
          <p:cNvSpPr txBox="1">
            <a:spLocks/>
          </p:cNvSpPr>
          <p:nvPr/>
        </p:nvSpPr>
        <p:spPr>
          <a:xfrm>
            <a:off x="770707" y="3960161"/>
            <a:ext cx="10933611" cy="212712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uk-UA" dirty="0"/>
              <a:t>Повітря в смерчі обертається проти ходу годинникової стрілки зі швидкістю до 100 м/с й одночасно підіймається спірально, утягуючи в себе різноманітні предмети. Смерч майже завжди добре помітний; його чути за оглушливим завиванням. Середня швидкість переміщення смерчу сягає 50–150 км/год. Тривають смерчі недовго: від кількох хвилин до кількох годин, проходячи за цей час шлях від сотень метрів до десятків кілометрів.</a:t>
            </a:r>
          </a:p>
          <a:p>
            <a:pPr marL="0" indent="0">
              <a:buFont typeface="Arial" panose="020B0604020202020204" pitchFamily="34" charset="0"/>
              <a:buNone/>
            </a:pPr>
            <a:endParaRPr lang="uk-UA" dirty="0"/>
          </a:p>
        </p:txBody>
      </p:sp>
    </p:spTree>
    <p:extLst>
      <p:ext uri="{BB962C8B-B14F-4D97-AF65-F5344CB8AC3E}">
        <p14:creationId xmlns:p14="http://schemas.microsoft.com/office/powerpoint/2010/main" val="2894432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6810421"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1245825" y="1201044"/>
            <a:ext cx="6748643" cy="1986294"/>
          </a:xfrm>
        </p:spPr>
        <p:txBody>
          <a:bodyPr>
            <a:normAutofit fontScale="92500"/>
          </a:bodyPr>
          <a:lstStyle/>
          <a:p>
            <a:pPr marL="0" indent="0">
              <a:buNone/>
            </a:pPr>
            <a:r>
              <a:rPr lang="uk-UA" b="1" dirty="0"/>
              <a:t>Землетруси</a:t>
            </a:r>
            <a:r>
              <a:rPr lang="uk-UA" dirty="0"/>
              <a:t> — це могутні та грізні прояви внутрішніх сил Землі, які спричинені підземними поштовхами та коливаннями земної поверхні та супроводжуються інтенсивними зсувами земної кори. </a:t>
            </a:r>
          </a:p>
        </p:txBody>
      </p:sp>
      <p:sp>
        <p:nvSpPr>
          <p:cNvPr id="4" name="Прямокутник 3"/>
          <p:cNvSpPr/>
          <p:nvPr/>
        </p:nvSpPr>
        <p:spPr>
          <a:xfrm>
            <a:off x="522515" y="2886891"/>
            <a:ext cx="11364685" cy="3850174"/>
          </a:xfrm>
          <a:prstGeom prst="rect">
            <a:avLst/>
          </a:prstGeom>
        </p:spPr>
        <p:txBody>
          <a:bodyPr wrap="square">
            <a:spAutoFit/>
          </a:bodyPr>
          <a:lstStyle/>
          <a:p>
            <a:pPr>
              <a:lnSpc>
                <a:spcPct val="107000"/>
              </a:lnSpc>
              <a:spcAft>
                <a:spcPts val="800"/>
              </a:spcAft>
            </a:pPr>
            <a:r>
              <a:rPr lang="uk-UA" dirty="0">
                <a:latin typeface="Calibri" panose="020F0502020204030204" pitchFamily="34" charset="0"/>
                <a:ea typeface="Calibri" panose="020F0502020204030204" pitchFamily="34" charset="0"/>
                <a:cs typeface="Times New Roman" panose="02020603050405020304" pitchFamily="18" charset="0"/>
              </a:rPr>
              <a:t>Осередок підземного поштовху зумовлює пружні коливання (сейсмічні хвилі), що поширюються землею за всіма напрямками. При цьому вивільнюється величезна кількість енергії. Руйнування, що спостерігаються під час землетрусів, можна порівнювати з наслідками ядерних вибухів. Ділянку Землі, з якої виходять хвилі землетрусу, називають центром, а відповідне місце, розташоване на поверхні, — епіцентром землетрусу. Землетруси також виникають у результаті руху мас земної кори під впливом горотворчих процесів (40 % площі суші нашої планети охоплюють саме горотворчі території). Щорічно у світі реєструють понад 1 млн сейсмічних поштовхів. Землетруси відбуваються як на суші, так і на дні океанів та морів (тоді їх називають моретрусами, або </a:t>
            </a:r>
            <a:r>
              <a:rPr lang="uk-UA" dirty="0" err="1">
                <a:latin typeface="Calibri" panose="020F0502020204030204" pitchFamily="34" charset="0"/>
                <a:ea typeface="Calibri" panose="020F0502020204030204" pitchFamily="34" charset="0"/>
                <a:cs typeface="Times New Roman" panose="02020603050405020304" pitchFamily="18" charset="0"/>
              </a:rPr>
              <a:t>моремото</a:t>
            </a:r>
            <a:r>
              <a:rPr lang="uk-UA" dirty="0">
                <a:latin typeface="Calibri" panose="020F0502020204030204" pitchFamily="34" charset="0"/>
                <a:ea typeface="Calibri" panose="020F0502020204030204" pitchFamily="34" charset="0"/>
                <a:cs typeface="Times New Roman" panose="02020603050405020304" pitchFamily="18" charset="0"/>
              </a:rPr>
              <a:t>). Під час землетрусів під водою утворюються гігантські хвилі — </a:t>
            </a:r>
            <a:r>
              <a:rPr lang="uk-UA" b="1" dirty="0">
                <a:latin typeface="Calibri" panose="020F0502020204030204" pitchFamily="34" charset="0"/>
                <a:ea typeface="Calibri" panose="020F0502020204030204" pitchFamily="34" charset="0"/>
                <a:cs typeface="Times New Roman" panose="02020603050405020304" pitchFamily="18" charset="0"/>
              </a:rPr>
              <a:t>цунамі</a:t>
            </a:r>
            <a:r>
              <a:rPr lang="uk-UA" dirty="0">
                <a:latin typeface="Calibri" panose="020F0502020204030204" pitchFamily="34" charset="0"/>
                <a:ea typeface="Calibri" panose="020F0502020204030204" pitchFamily="34" charset="0"/>
                <a:cs typeface="Times New Roman" panose="02020603050405020304" pitchFamily="18" charset="0"/>
              </a:rPr>
              <a:t>. Чимало землетрусів супроводжується активізацією вулканічної діяльності. Для визначення сили землетрусу використовують 12-бальну шкалу Ріхтера (за іменем американського сейсмолога; запропонована в 1935 р.). </a:t>
            </a:r>
          </a:p>
          <a:p>
            <a:pPr>
              <a:lnSpc>
                <a:spcPct val="107000"/>
              </a:lnSpc>
              <a:spcAft>
                <a:spcPts val="800"/>
              </a:spcAft>
            </a:pPr>
            <a:r>
              <a:rPr lang="uk-UA" dirty="0">
                <a:latin typeface="Calibri" panose="020F0502020204030204" pitchFamily="34" charset="0"/>
                <a:ea typeface="Calibri" panose="020F0502020204030204" pitchFamily="34" charset="0"/>
                <a:cs typeface="Times New Roman" panose="02020603050405020304" pitchFamily="18" charset="0"/>
              </a:rPr>
              <a:t>Землетрус може тривати від кількох секунд до кількох діб (підземні поштовхи періодично повторюються). Кількість поштовхів та проміжки часу між ними можуть бути різними й непередбачуваними.</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Фрагмент е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2305" y="242681"/>
            <a:ext cx="3277057" cy="2448267"/>
          </a:xfrm>
          <a:prstGeom prst="rect">
            <a:avLst/>
          </a:prstGeom>
        </p:spPr>
      </p:pic>
    </p:spTree>
    <p:extLst>
      <p:ext uri="{BB962C8B-B14F-4D97-AF65-F5344CB8AC3E}">
        <p14:creationId xmlns:p14="http://schemas.microsoft.com/office/powerpoint/2010/main" val="3989781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6105027" cy="1144604"/>
          </a:xfrm>
        </p:spPr>
        <p:txBody>
          <a:bodyPr>
            <a:normAutofit/>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801688" y="1734337"/>
            <a:ext cx="6552701" cy="3657600"/>
          </a:xfrm>
        </p:spPr>
        <p:txBody>
          <a:bodyPr>
            <a:normAutofit/>
          </a:bodyPr>
          <a:lstStyle/>
          <a:p>
            <a:pPr marL="0" indent="0">
              <a:buNone/>
            </a:pPr>
            <a:r>
              <a:rPr lang="uk-UA" b="1" dirty="0"/>
              <a:t>Цунамі</a:t>
            </a:r>
            <a:r>
              <a:rPr lang="uk-UA" dirty="0"/>
              <a:t> — морські хвилі, що виникають здебільшого в результаті зсуву догори або донизу ділянок морського </a:t>
            </a:r>
            <a:r>
              <a:rPr lang="uk-UA" dirty="0" err="1"/>
              <a:t>дна</a:t>
            </a:r>
            <a:r>
              <a:rPr lang="uk-UA" dirty="0"/>
              <a:t> під час підводних та прибережних землетрусів. Висота хвилі в океані, безпосередньо над осередком цунамі, складає 0,1–5 м. Під час наближення до мілководдя вона збільшується, сягаючи біля узбережжя від 10 до 50 м.</a:t>
            </a:r>
          </a:p>
          <a:p>
            <a:pPr marL="0" indent="0">
              <a:buNone/>
            </a:pPr>
            <a:endParaRPr lang="uk-UA" dirty="0"/>
          </a:p>
        </p:txBody>
      </p:sp>
      <p:pic>
        <p:nvPicPr>
          <p:cNvPr id="4" name="Рисунок 3" descr="Фрагмент е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093" y="1515292"/>
            <a:ext cx="4580279" cy="3468674"/>
          </a:xfrm>
          <a:prstGeom prst="rect">
            <a:avLst/>
          </a:prstGeom>
        </p:spPr>
      </p:pic>
    </p:spTree>
    <p:extLst>
      <p:ext uri="{BB962C8B-B14F-4D97-AF65-F5344CB8AC3E}">
        <p14:creationId xmlns:p14="http://schemas.microsoft.com/office/powerpoint/2010/main" val="2278145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906191" y="1135729"/>
            <a:ext cx="10871199" cy="4015392"/>
          </a:xfrm>
        </p:spPr>
        <p:txBody>
          <a:bodyPr>
            <a:noAutofit/>
          </a:bodyPr>
          <a:lstStyle/>
          <a:p>
            <a:pPr marL="0" indent="0">
              <a:buNone/>
            </a:pPr>
            <a:r>
              <a:rPr lang="uk-UA" dirty="0"/>
              <a:t>Швидкість поширення цунамі становить 50–1000 км/год. Що глибше океан, то з більшою швидкістю поширюється хвиля. Під час наближення до берега швидкість цунамі знижується і складає (за глибини 100 м) близько 100 км/год. Інтенсивність цунамі оцінюється (як результат впливу на узбережжя) за умовною шестибальною шкалою. Цунамі здебільшого траплялися на Тихоокеанському узбережжі.</a:t>
            </a:r>
          </a:p>
          <a:p>
            <a:pPr marL="0" indent="0">
              <a:buNone/>
            </a:pPr>
            <a:r>
              <a:rPr lang="uk-UA" dirty="0"/>
              <a:t>Засухи спричиняють підвищену пожежну небезпеку і природні </a:t>
            </a:r>
            <a:r>
              <a:rPr lang="uk-UA" b="1" dirty="0"/>
              <a:t>пожежі</a:t>
            </a:r>
            <a:r>
              <a:rPr lang="uk-UA" dirty="0"/>
              <a:t> — неконтрольований процес знищування або пошкодження вогнем об’єктів довкілля, під час якого виникають небезпечні чинники для живих істот.</a:t>
            </a:r>
          </a:p>
          <a:p>
            <a:pPr marL="0" indent="0">
              <a:buNone/>
            </a:pPr>
            <a:r>
              <a:rPr lang="uk-UA" dirty="0"/>
              <a:t>Виникають пожежі зазвичай через порушення правил пожежної безпеки, а також у результаті розрядів блискавки, самозаймання, особливо під час засухи тощо.</a:t>
            </a:r>
          </a:p>
          <a:p>
            <a:pPr marL="0" indent="0">
              <a:buNone/>
            </a:pPr>
            <a:endParaRPr lang="uk-UA" dirty="0"/>
          </a:p>
        </p:txBody>
      </p:sp>
    </p:spTree>
    <p:extLst>
      <p:ext uri="{BB962C8B-B14F-4D97-AF65-F5344CB8AC3E}">
        <p14:creationId xmlns:p14="http://schemas.microsoft.com/office/powerpoint/2010/main" val="1930777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849086" y="1293223"/>
            <a:ext cx="11181805" cy="4497978"/>
          </a:xfrm>
        </p:spPr>
        <p:txBody>
          <a:bodyPr>
            <a:noAutofit/>
          </a:bodyPr>
          <a:lstStyle/>
          <a:p>
            <a:pPr marL="0" indent="0">
              <a:lnSpc>
                <a:spcPct val="100000"/>
              </a:lnSpc>
              <a:spcBef>
                <a:spcPts val="600"/>
              </a:spcBef>
              <a:buNone/>
            </a:pPr>
            <a:r>
              <a:rPr lang="uk-UA" dirty="0"/>
              <a:t>Інтенсивне випадання снігу може призводити до утворення </a:t>
            </a:r>
            <a:r>
              <a:rPr lang="uk-UA" b="1" dirty="0"/>
              <a:t>снігових заметів</a:t>
            </a:r>
            <a:r>
              <a:rPr lang="uk-UA" dirty="0"/>
              <a:t>, які супроводжуються різкими змінами температури й спричиняють </a:t>
            </a:r>
            <a:r>
              <a:rPr lang="uk-UA" b="1" dirty="0"/>
              <a:t>зледеніння</a:t>
            </a:r>
            <a:r>
              <a:rPr lang="uk-UA" dirty="0"/>
              <a:t> доріг, ліній електропередачі; паралізують роботу авто та залізничного транспорту, порушують нормальне життя населених пунктів і навіть великих міст.</a:t>
            </a:r>
          </a:p>
          <a:p>
            <a:pPr marL="0" indent="0">
              <a:lnSpc>
                <a:spcPct val="100000"/>
              </a:lnSpc>
              <a:spcBef>
                <a:spcPts val="600"/>
              </a:spcBef>
              <a:buNone/>
            </a:pPr>
            <a:r>
              <a:rPr lang="uk-UA" dirty="0"/>
              <a:t>Небезпечними є снігові </a:t>
            </a:r>
            <a:r>
              <a:rPr lang="uk-UA" b="1" dirty="0"/>
              <a:t>лавини</a:t>
            </a:r>
            <a:r>
              <a:rPr lang="uk-UA" dirty="0"/>
              <a:t> в горах: вони мають велику руйнівну силу, заподіюють великих матеріальних збитків і спричиняють людські жертви. Боротьба зі сніговими лавинами має тривалий характер, її організовують протилавинні служби.</a:t>
            </a:r>
          </a:p>
          <a:p>
            <a:pPr marL="0" indent="0">
              <a:lnSpc>
                <a:spcPct val="100000"/>
              </a:lnSpc>
              <a:spcBef>
                <a:spcPts val="600"/>
              </a:spcBef>
              <a:buNone/>
            </a:pPr>
            <a:r>
              <a:rPr lang="uk-UA" dirty="0"/>
              <a:t>Специфічним стихійним лихом є </a:t>
            </a:r>
            <a:r>
              <a:rPr lang="uk-UA" b="1" dirty="0"/>
              <a:t>засуха</a:t>
            </a:r>
            <a:r>
              <a:rPr lang="uk-UA" dirty="0"/>
              <a:t>, коли тривалий час не випадають опади. Це призводить до зникнення вологи в ґрунті й відповідно — до масової загибелі рослинно. Засухи спричиняють підвищену пожежну небезпеку і природні пожежі — неконтрольований процес знищування або пошкодження вогнем об’єктів довкілля, під час якого виникають небезпечні чинники для живих істот.</a:t>
            </a:r>
          </a:p>
          <a:p>
            <a:pPr marL="0" indent="0">
              <a:lnSpc>
                <a:spcPct val="100000"/>
              </a:lnSpc>
              <a:spcBef>
                <a:spcPts val="600"/>
              </a:spcBef>
              <a:buNone/>
            </a:pPr>
            <a:endParaRPr lang="uk-UA" dirty="0"/>
          </a:p>
        </p:txBody>
      </p:sp>
    </p:spTree>
    <p:extLst>
      <p:ext uri="{BB962C8B-B14F-4D97-AF65-F5344CB8AC3E}">
        <p14:creationId xmlns:p14="http://schemas.microsoft.com/office/powerpoint/2010/main" val="3670234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801689" y="1775809"/>
            <a:ext cx="5050472" cy="3044385"/>
          </a:xfrm>
        </p:spPr>
        <p:txBody>
          <a:bodyPr/>
          <a:lstStyle/>
          <a:p>
            <a:pPr marL="0" indent="0">
              <a:buNone/>
            </a:pPr>
            <a:r>
              <a:rPr lang="uk-UA" b="1" dirty="0"/>
              <a:t>Лісові пожежі</a:t>
            </a:r>
            <a:r>
              <a:rPr lang="uk-UA" dirty="0"/>
              <a:t> — некероване горіння рослинності, що поширюється в лісі. Лісові пожежі поділяють на низові, верхові та підземні (ґрунтові).</a:t>
            </a:r>
          </a:p>
          <a:p>
            <a:pPr marL="0" indent="0">
              <a:buNone/>
            </a:pPr>
            <a:endParaRPr lang="uk-UA" dirty="0"/>
          </a:p>
        </p:txBody>
      </p:sp>
      <p:pic>
        <p:nvPicPr>
          <p:cNvPr id="4" name="Рисунок 3" descr="Фрагмент е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61" y="1642366"/>
            <a:ext cx="6014611" cy="3439085"/>
          </a:xfrm>
          <a:prstGeom prst="rect">
            <a:avLst/>
          </a:prstGeom>
        </p:spPr>
      </p:pic>
    </p:spTree>
    <p:extLst>
      <p:ext uri="{BB962C8B-B14F-4D97-AF65-F5344CB8AC3E}">
        <p14:creationId xmlns:p14="http://schemas.microsoft.com/office/powerpoint/2010/main" val="2827969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6575024"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801688" y="2286318"/>
            <a:ext cx="10871199" cy="4140607"/>
          </a:xfrm>
        </p:spPr>
        <p:txBody>
          <a:bodyPr>
            <a:normAutofit fontScale="92500" lnSpcReduction="10000"/>
          </a:bodyPr>
          <a:lstStyle/>
          <a:p>
            <a:pPr marL="0" indent="0">
              <a:buNone/>
            </a:pPr>
            <a:r>
              <a:rPr lang="uk-UA" dirty="0"/>
              <a:t>Щомиті на планеті відбувається від 1500 до 2000 гроз, а </a:t>
            </a:r>
            <a:r>
              <a:rPr lang="uk-UA" b="1" dirty="0"/>
              <a:t>блискавка</a:t>
            </a:r>
            <a:r>
              <a:rPr lang="uk-UA" dirty="0"/>
              <a:t> спалахує до 6000 разів протягом хвилини. Сила струму під час грозового електричного розряду може змінюватися від 10 000 А до 40 000 А. Повітря, через яке проходить блискавка, нагрівається. Безпосередньо в каналі проходження блискавки температура повітря сягає 30 000°С, а тиск вимірюється величинами від 10 до 30 атмосфер. Люди, які перебувають на відстані одного метру від місця удару блискавки, можуть бути відкинуті ударною хвилею.</a:t>
            </a:r>
          </a:p>
          <a:p>
            <a:pPr marL="0" indent="0">
              <a:buNone/>
            </a:pPr>
            <a:r>
              <a:rPr lang="uk-UA" dirty="0"/>
              <a:t>Якщо блискавка потрапляє в предмет, насичений вологою, то ця вода моментально закипає і випаровується, що й спричиняє буквально вибух просякнутих вологою дерев, цегляних стін тощо.</a:t>
            </a:r>
          </a:p>
          <a:p>
            <a:pPr marL="0" indent="0">
              <a:buNone/>
            </a:pPr>
            <a:endParaRPr lang="uk-UA" dirty="0"/>
          </a:p>
        </p:txBody>
      </p:sp>
      <p:pic>
        <p:nvPicPr>
          <p:cNvPr id="4" name="Рисунок 3" descr="Фрагмент е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3837" y="0"/>
            <a:ext cx="3858163" cy="2286319"/>
          </a:xfrm>
          <a:prstGeom prst="rect">
            <a:avLst/>
          </a:prstGeom>
        </p:spPr>
      </p:pic>
    </p:spTree>
    <p:extLst>
      <p:ext uri="{BB962C8B-B14F-4D97-AF65-F5344CB8AC3E}">
        <p14:creationId xmlns:p14="http://schemas.microsoft.com/office/powerpoint/2010/main" val="4170151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a:t>Надзвичайні</a:t>
            </a:r>
            <a:r>
              <a:rPr lang="ru-RU" dirty="0"/>
              <a:t> </a:t>
            </a:r>
            <a:r>
              <a:rPr lang="ru-RU" dirty="0" err="1"/>
              <a:t>ситуації</a:t>
            </a:r>
            <a:r>
              <a:rPr lang="ru-RU" dirty="0"/>
              <a:t>, </a:t>
            </a:r>
            <a:r>
              <a:rPr lang="ru-RU" dirty="0" err="1"/>
              <a:t>відповідно</a:t>
            </a:r>
            <a:r>
              <a:rPr lang="ru-RU" dirty="0"/>
              <a:t> до Кодексу </a:t>
            </a:r>
            <a:r>
              <a:rPr lang="ru-RU" dirty="0" err="1"/>
              <a:t>цивільного</a:t>
            </a:r>
            <a:r>
              <a:rPr lang="ru-RU" dirty="0"/>
              <a:t> </a:t>
            </a:r>
            <a:r>
              <a:rPr lang="ru-RU" dirty="0" err="1"/>
              <a:t>захисту</a:t>
            </a:r>
            <a:r>
              <a:rPr lang="ru-RU" dirty="0"/>
              <a:t>, </a:t>
            </a:r>
            <a:r>
              <a:rPr lang="ru-RU" dirty="0" err="1"/>
              <a:t>класифікують</a:t>
            </a:r>
            <a:r>
              <a:rPr lang="ru-RU" dirty="0"/>
              <a:t>:</a:t>
            </a:r>
            <a:endParaRPr lang="uk-UA"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46523175"/>
              </p:ext>
            </p:extLst>
          </p:nvPr>
        </p:nvGraphicFramePr>
        <p:xfrm>
          <a:off x="801688" y="1776413"/>
          <a:ext cx="10871200" cy="4014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906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1332411" y="1293222"/>
            <a:ext cx="10340476" cy="4990011"/>
          </a:xfrm>
        </p:spPr>
        <p:txBody>
          <a:bodyPr>
            <a:noAutofit/>
          </a:bodyPr>
          <a:lstStyle/>
          <a:p>
            <a:pPr marL="0" indent="0">
              <a:buNone/>
            </a:pPr>
            <a:r>
              <a:rPr lang="uk-UA" dirty="0"/>
              <a:t>Варто знати про такі небезпеки природного характеру:</a:t>
            </a:r>
          </a:p>
          <a:p>
            <a:pPr marL="182563" indent="-182563">
              <a:buNone/>
            </a:pPr>
            <a:r>
              <a:rPr lang="uk-UA" dirty="0"/>
              <a:t>• </a:t>
            </a:r>
            <a:r>
              <a:rPr lang="uk-UA" b="1" dirty="0"/>
              <a:t>епідемія</a:t>
            </a:r>
            <a:r>
              <a:rPr lang="uk-UA" dirty="0"/>
              <a:t> — масове поширення інфекційної хвороби серед населення відповідної території за короткий проміжок часу;</a:t>
            </a:r>
          </a:p>
          <a:p>
            <a:pPr marL="182563" indent="-182563">
              <a:buNone/>
            </a:pPr>
            <a:r>
              <a:rPr lang="uk-UA" dirty="0"/>
              <a:t>• </a:t>
            </a:r>
            <a:r>
              <a:rPr lang="uk-UA" b="1" dirty="0"/>
              <a:t>епізоотія</a:t>
            </a:r>
            <a:r>
              <a:rPr lang="uk-UA" dirty="0"/>
              <a:t> — широке поширення заразної хвороби тварин за короткий проміжок часу, що значно перевищує звичайний рівень захворюваності на цю хворобу на відповідній території;</a:t>
            </a:r>
          </a:p>
          <a:p>
            <a:pPr marL="182563" indent="-182563">
              <a:buNone/>
            </a:pPr>
            <a:r>
              <a:rPr lang="uk-UA" dirty="0"/>
              <a:t>• </a:t>
            </a:r>
            <a:r>
              <a:rPr lang="uk-UA" b="1" dirty="0"/>
              <a:t>епіфітотія</a:t>
            </a:r>
            <a:r>
              <a:rPr lang="uk-UA" dirty="0"/>
              <a:t> — широке поширення на території однієї або кількох адміністративно-територіальних одиниць заразної хвороби рослин, що значно перевищує звичайний рівень захворюваності на цю хворобу на відповідній території.</a:t>
            </a:r>
          </a:p>
          <a:p>
            <a:pPr marL="0" indent="0">
              <a:buNone/>
            </a:pPr>
            <a:endParaRPr lang="uk-UA" dirty="0"/>
          </a:p>
        </p:txBody>
      </p:sp>
    </p:spTree>
    <p:extLst>
      <p:ext uri="{BB962C8B-B14F-4D97-AF65-F5344CB8AC3E}">
        <p14:creationId xmlns:p14="http://schemas.microsoft.com/office/powerpoint/2010/main" val="1165211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144604"/>
          </a:xfrm>
        </p:spPr>
        <p:txBody>
          <a:bodyPr/>
          <a:lstStyle/>
          <a:p>
            <a:r>
              <a:rPr lang="ru-RU" dirty="0"/>
              <a:t>НС природного характеру, </a:t>
            </a:r>
            <a:r>
              <a:rPr lang="ru-RU" dirty="0" err="1"/>
              <a:t>або</a:t>
            </a:r>
            <a:r>
              <a:rPr lang="ru-RU" dirty="0"/>
              <a:t> </a:t>
            </a:r>
            <a:r>
              <a:rPr lang="ru-RU" dirty="0" err="1"/>
              <a:t>стихійні</a:t>
            </a:r>
            <a:r>
              <a:rPr lang="ru-RU" dirty="0"/>
              <a:t> лиха</a:t>
            </a:r>
            <a:endParaRPr lang="uk-UA" dirty="0"/>
          </a:p>
        </p:txBody>
      </p:sp>
      <p:sp>
        <p:nvSpPr>
          <p:cNvPr id="3" name="Місце для вмісту 2"/>
          <p:cNvSpPr>
            <a:spLocks noGrp="1"/>
          </p:cNvSpPr>
          <p:nvPr>
            <p:ph idx="1"/>
          </p:nvPr>
        </p:nvSpPr>
        <p:spPr>
          <a:xfrm>
            <a:off x="209006" y="1463042"/>
            <a:ext cx="11982994" cy="4497978"/>
          </a:xfrm>
        </p:spPr>
        <p:txBody>
          <a:bodyPr>
            <a:noAutofit/>
          </a:bodyPr>
          <a:lstStyle/>
          <a:p>
            <a:pPr marL="0" indent="0">
              <a:buNone/>
            </a:pPr>
            <a:r>
              <a:rPr lang="uk-UA" sz="2000" dirty="0"/>
              <a:t>Прогнозованість загрози стихійного лиха вимагає від керівників і штабів цивільного захисту, органів управління господарством передбачати можливі осередки їх виникнення, характер перебігу, завчасно проводити попереджувальні заходи, постійно проводити підготовку сил і засобів для ліквідації наслідків стихійних лих.</a:t>
            </a:r>
          </a:p>
          <a:p>
            <a:pPr marL="0" indent="0">
              <a:buNone/>
            </a:pPr>
            <a:r>
              <a:rPr lang="uk-UA" sz="2000" dirty="0"/>
              <a:t>На об’єктах господарського комплексу, у т. ч. в навчальних закладах, завчасно розробляються спеціальні заходи щодо запобігання або максимального зниження наслідків надзвичайних ситуацій природного і техногенного характеру, зменшення можливих утрат людей і матеріальних цінностей. До таких заходів належать суворе дотримання специфічних вимог безпеки; організація оповіщення керівного складу штабів цивільного захисту і населення; спеціальна підготовка й оснащення рятувальних формувань; надання медичної допомоги ураженим і матеріальної допомоги постраждалим.</a:t>
            </a:r>
          </a:p>
          <a:p>
            <a:pPr marL="0" indent="0">
              <a:buNone/>
            </a:pPr>
            <a:r>
              <a:rPr lang="uk-UA" sz="2000" dirty="0"/>
              <a:t>Отже, у процесі навчання населення діям у надзвичайних ситуаціях розглядають проблеми безпеки людини під час надзвичайних ситуацій, шляхи зниження небезпечних та шкідливих чинників до допустимих норм, розробляють методи й засоби захисту людини та ліквідації наслідків таких ситуацій.</a:t>
            </a:r>
          </a:p>
          <a:p>
            <a:pPr marL="0" indent="0">
              <a:buNone/>
            </a:pPr>
            <a:endParaRPr lang="uk-UA" sz="2000" dirty="0"/>
          </a:p>
        </p:txBody>
      </p:sp>
    </p:spTree>
    <p:extLst>
      <p:ext uri="{BB962C8B-B14F-4D97-AF65-F5344CB8AC3E}">
        <p14:creationId xmlns:p14="http://schemas.microsoft.com/office/powerpoint/2010/main" val="3612120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896410"/>
          </a:xfrm>
        </p:spPr>
        <p:txBody>
          <a:bodyPr/>
          <a:lstStyle/>
          <a:p>
            <a:r>
              <a:rPr lang="uk-UA" dirty="0"/>
              <a:t>Соціальні надзвичайні ситуації</a:t>
            </a:r>
          </a:p>
        </p:txBody>
      </p:sp>
      <p:sp>
        <p:nvSpPr>
          <p:cNvPr id="3" name="Місце для вмісту 2"/>
          <p:cNvSpPr>
            <a:spLocks noGrp="1"/>
          </p:cNvSpPr>
          <p:nvPr>
            <p:ph idx="1"/>
          </p:nvPr>
        </p:nvSpPr>
        <p:spPr>
          <a:xfrm>
            <a:off x="1358537" y="1475362"/>
            <a:ext cx="5710193" cy="4807871"/>
          </a:xfrm>
        </p:spPr>
        <p:txBody>
          <a:bodyPr>
            <a:noAutofit/>
          </a:bodyPr>
          <a:lstStyle/>
          <a:p>
            <a:pPr marL="0" indent="0">
              <a:buNone/>
            </a:pPr>
            <a:r>
              <a:rPr lang="uk-UA" b="1" dirty="0"/>
              <a:t>Тероризм</a:t>
            </a:r>
            <a:r>
              <a:rPr lang="uk-UA" dirty="0"/>
              <a:t> (від лат. </a:t>
            </a:r>
            <a:r>
              <a:rPr lang="en-US" dirty="0"/>
              <a:t>terror — </a:t>
            </a:r>
            <a:r>
              <a:rPr lang="uk-UA" dirty="0"/>
              <a:t>жах) — суспільно небезпечна діяльність, яка полягає у свідомому, цілеспрямованому застосуванні насильства (захоплення заручників, підпали, убивства, тортури, залякування населення та органів влади або вчинення інших посягань на життя чи здоров’я ні в чому не винних людей чи погрози вчинення злочинних дій з метою досягнення злочинних цілей).</a:t>
            </a:r>
          </a:p>
        </p:txBody>
      </p:sp>
      <p:pic>
        <p:nvPicPr>
          <p:cNvPr id="4" name="Рисунок 3"/>
          <p:cNvPicPr>
            <a:picLocks noChangeAspect="1"/>
          </p:cNvPicPr>
          <p:nvPr/>
        </p:nvPicPr>
        <p:blipFill>
          <a:blip r:embed="rId2"/>
          <a:stretch>
            <a:fillRect/>
          </a:stretch>
        </p:blipFill>
        <p:spPr>
          <a:xfrm>
            <a:off x="7068730" y="1631360"/>
            <a:ext cx="4919435" cy="3946480"/>
          </a:xfrm>
          <a:prstGeom prst="rect">
            <a:avLst/>
          </a:prstGeom>
        </p:spPr>
      </p:pic>
    </p:spTree>
    <p:extLst>
      <p:ext uri="{BB962C8B-B14F-4D97-AF65-F5344CB8AC3E}">
        <p14:creationId xmlns:p14="http://schemas.microsoft.com/office/powerpoint/2010/main" val="485868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Соціальні надзвичайні ситуації</a:t>
            </a:r>
          </a:p>
        </p:txBody>
      </p:sp>
      <p:sp>
        <p:nvSpPr>
          <p:cNvPr id="3" name="Місце для вмісту 2"/>
          <p:cNvSpPr>
            <a:spLocks noGrp="1"/>
          </p:cNvSpPr>
          <p:nvPr>
            <p:ph idx="1"/>
          </p:nvPr>
        </p:nvSpPr>
        <p:spPr>
          <a:xfrm>
            <a:off x="1285014" y="1162716"/>
            <a:ext cx="10596879" cy="5211957"/>
          </a:xfrm>
        </p:spPr>
        <p:txBody>
          <a:bodyPr>
            <a:noAutofit/>
          </a:bodyPr>
          <a:lstStyle/>
          <a:p>
            <a:pPr marL="0" indent="0">
              <a:buNone/>
            </a:pPr>
            <a:r>
              <a:rPr lang="uk-UA" dirty="0"/>
              <a:t>Тероризм є злочином проти людства. Обов’язковими елементами, які характеризують тероризм, є такі:</a:t>
            </a:r>
          </a:p>
          <a:p>
            <a:r>
              <a:rPr lang="uk-UA" dirty="0"/>
              <a:t>наявність насильства (зазвичай збройного) або його загрози;</a:t>
            </a:r>
          </a:p>
          <a:p>
            <a:r>
              <a:rPr lang="uk-UA" dirty="0"/>
              <a:t>заподіяння чи загроза заподіяння шкоди здоров’ю людини або матеріальних, моральних збитків;</a:t>
            </a:r>
          </a:p>
          <a:p>
            <a:r>
              <a:rPr lang="uk-UA" dirty="0"/>
              <a:t>позбавлення або загроза позбавлення життя людей.</a:t>
            </a:r>
          </a:p>
          <a:p>
            <a:pPr marL="0" indent="0">
              <a:buNone/>
            </a:pPr>
            <a:r>
              <a:rPr lang="uk-UA" dirty="0"/>
              <a:t>Часто спостерігається телефонний тероризм або його наслідки. Телефонні погрози стосуються, як правило, великого скупчення людей, коли повідомляється про нібито мінування вокзалів, кінотеатрів, адміністративних будинків, шкіл тощо.</a:t>
            </a:r>
          </a:p>
        </p:txBody>
      </p:sp>
    </p:spTree>
    <p:extLst>
      <p:ext uri="{BB962C8B-B14F-4D97-AF65-F5344CB8AC3E}">
        <p14:creationId xmlns:p14="http://schemas.microsoft.com/office/powerpoint/2010/main" val="2889458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Соціальні надзвичайні ситуації</a:t>
            </a:r>
          </a:p>
        </p:txBody>
      </p:sp>
      <p:sp>
        <p:nvSpPr>
          <p:cNvPr id="3" name="Місце для вмісту 2"/>
          <p:cNvSpPr>
            <a:spLocks noGrp="1"/>
          </p:cNvSpPr>
          <p:nvPr>
            <p:ph idx="1"/>
          </p:nvPr>
        </p:nvSpPr>
        <p:spPr>
          <a:xfrm>
            <a:off x="1076008" y="1959550"/>
            <a:ext cx="10596879" cy="2965147"/>
          </a:xfrm>
        </p:spPr>
        <p:txBody>
          <a:bodyPr>
            <a:noAutofit/>
          </a:bodyPr>
          <a:lstStyle/>
          <a:p>
            <a:pPr marL="0" indent="0">
              <a:buNone/>
            </a:pPr>
            <a:r>
              <a:rPr lang="uk-UA" dirty="0"/>
              <a:t>Починаючи з кінця ХХ ст., збільшилася кількість випадків захоплення заручників.</a:t>
            </a:r>
          </a:p>
          <a:p>
            <a:pPr marL="0" indent="0">
              <a:buNone/>
            </a:pPr>
            <a:r>
              <a:rPr lang="uk-UA" b="1" dirty="0"/>
              <a:t>Заручник</a:t>
            </a:r>
            <a:r>
              <a:rPr lang="uk-UA" dirty="0"/>
              <a:t> — фізична особа, яка захоплена й утримується з метою спонукання державного органу, підприємства, установи чи організації або окремих осіб здійснити якусь дію чи утриматися від здійснення якоїсь дії як умови звільнення особи, що захоплена.</a:t>
            </a:r>
          </a:p>
        </p:txBody>
      </p:sp>
    </p:spTree>
    <p:extLst>
      <p:ext uri="{BB962C8B-B14F-4D97-AF65-F5344CB8AC3E}">
        <p14:creationId xmlns:p14="http://schemas.microsoft.com/office/powerpoint/2010/main" val="1635218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066227"/>
          </a:xfrm>
        </p:spPr>
        <p:txBody>
          <a:bodyPr>
            <a:normAutofit fontScale="90000"/>
          </a:bodyPr>
          <a:lstStyle/>
          <a:p>
            <a:r>
              <a:rPr lang="ru-RU" dirty="0" err="1"/>
              <a:t>Рекомендації</a:t>
            </a:r>
            <a:r>
              <a:rPr lang="ru-RU" dirty="0"/>
              <a:t> </a:t>
            </a:r>
            <a:r>
              <a:rPr lang="ru-RU" dirty="0" err="1"/>
              <a:t>фахівців</a:t>
            </a:r>
            <a:r>
              <a:rPr lang="ru-RU" dirty="0"/>
              <a:t> </a:t>
            </a:r>
            <a:r>
              <a:rPr lang="ru-RU" dirty="0" err="1"/>
              <a:t>щодо</a:t>
            </a:r>
            <a:r>
              <a:rPr lang="ru-RU" dirty="0"/>
              <a:t> </a:t>
            </a:r>
            <a:r>
              <a:rPr lang="ru-RU" dirty="0" err="1"/>
              <a:t>дій</a:t>
            </a:r>
            <a:r>
              <a:rPr lang="ru-RU" dirty="0"/>
              <a:t> </a:t>
            </a:r>
            <a:r>
              <a:rPr lang="ru-RU" dirty="0" err="1"/>
              <a:t>під</a:t>
            </a:r>
            <a:r>
              <a:rPr lang="ru-RU" dirty="0"/>
              <a:t> час і </a:t>
            </a:r>
            <a:r>
              <a:rPr lang="ru-RU" dirty="0" err="1"/>
              <a:t>після</a:t>
            </a:r>
            <a:r>
              <a:rPr lang="ru-RU" dirty="0"/>
              <a:t> </a:t>
            </a:r>
            <a:r>
              <a:rPr lang="ru-RU" dirty="0" err="1"/>
              <a:t>захоплення</a:t>
            </a:r>
            <a:r>
              <a:rPr lang="ru-RU" dirty="0"/>
              <a:t> вас </a:t>
            </a:r>
            <a:r>
              <a:rPr lang="ru-RU" dirty="0" err="1"/>
              <a:t>заручником</a:t>
            </a:r>
            <a:r>
              <a:rPr lang="ru-RU" dirty="0"/>
              <a:t>:</a:t>
            </a:r>
            <a:endParaRPr lang="uk-UA" dirty="0"/>
          </a:p>
        </p:txBody>
      </p:sp>
      <p:sp>
        <p:nvSpPr>
          <p:cNvPr id="3" name="Місце для вмісту 2"/>
          <p:cNvSpPr>
            <a:spLocks noGrp="1"/>
          </p:cNvSpPr>
          <p:nvPr>
            <p:ph idx="1"/>
          </p:nvPr>
        </p:nvSpPr>
        <p:spPr>
          <a:xfrm>
            <a:off x="1123406" y="1293224"/>
            <a:ext cx="10667047" cy="5082191"/>
          </a:xfrm>
        </p:spPr>
        <p:txBody>
          <a:bodyPr>
            <a:noAutofit/>
          </a:bodyPr>
          <a:lstStyle/>
          <a:p>
            <a:pPr lvl="0"/>
            <a:r>
              <a:rPr lang="uk-UA" dirty="0"/>
              <a:t>не загострюйте розмови з незнайомими людьми на політичні, релігійного теми;</a:t>
            </a:r>
          </a:p>
          <a:p>
            <a:pPr lvl="0"/>
            <a:r>
              <a:rPr lang="uk-UA" dirty="0"/>
              <a:t>одягайтеся нейтрально, не зловживайте прикрасами, яскравим і коротким одягом; не носіть із собою релігійних символів;</a:t>
            </a:r>
          </a:p>
          <a:p>
            <a:pPr lvl="0"/>
            <a:r>
              <a:rPr lang="uk-UA" dirty="0"/>
              <a:t>не реагуйте на провокаційну чи зухвалу поведінку терористів, не чиніть дій, які можуть привернути їхню увагу;</a:t>
            </a:r>
          </a:p>
          <a:p>
            <a:pPr lvl="0"/>
            <a:r>
              <a:rPr lang="uk-UA" dirty="0"/>
              <a:t>продовжуйте спокійно сидіти, ні про що не питаючи й не дивлячись в очі терористам, бажано підкоритися їм беззастережно;</a:t>
            </a:r>
          </a:p>
          <a:p>
            <a:pPr lvl="0"/>
            <a:r>
              <a:rPr lang="uk-UA" dirty="0"/>
              <a:t>перш ніж пересунутися чи відкрити сумочку, запитуйте дозволу;</a:t>
            </a:r>
          </a:p>
          <a:p>
            <a:pPr lvl="0"/>
            <a:r>
              <a:rPr lang="uk-UA" dirty="0"/>
              <a:t>сховайте документи і матеріали, що можуть вас скомпрометувати;</a:t>
            </a:r>
          </a:p>
        </p:txBody>
      </p:sp>
    </p:spTree>
    <p:extLst>
      <p:ext uri="{BB962C8B-B14F-4D97-AF65-F5344CB8AC3E}">
        <p14:creationId xmlns:p14="http://schemas.microsoft.com/office/powerpoint/2010/main" val="4127826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066227"/>
          </a:xfrm>
        </p:spPr>
        <p:txBody>
          <a:bodyPr>
            <a:normAutofit fontScale="90000"/>
          </a:bodyPr>
          <a:lstStyle/>
          <a:p>
            <a:r>
              <a:rPr lang="ru-RU" dirty="0" err="1"/>
              <a:t>Рекомендації</a:t>
            </a:r>
            <a:r>
              <a:rPr lang="ru-RU" dirty="0"/>
              <a:t> </a:t>
            </a:r>
            <a:r>
              <a:rPr lang="ru-RU" dirty="0" err="1"/>
              <a:t>фахівців</a:t>
            </a:r>
            <a:r>
              <a:rPr lang="ru-RU" dirty="0"/>
              <a:t> </a:t>
            </a:r>
            <a:r>
              <a:rPr lang="ru-RU" dirty="0" err="1"/>
              <a:t>щодо</a:t>
            </a:r>
            <a:r>
              <a:rPr lang="ru-RU" dirty="0"/>
              <a:t> </a:t>
            </a:r>
            <a:r>
              <a:rPr lang="ru-RU" dirty="0" err="1"/>
              <a:t>дій</a:t>
            </a:r>
            <a:r>
              <a:rPr lang="ru-RU" dirty="0"/>
              <a:t> </a:t>
            </a:r>
            <a:r>
              <a:rPr lang="ru-RU" dirty="0" err="1"/>
              <a:t>під</a:t>
            </a:r>
            <a:r>
              <a:rPr lang="ru-RU" dirty="0"/>
              <a:t> час і </a:t>
            </a:r>
            <a:r>
              <a:rPr lang="ru-RU" dirty="0" err="1"/>
              <a:t>після</a:t>
            </a:r>
            <a:r>
              <a:rPr lang="ru-RU" dirty="0"/>
              <a:t> </a:t>
            </a:r>
            <a:r>
              <a:rPr lang="ru-RU" dirty="0" err="1"/>
              <a:t>захоплення</a:t>
            </a:r>
            <a:r>
              <a:rPr lang="ru-RU" dirty="0"/>
              <a:t> вас </a:t>
            </a:r>
            <a:r>
              <a:rPr lang="ru-RU" dirty="0" err="1"/>
              <a:t>заручником</a:t>
            </a:r>
            <a:r>
              <a:rPr lang="ru-RU" dirty="0"/>
              <a:t>:</a:t>
            </a:r>
            <a:endParaRPr lang="uk-UA" dirty="0"/>
          </a:p>
        </p:txBody>
      </p:sp>
      <p:sp>
        <p:nvSpPr>
          <p:cNvPr id="3" name="Місце для вмісту 2"/>
          <p:cNvSpPr>
            <a:spLocks noGrp="1"/>
          </p:cNvSpPr>
          <p:nvPr>
            <p:ph idx="1"/>
          </p:nvPr>
        </p:nvSpPr>
        <p:spPr>
          <a:xfrm>
            <a:off x="1123406" y="1123405"/>
            <a:ext cx="10667047" cy="5603966"/>
          </a:xfrm>
        </p:spPr>
        <p:txBody>
          <a:bodyPr>
            <a:noAutofit/>
          </a:bodyPr>
          <a:lstStyle/>
          <a:p>
            <a:pPr lvl="0"/>
            <a:r>
              <a:rPr lang="uk-UA" dirty="0"/>
              <a:t>віддайте особисті речі, яких вимагають терористи;</a:t>
            </a:r>
          </a:p>
          <a:p>
            <a:pPr lvl="0"/>
            <a:r>
              <a:rPr lang="uk-UA" dirty="0"/>
              <a:t>тримайте під рукою фотокартку родини, дітей, іноді це може зворушити злочинців;</a:t>
            </a:r>
          </a:p>
          <a:p>
            <a:pPr lvl="0"/>
            <a:r>
              <a:rPr lang="uk-UA" dirty="0"/>
              <a:t>не панікуйте, краще подумайте, як знайти вихід зі становища;</a:t>
            </a:r>
          </a:p>
          <a:p>
            <a:pPr lvl="0"/>
            <a:r>
              <a:rPr lang="uk-UA" dirty="0"/>
              <a:t>постарайтеся зрозуміти наміри терористів, щоб оцінити можливості для вчинення опору;</a:t>
            </a:r>
          </a:p>
          <a:p>
            <a:pPr lvl="0"/>
            <a:r>
              <a:rPr lang="uk-UA" dirty="0"/>
              <a:t>з’ясуйте, налаштовані вони рішуче чи можливий діалог;</a:t>
            </a:r>
          </a:p>
          <a:p>
            <a:pPr lvl="0"/>
            <a:r>
              <a:rPr lang="uk-UA" dirty="0"/>
              <a:t>може трапитися, що терористи </a:t>
            </a:r>
            <a:r>
              <a:rPr lang="uk-UA" dirty="0" err="1"/>
              <a:t>здадуться</a:t>
            </a:r>
            <a:r>
              <a:rPr lang="uk-UA" dirty="0"/>
              <a:t>, аби не мати справи зі спеціальними антитерористичними підрозділами;</a:t>
            </a:r>
          </a:p>
          <a:p>
            <a:pPr lvl="0"/>
            <a:r>
              <a:rPr lang="uk-UA" dirty="0"/>
              <a:t>уникайте необдуманих дій, тому що в разі невдачі можна поставити під загрозу власну безпеку і безпеку інших пасажирів;</a:t>
            </a:r>
          </a:p>
        </p:txBody>
      </p:sp>
    </p:spTree>
    <p:extLst>
      <p:ext uri="{BB962C8B-B14F-4D97-AF65-F5344CB8AC3E}">
        <p14:creationId xmlns:p14="http://schemas.microsoft.com/office/powerpoint/2010/main" val="682266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9914074" cy="1066227"/>
          </a:xfrm>
        </p:spPr>
        <p:txBody>
          <a:bodyPr>
            <a:normAutofit fontScale="90000"/>
          </a:bodyPr>
          <a:lstStyle/>
          <a:p>
            <a:r>
              <a:rPr lang="ru-RU" dirty="0" err="1"/>
              <a:t>Рекомендації</a:t>
            </a:r>
            <a:r>
              <a:rPr lang="ru-RU" dirty="0"/>
              <a:t> </a:t>
            </a:r>
            <a:r>
              <a:rPr lang="ru-RU" dirty="0" err="1"/>
              <a:t>фахівців</a:t>
            </a:r>
            <a:r>
              <a:rPr lang="ru-RU" dirty="0"/>
              <a:t> </a:t>
            </a:r>
            <a:r>
              <a:rPr lang="ru-RU" dirty="0" err="1"/>
              <a:t>щодо</a:t>
            </a:r>
            <a:r>
              <a:rPr lang="ru-RU" dirty="0"/>
              <a:t> </a:t>
            </a:r>
            <a:r>
              <a:rPr lang="ru-RU" dirty="0" err="1"/>
              <a:t>дій</a:t>
            </a:r>
            <a:r>
              <a:rPr lang="ru-RU" dirty="0"/>
              <a:t> </a:t>
            </a:r>
            <a:r>
              <a:rPr lang="ru-RU" dirty="0" err="1"/>
              <a:t>під</a:t>
            </a:r>
            <a:r>
              <a:rPr lang="ru-RU" dirty="0"/>
              <a:t> час і </a:t>
            </a:r>
            <a:r>
              <a:rPr lang="ru-RU" dirty="0" err="1"/>
              <a:t>після</a:t>
            </a:r>
            <a:r>
              <a:rPr lang="ru-RU" dirty="0"/>
              <a:t> </a:t>
            </a:r>
            <a:r>
              <a:rPr lang="ru-RU" dirty="0" err="1"/>
              <a:t>захоплення</a:t>
            </a:r>
            <a:r>
              <a:rPr lang="ru-RU" dirty="0"/>
              <a:t> вас </a:t>
            </a:r>
            <a:r>
              <a:rPr lang="ru-RU" dirty="0" err="1"/>
              <a:t>заручником</a:t>
            </a:r>
            <a:r>
              <a:rPr lang="ru-RU" dirty="0"/>
              <a:t>:</a:t>
            </a:r>
            <a:endParaRPr lang="uk-UA" dirty="0"/>
          </a:p>
        </p:txBody>
      </p:sp>
      <p:sp>
        <p:nvSpPr>
          <p:cNvPr id="3" name="Місце для вмісту 2"/>
          <p:cNvSpPr>
            <a:spLocks noGrp="1"/>
          </p:cNvSpPr>
          <p:nvPr>
            <p:ph idx="1"/>
          </p:nvPr>
        </p:nvSpPr>
        <p:spPr>
          <a:xfrm>
            <a:off x="1227909" y="1018901"/>
            <a:ext cx="10667047" cy="5082191"/>
          </a:xfrm>
        </p:spPr>
        <p:txBody>
          <a:bodyPr>
            <a:noAutofit/>
          </a:bodyPr>
          <a:lstStyle/>
          <a:p>
            <a:pPr lvl="0"/>
            <a:r>
              <a:rPr lang="uk-UA" sz="2000" dirty="0"/>
              <a:t>постарайтеся визначити можливих помічників;</a:t>
            </a:r>
          </a:p>
          <a:p>
            <a:pPr lvl="0"/>
            <a:r>
              <a:rPr lang="uk-UA" sz="2000" dirty="0"/>
              <a:t>організуйте почергове постійне спостереження за діями терористів; постарайтеся визначити точну кількість терористів;</a:t>
            </a:r>
          </a:p>
          <a:p>
            <a:pPr lvl="0"/>
            <a:r>
              <a:rPr lang="uk-UA" sz="2000" dirty="0"/>
              <a:t>намагайтеся зайнятися чимось — читати, писати чи розмовляти із сусідами;</a:t>
            </a:r>
          </a:p>
          <a:p>
            <a:pPr lvl="0"/>
            <a:r>
              <a:rPr lang="uk-UA" sz="2000" dirty="0"/>
              <a:t>під час стрілянини лягайте на підлогу або ховайтеся за сидінням, але нікуди не біжіть; у подібній ситуації місця біля вікна служать кращою схованкою, ніж місця в проході;</a:t>
            </a:r>
          </a:p>
          <a:p>
            <a:pPr lvl="0"/>
            <a:r>
              <a:rPr lang="uk-UA" sz="2000" dirty="0"/>
              <a:t>іноді трапляється нагода врятуватися, перебуваючи біля виходів, розгляньте варіанти втечі через аварійні виходи;</a:t>
            </a:r>
          </a:p>
          <a:p>
            <a:pPr lvl="0"/>
            <a:r>
              <a:rPr lang="uk-UA" sz="2000" dirty="0"/>
              <a:t>якщо вдається симулювати симптоми хвороби, є можливість звільнитися в результаті переговорів: часто терористи звільняють жінок, дітей, літніх і хворих людей;</a:t>
            </a:r>
          </a:p>
          <a:p>
            <a:pPr lvl="0"/>
            <a:r>
              <a:rPr lang="uk-UA" sz="2000" dirty="0"/>
              <a:t>звільнені заручники мають повідомити якнайбільше деталей: скільки загарбників, у якій частині транспортного засобу вони перебувають, яка в них зброя, скільки людей вони утримують тощо.</a:t>
            </a:r>
          </a:p>
        </p:txBody>
      </p:sp>
    </p:spTree>
    <p:extLst>
      <p:ext uri="{BB962C8B-B14F-4D97-AF65-F5344CB8AC3E}">
        <p14:creationId xmlns:p14="http://schemas.microsoft.com/office/powerpoint/2010/main" val="3548700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Надзвичайна</a:t>
            </a:r>
            <a:r>
              <a:rPr lang="ru-RU" dirty="0"/>
              <a:t> </a:t>
            </a:r>
            <a:r>
              <a:rPr lang="ru-RU" dirty="0" err="1"/>
              <a:t>ситуація</a:t>
            </a:r>
            <a:r>
              <a:rPr lang="ru-RU" dirty="0"/>
              <a:t> </a:t>
            </a:r>
            <a:r>
              <a:rPr lang="ru-RU" dirty="0" err="1"/>
              <a:t>характеризується</a:t>
            </a:r>
            <a:r>
              <a:rPr lang="ru-RU" dirty="0"/>
              <a:t> такими </a:t>
            </a:r>
            <a:r>
              <a:rPr lang="ru-RU" dirty="0" err="1"/>
              <a:t>загальними</a:t>
            </a:r>
            <a:r>
              <a:rPr lang="ru-RU" dirty="0"/>
              <a:t> </a:t>
            </a:r>
            <a:r>
              <a:rPr lang="ru-RU" dirty="0" err="1"/>
              <a:t>ознаками</a:t>
            </a:r>
            <a:r>
              <a:rPr lang="ru-RU" dirty="0"/>
              <a:t>:</a:t>
            </a:r>
            <a:endParaRPr lang="uk-UA"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547422956"/>
              </p:ext>
            </p:extLst>
          </p:nvPr>
        </p:nvGraphicFramePr>
        <p:xfrm>
          <a:off x="801688" y="1776413"/>
          <a:ext cx="10871200" cy="4014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0455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894114" y="286644"/>
            <a:ext cx="9465264" cy="2103859"/>
          </a:xfrm>
        </p:spPr>
        <p:txBody>
          <a:bodyPr>
            <a:noAutofit/>
          </a:bodyPr>
          <a:lstStyle/>
          <a:p>
            <a:pPr marL="0" indent="0">
              <a:buNone/>
            </a:pPr>
            <a:r>
              <a:rPr lang="uk-UA" dirty="0"/>
              <a:t>Класифікація НС за їх рівнями здійснюється для забезпечення організації взаємодії центральних і місцевих органів виконавчої влади, підприємств, установ та організацій у процесі вирішення питань, пов’язаних з НС та ліквідацією їх наслідків.</a:t>
            </a:r>
          </a:p>
        </p:txBody>
      </p:sp>
      <p:graphicFrame>
        <p:nvGraphicFramePr>
          <p:cNvPr id="4" name="Схема 3"/>
          <p:cNvGraphicFramePr/>
          <p:nvPr>
            <p:extLst>
              <p:ext uri="{D42A27DB-BD31-4B8C-83A1-F6EECF244321}">
                <p14:modId xmlns:p14="http://schemas.microsoft.com/office/powerpoint/2010/main" val="134403493"/>
              </p:ext>
            </p:extLst>
          </p:nvPr>
        </p:nvGraphicFramePr>
        <p:xfrm>
          <a:off x="1013097" y="2810989"/>
          <a:ext cx="10638971" cy="394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кутник 4"/>
          <p:cNvSpPr/>
          <p:nvPr/>
        </p:nvSpPr>
        <p:spPr>
          <a:xfrm>
            <a:off x="530745" y="2286885"/>
            <a:ext cx="11408705" cy="523220"/>
          </a:xfrm>
          <a:prstGeom prst="rect">
            <a:avLst/>
          </a:prstGeom>
        </p:spPr>
        <p:txBody>
          <a:bodyPr wrap="square">
            <a:spAutoFit/>
          </a:bodyPr>
          <a:lstStyle/>
          <a:p>
            <a:r>
              <a:rPr lang="uk-UA" sz="2800" b="1" dirty="0"/>
              <a:t>Для визначення рівня надзвичайної ситуації встановлено такі критерії:</a:t>
            </a:r>
          </a:p>
        </p:txBody>
      </p:sp>
    </p:spTree>
    <p:extLst>
      <p:ext uri="{BB962C8B-B14F-4D97-AF65-F5344CB8AC3E}">
        <p14:creationId xmlns:p14="http://schemas.microsoft.com/office/powerpoint/2010/main" val="313593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18639"/>
            <a:ext cx="9914074" cy="1196978"/>
          </a:xfrm>
        </p:spPr>
        <p:txBody>
          <a:bodyPr/>
          <a:lstStyle/>
          <a:p>
            <a:r>
              <a:rPr lang="ru-RU" dirty="0" err="1"/>
              <a:t>Залежно</a:t>
            </a:r>
            <a:r>
              <a:rPr lang="ru-RU" dirty="0"/>
              <a:t> </a:t>
            </a:r>
            <a:r>
              <a:rPr lang="ru-RU" dirty="0" err="1"/>
              <a:t>від</a:t>
            </a:r>
            <a:r>
              <a:rPr lang="ru-RU" dirty="0"/>
              <a:t> характеру </a:t>
            </a:r>
            <a:r>
              <a:rPr lang="ru-RU" dirty="0" err="1"/>
              <a:t>походження</a:t>
            </a:r>
            <a:r>
              <a:rPr lang="ru-RU" dirty="0"/>
              <a:t> </a:t>
            </a:r>
            <a:r>
              <a:rPr lang="ru-RU" dirty="0" err="1"/>
              <a:t>подій</a:t>
            </a:r>
            <a:r>
              <a:rPr lang="ru-RU" dirty="0"/>
              <a:t>:</a:t>
            </a:r>
            <a:endParaRPr lang="uk-UA" dirty="0"/>
          </a:p>
        </p:txBody>
      </p:sp>
      <p:pic>
        <p:nvPicPr>
          <p:cNvPr id="6" name="Picture 2" descr="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338" y="981075"/>
            <a:ext cx="3810000" cy="2592388"/>
          </a:xfrm>
          <a:prstGeom prst="rect">
            <a:avLst/>
          </a:prstGeom>
          <a:noFill/>
          <a:ln w="635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descr="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981076"/>
            <a:ext cx="3816350" cy="2551113"/>
          </a:xfrm>
          <a:prstGeom prst="rect">
            <a:avLst/>
          </a:prstGeom>
          <a:noFill/>
          <a:ln w="635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338" y="981075"/>
            <a:ext cx="3810000" cy="2592388"/>
          </a:xfrm>
          <a:prstGeom prst="rect">
            <a:avLst/>
          </a:prstGeom>
          <a:noFill/>
          <a:ln w="635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8"/>
          <p:cNvPicPr>
            <a:picLocks noChangeAspect="1" noChangeArrowheads="1"/>
          </p:cNvPicPr>
          <p:nvPr/>
        </p:nvPicPr>
        <p:blipFill>
          <a:blip r:embed="rId4">
            <a:extLst>
              <a:ext uri="{28A0092B-C50C-407E-A947-70E740481C1C}">
                <a14:useLocalDpi xmlns:a14="http://schemas.microsoft.com/office/drawing/2010/main" val="0"/>
              </a:ext>
            </a:extLst>
          </a:blip>
          <a:srcRect l="15465" b="11234"/>
          <a:stretch>
            <a:fillRect/>
          </a:stretch>
        </p:blipFill>
        <p:spPr bwMode="auto">
          <a:xfrm>
            <a:off x="1919288" y="3860801"/>
            <a:ext cx="3816350" cy="2676525"/>
          </a:xfrm>
          <a:prstGeom prst="rect">
            <a:avLst/>
          </a:prstGeom>
          <a:noFill/>
          <a:ln w="635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6" descr="в"/>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00" y="3860800"/>
            <a:ext cx="3810000" cy="2667000"/>
          </a:xfrm>
          <a:prstGeom prst="rect">
            <a:avLst/>
          </a:prstGeom>
          <a:noFill/>
          <a:ln w="635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10"/>
          <p:cNvSpPr txBox="1">
            <a:spLocks noChangeArrowheads="1"/>
          </p:cNvSpPr>
          <p:nvPr/>
        </p:nvSpPr>
        <p:spPr bwMode="auto">
          <a:xfrm>
            <a:off x="1875564" y="981075"/>
            <a:ext cx="221311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uk-UA" sz="2400" b="1" dirty="0">
                <a:effectLst>
                  <a:outerShdw blurRad="38100" dist="38100" dir="2700000" algn="tl">
                    <a:srgbClr val="000000"/>
                  </a:outerShdw>
                </a:effectLst>
                <a:cs typeface="Arial" charset="0"/>
              </a:rPr>
              <a:t>Техногенного характеру</a:t>
            </a:r>
            <a:endParaRPr lang="ru-RU" sz="2400" b="1" dirty="0">
              <a:effectLst>
                <a:outerShdw blurRad="38100" dist="38100" dir="2700000" algn="tl">
                  <a:srgbClr val="000000"/>
                </a:outerShdw>
              </a:effectLst>
              <a:cs typeface="Arial" charset="0"/>
            </a:endParaRPr>
          </a:p>
        </p:txBody>
      </p:sp>
      <p:sp>
        <p:nvSpPr>
          <p:cNvPr id="12" name="Text Box 11"/>
          <p:cNvSpPr txBox="1">
            <a:spLocks noChangeArrowheads="1"/>
          </p:cNvSpPr>
          <p:nvPr/>
        </p:nvSpPr>
        <p:spPr bwMode="auto">
          <a:xfrm>
            <a:off x="8288338" y="2701192"/>
            <a:ext cx="1833562"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uk-UA" sz="2400" b="1" dirty="0">
                <a:effectLst>
                  <a:outerShdw blurRad="38100" dist="38100" dir="2700000" algn="tl">
                    <a:srgbClr val="000000"/>
                  </a:outerShdw>
                </a:effectLst>
                <a:cs typeface="Arial" charset="0"/>
              </a:rPr>
              <a:t>Природного характеру</a:t>
            </a:r>
            <a:endParaRPr lang="ru-RU" sz="2400" b="1" dirty="0">
              <a:effectLst>
                <a:outerShdw blurRad="38100" dist="38100" dir="2700000" algn="tl">
                  <a:srgbClr val="000000"/>
                </a:outerShdw>
              </a:effectLst>
              <a:cs typeface="Arial" charset="0"/>
            </a:endParaRPr>
          </a:p>
        </p:txBody>
      </p:sp>
      <p:sp>
        <p:nvSpPr>
          <p:cNvPr id="13" name="Text Box 12"/>
          <p:cNvSpPr txBox="1">
            <a:spLocks noChangeArrowheads="1"/>
          </p:cNvSpPr>
          <p:nvPr/>
        </p:nvSpPr>
        <p:spPr bwMode="auto">
          <a:xfrm>
            <a:off x="6024563" y="5702301"/>
            <a:ext cx="4068762"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defRPr/>
            </a:pPr>
            <a:r>
              <a:rPr lang="uk-UA" sz="2400" b="1" dirty="0">
                <a:effectLst>
                  <a:outerShdw blurRad="38100" dist="38100" dir="2700000" algn="tl">
                    <a:srgbClr val="000000"/>
                  </a:outerShdw>
                </a:effectLst>
                <a:cs typeface="Arial" charset="0"/>
              </a:rPr>
              <a:t>Соціально-політичного характеру</a:t>
            </a:r>
            <a:endParaRPr lang="ru-RU" sz="2400" b="1" dirty="0">
              <a:effectLst>
                <a:outerShdw blurRad="38100" dist="38100" dir="2700000" algn="tl">
                  <a:srgbClr val="000000"/>
                </a:outerShdw>
              </a:effectLst>
              <a:cs typeface="Arial" charset="0"/>
            </a:endParaRPr>
          </a:p>
        </p:txBody>
      </p:sp>
      <p:sp>
        <p:nvSpPr>
          <p:cNvPr id="14" name="Text Box 13"/>
          <p:cNvSpPr txBox="1">
            <a:spLocks noChangeArrowheads="1"/>
          </p:cNvSpPr>
          <p:nvPr/>
        </p:nvSpPr>
        <p:spPr bwMode="auto">
          <a:xfrm>
            <a:off x="1758813" y="3860800"/>
            <a:ext cx="298790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defRPr/>
            </a:pPr>
            <a:r>
              <a:rPr lang="uk-UA" sz="2400" b="1" dirty="0">
                <a:effectLst>
                  <a:outerShdw blurRad="38100" dist="38100" dir="2700000" algn="tl">
                    <a:srgbClr val="000000"/>
                  </a:outerShdw>
                </a:effectLst>
                <a:cs typeface="Arial" charset="0"/>
              </a:rPr>
              <a:t>Воєнного характеру</a:t>
            </a:r>
            <a:endParaRPr lang="ru-RU" sz="2400" b="1" dirty="0">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216226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рівні надзвичайних ситуацій</a:t>
            </a:r>
          </a:p>
        </p:txBody>
      </p:sp>
      <p:pic>
        <p:nvPicPr>
          <p:cNvPr id="4" name="Picture 18" descr="3"/>
          <p:cNvPicPr>
            <a:picLocks noChangeAspect="1" noChangeArrowheads="1"/>
          </p:cNvPicPr>
          <p:nvPr/>
        </p:nvPicPr>
        <p:blipFill>
          <a:blip r:embed="rId2">
            <a:extLst>
              <a:ext uri="{28A0092B-C50C-407E-A947-70E740481C1C}">
                <a14:useLocalDpi xmlns:a14="http://schemas.microsoft.com/office/drawing/2010/main" val="0"/>
              </a:ext>
            </a:extLst>
          </a:blip>
          <a:srcRect l="31400" t="36011" r="6944" b="6519"/>
          <a:stretch>
            <a:fillRect/>
          </a:stretch>
        </p:blipFill>
        <p:spPr bwMode="auto">
          <a:xfrm>
            <a:off x="6313488" y="4055155"/>
            <a:ext cx="3816350" cy="2667000"/>
          </a:xfrm>
          <a:prstGeom prst="rect">
            <a:avLst/>
          </a:prstGeom>
          <a:noFill/>
          <a:ln w="635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6" descr="р"/>
          <p:cNvPicPr>
            <a:picLocks noChangeAspect="1" noChangeArrowheads="1"/>
          </p:cNvPicPr>
          <p:nvPr/>
        </p:nvPicPr>
        <p:blipFill>
          <a:blip r:embed="rId3">
            <a:extLst>
              <a:ext uri="{28A0092B-C50C-407E-A947-70E740481C1C}">
                <a14:useLocalDpi xmlns:a14="http://schemas.microsoft.com/office/drawing/2010/main" val="0"/>
              </a:ext>
            </a:extLst>
          </a:blip>
          <a:srcRect l="8084" t="7452" r="8084" b="10114"/>
          <a:stretch>
            <a:fillRect/>
          </a:stretch>
        </p:blipFill>
        <p:spPr bwMode="auto">
          <a:xfrm>
            <a:off x="1920876" y="4056743"/>
            <a:ext cx="3884612" cy="2663825"/>
          </a:xfrm>
          <a:prstGeom prst="rect">
            <a:avLst/>
          </a:prstGeom>
          <a:noFill/>
          <a:ln w="635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4" descr="2"/>
          <p:cNvPicPr>
            <a:picLocks noChangeAspect="1" noChangeArrowheads="1"/>
          </p:cNvPicPr>
          <p:nvPr/>
        </p:nvPicPr>
        <p:blipFill>
          <a:blip r:embed="rId4">
            <a:extLst>
              <a:ext uri="{28A0092B-C50C-407E-A947-70E740481C1C}">
                <a14:useLocalDpi xmlns:a14="http://schemas.microsoft.com/office/drawing/2010/main" val="0"/>
              </a:ext>
            </a:extLst>
          </a:blip>
          <a:srcRect b="7899"/>
          <a:stretch>
            <a:fillRect/>
          </a:stretch>
        </p:blipFill>
        <p:spPr bwMode="auto">
          <a:xfrm>
            <a:off x="6313488" y="1238135"/>
            <a:ext cx="3816350" cy="2590800"/>
          </a:xfrm>
          <a:prstGeom prst="rect">
            <a:avLst/>
          </a:prstGeom>
          <a:noFill/>
          <a:ln w="635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876" y="1238136"/>
            <a:ext cx="3816350" cy="2551113"/>
          </a:xfrm>
          <a:prstGeom prst="rect">
            <a:avLst/>
          </a:prstGeom>
          <a:noFill/>
          <a:ln w="635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3"/>
          <p:cNvSpPr txBox="1">
            <a:spLocks noChangeArrowheads="1"/>
          </p:cNvSpPr>
          <p:nvPr/>
        </p:nvSpPr>
        <p:spPr bwMode="auto">
          <a:xfrm>
            <a:off x="1920876" y="1238135"/>
            <a:ext cx="381635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uk-UA" sz="2400" b="1" dirty="0" err="1">
                <a:cs typeface="Arial" charset="0"/>
              </a:rPr>
              <a:t>Загальноержавного</a:t>
            </a:r>
            <a:r>
              <a:rPr lang="uk-UA" sz="2400" b="1" dirty="0">
                <a:cs typeface="Arial" charset="0"/>
              </a:rPr>
              <a:t> рівня</a:t>
            </a:r>
            <a:endParaRPr lang="ru-RU" sz="2400" b="1" dirty="0">
              <a:cs typeface="Arial" charset="0"/>
            </a:endParaRPr>
          </a:p>
        </p:txBody>
      </p:sp>
      <p:sp>
        <p:nvSpPr>
          <p:cNvPr id="9" name="Text Box 15"/>
          <p:cNvSpPr txBox="1">
            <a:spLocks noChangeArrowheads="1"/>
          </p:cNvSpPr>
          <p:nvPr/>
        </p:nvSpPr>
        <p:spPr bwMode="auto">
          <a:xfrm>
            <a:off x="6313488" y="1242600"/>
            <a:ext cx="34559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uk-UA" sz="2400" b="1" dirty="0">
                <a:cs typeface="Arial" charset="0"/>
              </a:rPr>
              <a:t>Регіонального рівня</a:t>
            </a:r>
            <a:endParaRPr lang="ru-RU" sz="2400" b="1" dirty="0">
              <a:cs typeface="Arial" charset="0"/>
            </a:endParaRPr>
          </a:p>
        </p:txBody>
      </p:sp>
      <p:sp>
        <p:nvSpPr>
          <p:cNvPr id="10" name="Text Box 17"/>
          <p:cNvSpPr txBox="1">
            <a:spLocks noChangeArrowheads="1"/>
          </p:cNvSpPr>
          <p:nvPr/>
        </p:nvSpPr>
        <p:spPr bwMode="auto">
          <a:xfrm>
            <a:off x="1849437" y="3982060"/>
            <a:ext cx="359886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uk-UA" sz="2400" b="1" dirty="0">
                <a:cs typeface="Arial" charset="0"/>
              </a:rPr>
              <a:t>Місцевого рівня</a:t>
            </a:r>
            <a:endParaRPr lang="ru-RU" sz="2400" b="1" dirty="0">
              <a:cs typeface="Arial" charset="0"/>
            </a:endParaRPr>
          </a:p>
        </p:txBody>
      </p:sp>
      <p:sp>
        <p:nvSpPr>
          <p:cNvPr id="11" name="Text Box 19"/>
          <p:cNvSpPr txBox="1">
            <a:spLocks noChangeArrowheads="1"/>
          </p:cNvSpPr>
          <p:nvPr/>
        </p:nvSpPr>
        <p:spPr bwMode="auto">
          <a:xfrm>
            <a:off x="6313488" y="4055155"/>
            <a:ext cx="3598863"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uk-UA" sz="2400" b="1" dirty="0">
                <a:cs typeface="Arial" charset="0"/>
              </a:rPr>
              <a:t>Об’єктового рівня</a:t>
            </a:r>
            <a:endParaRPr lang="ru-RU" sz="2400" b="1" dirty="0">
              <a:cs typeface="Arial" charset="0"/>
            </a:endParaRPr>
          </a:p>
        </p:txBody>
      </p:sp>
    </p:spTree>
    <p:extLst>
      <p:ext uri="{BB962C8B-B14F-4D97-AF65-F5344CB8AC3E}">
        <p14:creationId xmlns:p14="http://schemas.microsoft.com/office/powerpoint/2010/main" val="3803006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НС державного </a:t>
            </a:r>
            <a:r>
              <a:rPr lang="ru-RU" dirty="0" err="1"/>
              <a:t>рівня</a:t>
            </a:r>
            <a:r>
              <a:rPr lang="ru-RU" dirty="0"/>
              <a:t> за </a:t>
            </a:r>
            <a:r>
              <a:rPr lang="ru-RU" dirty="0" err="1"/>
              <a:t>територіальним</a:t>
            </a:r>
            <a:r>
              <a:rPr lang="ru-RU" dirty="0"/>
              <a:t> </a:t>
            </a:r>
            <a:r>
              <a:rPr lang="ru-RU" dirty="0" err="1"/>
              <a:t>поширенням</a:t>
            </a:r>
            <a:r>
              <a:rPr lang="ru-RU" dirty="0"/>
              <a:t> </a:t>
            </a:r>
            <a:r>
              <a:rPr lang="ru-RU" dirty="0" err="1"/>
              <a:t>вважають</a:t>
            </a:r>
            <a:r>
              <a:rPr lang="ru-RU" dirty="0"/>
              <a:t> </a:t>
            </a:r>
            <a:r>
              <a:rPr lang="ru-RU" dirty="0" err="1"/>
              <a:t>таку</a:t>
            </a:r>
            <a:r>
              <a:rPr lang="ru-RU" dirty="0"/>
              <a:t>, </a:t>
            </a:r>
            <a:r>
              <a:rPr lang="ru-RU" dirty="0" err="1"/>
              <a:t>що</a:t>
            </a:r>
            <a:r>
              <a:rPr lang="ru-RU" dirty="0"/>
              <a:t>:</a:t>
            </a:r>
            <a:endParaRPr lang="uk-UA" dirty="0"/>
          </a:p>
        </p:txBody>
      </p:sp>
      <p:sp>
        <p:nvSpPr>
          <p:cNvPr id="3" name="Місце для вмісту 2"/>
          <p:cNvSpPr>
            <a:spLocks noGrp="1"/>
          </p:cNvSpPr>
          <p:nvPr>
            <p:ph idx="1"/>
          </p:nvPr>
        </p:nvSpPr>
        <p:spPr>
          <a:xfrm>
            <a:off x="1320801" y="1345596"/>
            <a:ext cx="10448833" cy="4989889"/>
          </a:xfrm>
        </p:spPr>
        <p:txBody>
          <a:bodyPr>
            <a:noAutofit/>
          </a:bodyPr>
          <a:lstStyle/>
          <a:p>
            <a:pPr marL="274638" indent="-274638">
              <a:buNone/>
            </a:pPr>
            <a:r>
              <a:rPr lang="uk-UA" dirty="0"/>
              <a:t>1) поширилась або може поширитися на територію інших держав;</a:t>
            </a:r>
          </a:p>
          <a:p>
            <a:pPr marL="274638" indent="-274638">
              <a:buNone/>
            </a:pPr>
            <a:r>
              <a:rPr lang="uk-UA" dirty="0"/>
              <a:t>2) поширилась на територію двох чи більше регіонів України, а для її ліквідації необхідні матеріальні і технічні ресурси в обсягах, що перевищують можливості цих регіонів (понад один відсоток відповідних бюджетів);</a:t>
            </a:r>
          </a:p>
          <a:p>
            <a:pPr marL="274638" indent="-274638">
              <a:buNone/>
            </a:pPr>
            <a:r>
              <a:rPr lang="uk-UA" dirty="0"/>
              <a:t>3) яка призвела до загибелі понад десяти осіб або внаслідок якої постраждало понад трьохсот осіб чи було порушено нормальні умови життєдіяльності понад 50-ти тис. осіб більш як на 3 доби;</a:t>
            </a:r>
          </a:p>
          <a:p>
            <a:pPr marL="274638" indent="-274638">
              <a:buNone/>
            </a:pPr>
            <a:r>
              <a:rPr lang="uk-UA" dirty="0"/>
              <a:t>4) спричинила збитки понад 150 тис. мінімальних розмірів заробітної платні.</a:t>
            </a:r>
          </a:p>
          <a:p>
            <a:pPr marL="274638" indent="-274638">
              <a:buNone/>
            </a:pPr>
            <a:r>
              <a:rPr lang="uk-UA" dirty="0"/>
              <a:t>Приклад такої НС — аварія на Чорнобильській АЕС.</a:t>
            </a:r>
          </a:p>
        </p:txBody>
      </p:sp>
    </p:spTree>
    <p:extLst>
      <p:ext uri="{BB962C8B-B14F-4D97-AF65-F5344CB8AC3E}">
        <p14:creationId xmlns:p14="http://schemas.microsoft.com/office/powerpoint/2010/main" val="2147665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НС </a:t>
            </a:r>
            <a:r>
              <a:rPr lang="ru-RU" dirty="0" err="1"/>
              <a:t>регіонального</a:t>
            </a:r>
            <a:r>
              <a:rPr lang="ru-RU" dirty="0"/>
              <a:t> </a:t>
            </a:r>
            <a:r>
              <a:rPr lang="ru-RU" dirty="0" err="1"/>
              <a:t>рівня</a:t>
            </a:r>
            <a:r>
              <a:rPr lang="ru-RU" dirty="0"/>
              <a:t> за </a:t>
            </a:r>
            <a:r>
              <a:rPr lang="ru-RU" dirty="0" err="1"/>
              <a:t>територіальним</a:t>
            </a:r>
            <a:r>
              <a:rPr lang="ru-RU" dirty="0"/>
              <a:t> </a:t>
            </a:r>
            <a:r>
              <a:rPr lang="ru-RU" dirty="0" err="1"/>
              <a:t>поширенням</a:t>
            </a:r>
            <a:r>
              <a:rPr lang="ru-RU" dirty="0"/>
              <a:t> </a:t>
            </a:r>
            <a:r>
              <a:rPr lang="ru-RU" dirty="0" err="1"/>
              <a:t>вважають</a:t>
            </a:r>
            <a:r>
              <a:rPr lang="ru-RU" dirty="0"/>
              <a:t> </a:t>
            </a:r>
            <a:r>
              <a:rPr lang="ru-RU" dirty="0" err="1"/>
              <a:t>таку</a:t>
            </a:r>
            <a:r>
              <a:rPr lang="ru-RU" dirty="0"/>
              <a:t>, </a:t>
            </a:r>
            <a:r>
              <a:rPr lang="ru-RU" dirty="0" err="1"/>
              <a:t>що</a:t>
            </a:r>
            <a:r>
              <a:rPr lang="ru-RU" dirty="0"/>
              <a:t>:</a:t>
            </a:r>
            <a:endParaRPr lang="uk-UA" dirty="0"/>
          </a:p>
        </p:txBody>
      </p:sp>
      <p:sp>
        <p:nvSpPr>
          <p:cNvPr id="3" name="Місце для вмісту 2"/>
          <p:cNvSpPr>
            <a:spLocks noGrp="1"/>
          </p:cNvSpPr>
          <p:nvPr>
            <p:ph idx="1"/>
          </p:nvPr>
        </p:nvSpPr>
        <p:spPr>
          <a:xfrm>
            <a:off x="966651" y="1254157"/>
            <a:ext cx="10933612" cy="5329523"/>
          </a:xfrm>
        </p:spPr>
        <p:txBody>
          <a:bodyPr>
            <a:noAutofit/>
          </a:bodyPr>
          <a:lstStyle/>
          <a:p>
            <a:pPr marL="274638" indent="-274638">
              <a:buNone/>
            </a:pPr>
            <a:r>
              <a:rPr lang="uk-UA" dirty="0"/>
              <a:t>1) поширилась на територію двох чи більше районів (міст обласного значення), областей, а для її ліквідації необхідні матеріальні і технічні ресурси в обсягах, що перевищують можливості цих районів (понад 1 % відповідних бюджетів);</a:t>
            </a:r>
          </a:p>
          <a:p>
            <a:pPr marL="274638" indent="-274638">
              <a:buNone/>
            </a:pPr>
            <a:r>
              <a:rPr lang="uk-UA" dirty="0"/>
              <a:t>2) призвела до загибелі 3–5 осіб або внаслідок якої постраждало 50–100 осіб чи було порушено нормальні умови життєдіяльності 1000–10 000 осіб довше ніж на 3 доби;</a:t>
            </a:r>
          </a:p>
          <a:p>
            <a:pPr marL="274638" indent="-274638">
              <a:buNone/>
            </a:pPr>
            <a:r>
              <a:rPr lang="uk-UA" dirty="0"/>
              <a:t>3) завдала збитки понад 15 000 мінімальних розмірів заробітної плати.</a:t>
            </a:r>
          </a:p>
          <a:p>
            <a:pPr marL="0" indent="0">
              <a:buNone/>
            </a:pPr>
            <a:r>
              <a:rPr lang="uk-UA" dirty="0"/>
              <a:t>Наприклад, повінь на Закарпатті (грудень 2017) — стихійне лихо, що сталося через інтенсивні опади у вигляді дощу і снігу; сталося різке підняття рівня води в річках, особливо в низинних Виноградівському та </a:t>
            </a:r>
            <a:r>
              <a:rPr lang="uk-UA" dirty="0" err="1"/>
              <a:t>Іршавському</a:t>
            </a:r>
            <a:r>
              <a:rPr lang="uk-UA" dirty="0"/>
              <a:t> районах. Цю повінь вважають найбільшою на Західній Україні у 1997–2017 рр..</a:t>
            </a:r>
          </a:p>
        </p:txBody>
      </p:sp>
    </p:spTree>
    <p:extLst>
      <p:ext uri="{BB962C8B-B14F-4D97-AF65-F5344CB8AC3E}">
        <p14:creationId xmlns:p14="http://schemas.microsoft.com/office/powerpoint/2010/main" val="1272494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57906" y="186145"/>
            <a:ext cx="4878200" cy="3327764"/>
          </a:xfrm>
          <a:prstGeom prst="rect">
            <a:avLst/>
          </a:prstGeom>
        </p:spPr>
      </p:pic>
      <p:pic>
        <p:nvPicPr>
          <p:cNvPr id="3" name="Рисунок 2"/>
          <p:cNvPicPr>
            <a:picLocks noChangeAspect="1"/>
          </p:cNvPicPr>
          <p:nvPr/>
        </p:nvPicPr>
        <p:blipFill>
          <a:blip r:embed="rId3"/>
          <a:stretch>
            <a:fillRect/>
          </a:stretch>
        </p:blipFill>
        <p:spPr>
          <a:xfrm>
            <a:off x="5225823" y="3513909"/>
            <a:ext cx="6678571" cy="3200400"/>
          </a:xfrm>
          <a:prstGeom prst="rect">
            <a:avLst/>
          </a:prstGeom>
        </p:spPr>
      </p:pic>
    </p:spTree>
    <p:extLst>
      <p:ext uri="{BB962C8B-B14F-4D97-AF65-F5344CB8AC3E}">
        <p14:creationId xmlns:p14="http://schemas.microsoft.com/office/powerpoint/2010/main" val="2709048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НС </a:t>
            </a:r>
            <a:r>
              <a:rPr lang="ru-RU" dirty="0" err="1"/>
              <a:t>місцевого</a:t>
            </a:r>
            <a:r>
              <a:rPr lang="ru-RU" dirty="0"/>
              <a:t> </a:t>
            </a:r>
            <a:r>
              <a:rPr lang="ru-RU" dirty="0" err="1"/>
              <a:t>рівня</a:t>
            </a:r>
            <a:r>
              <a:rPr lang="ru-RU" dirty="0"/>
              <a:t> за </a:t>
            </a:r>
            <a:r>
              <a:rPr lang="ru-RU" dirty="0" err="1"/>
              <a:t>територіальним</a:t>
            </a:r>
            <a:r>
              <a:rPr lang="ru-RU" dirty="0"/>
              <a:t> </a:t>
            </a:r>
            <a:r>
              <a:rPr lang="ru-RU" dirty="0" err="1"/>
              <a:t>поширенням</a:t>
            </a:r>
            <a:r>
              <a:rPr lang="ru-RU" dirty="0"/>
              <a:t> </a:t>
            </a:r>
            <a:r>
              <a:rPr lang="ru-RU" dirty="0" err="1"/>
              <a:t>вважають</a:t>
            </a:r>
            <a:r>
              <a:rPr lang="ru-RU" dirty="0"/>
              <a:t> </a:t>
            </a:r>
            <a:r>
              <a:rPr lang="ru-RU" dirty="0" err="1"/>
              <a:t>таку</a:t>
            </a:r>
            <a:r>
              <a:rPr lang="ru-RU" dirty="0"/>
              <a:t>:</a:t>
            </a:r>
            <a:endParaRPr lang="uk-UA" dirty="0"/>
          </a:p>
        </p:txBody>
      </p:sp>
      <p:sp>
        <p:nvSpPr>
          <p:cNvPr id="3" name="Місце для вмісту 2"/>
          <p:cNvSpPr>
            <a:spLocks noGrp="1"/>
          </p:cNvSpPr>
          <p:nvPr>
            <p:ph idx="1"/>
          </p:nvPr>
        </p:nvSpPr>
        <p:spPr>
          <a:xfrm>
            <a:off x="1201783" y="1254157"/>
            <a:ext cx="10698480" cy="5329523"/>
          </a:xfrm>
        </p:spPr>
        <p:txBody>
          <a:bodyPr>
            <a:noAutofit/>
          </a:bodyPr>
          <a:lstStyle/>
          <a:p>
            <a:pPr marL="274638" indent="-274638">
              <a:buNone/>
            </a:pPr>
            <a:r>
              <a:rPr lang="uk-UA" dirty="0"/>
              <a:t>1) яка вийшла за межі території потенційно небезпечного об’єкта, загрожує довкіллю, сусіднім населеним пунктам, інженерним спорудам, а для її ліквідації необхідні матеріальні й технічні ресурси в обсягах, що перевищують власні можливості потенційно небезпечного об’єкта (понад 1 % відповідних бюджетів); до місцевого рівня також належать всі НС, які виникають на об’єктах житлово-комунальної сфери;</a:t>
            </a:r>
          </a:p>
          <a:p>
            <a:pPr marL="274638" indent="-274638">
              <a:buNone/>
            </a:pPr>
            <a:r>
              <a:rPr lang="uk-UA" dirty="0"/>
              <a:t>2) унаслідок якої загинуло 1–2 особи або постраждало 20–50 осіб чи було порушено нормальні умови життєдіяльності 100–1000 осіб довше ніж на 3 доби;</a:t>
            </a:r>
          </a:p>
          <a:p>
            <a:pPr marL="274638" indent="-274638">
              <a:buNone/>
            </a:pPr>
            <a:r>
              <a:rPr lang="uk-UA" dirty="0"/>
              <a:t>3) збитки від якої перевищили 2000 мінімальних розмірів заробітної плати.</a:t>
            </a:r>
          </a:p>
          <a:p>
            <a:pPr marL="0" indent="0">
              <a:buNone/>
            </a:pPr>
            <a:r>
              <a:rPr lang="uk-UA" dirty="0"/>
              <a:t>Наприклад, повінь під Одесою в 2013 р. внаслідок тропічної зливи.</a:t>
            </a:r>
          </a:p>
        </p:txBody>
      </p:sp>
    </p:spTree>
    <p:extLst>
      <p:ext uri="{BB962C8B-B14F-4D97-AF65-F5344CB8AC3E}">
        <p14:creationId xmlns:p14="http://schemas.microsoft.com/office/powerpoint/2010/main" val="769054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698171" y="208266"/>
            <a:ext cx="10144533" cy="2456557"/>
          </a:xfrm>
        </p:spPr>
        <p:txBody>
          <a:bodyPr/>
          <a:lstStyle/>
          <a:p>
            <a:pPr marL="0" indent="0">
              <a:buNone/>
            </a:pPr>
            <a:r>
              <a:rPr lang="uk-UA" b="1" dirty="0"/>
              <a:t>Об’єктового рівня </a:t>
            </a:r>
            <a:r>
              <a:rPr lang="uk-UA" dirty="0"/>
              <a:t>визнається надзвичайна ситуація, яка не підпадає під названі вище визначення, тобто така, що розгортається на території об’єкта або на самому об’єкті, її наслідки не виходять за межі об’єкта або його санітарно-захисної зони.</a:t>
            </a:r>
          </a:p>
          <a:p>
            <a:pPr marL="0" indent="0">
              <a:buNone/>
            </a:pPr>
            <a:r>
              <a:rPr lang="uk-UA" dirty="0"/>
              <a:t>Наприклад, пожежа в м. Тернопіль, на вул. Сагайдачного, 5 серпня 2015 р.</a:t>
            </a:r>
          </a:p>
        </p:txBody>
      </p:sp>
      <p:pic>
        <p:nvPicPr>
          <p:cNvPr id="4" name="Рисунок 3"/>
          <p:cNvPicPr>
            <a:picLocks noChangeAspect="1"/>
          </p:cNvPicPr>
          <p:nvPr/>
        </p:nvPicPr>
        <p:blipFill>
          <a:blip r:embed="rId2"/>
          <a:stretch>
            <a:fillRect/>
          </a:stretch>
        </p:blipFill>
        <p:spPr>
          <a:xfrm>
            <a:off x="489524" y="2664823"/>
            <a:ext cx="11510776" cy="3958046"/>
          </a:xfrm>
          <a:prstGeom prst="rect">
            <a:avLst/>
          </a:prstGeom>
        </p:spPr>
      </p:pic>
    </p:spTree>
    <p:extLst>
      <p:ext uri="{BB962C8B-B14F-4D97-AF65-F5344CB8AC3E}">
        <p14:creationId xmlns:p14="http://schemas.microsoft.com/office/powerpoint/2010/main" val="2273946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813" y="148619"/>
            <a:ext cx="10546398" cy="1196978"/>
          </a:xfrm>
        </p:spPr>
        <p:txBody>
          <a:bodyPr>
            <a:normAutofit/>
          </a:bodyPr>
          <a:lstStyle/>
          <a:p>
            <a:r>
              <a:rPr lang="ru-RU" dirty="0" err="1"/>
              <a:t>класифікацій</a:t>
            </a:r>
            <a:r>
              <a:rPr lang="ru-RU" dirty="0"/>
              <a:t> НС за </a:t>
            </a:r>
            <a:r>
              <a:rPr lang="ru-RU" dirty="0" err="1"/>
              <a:t>їх</a:t>
            </a:r>
            <a:r>
              <a:rPr lang="ru-RU" dirty="0"/>
              <a:t> масштабом</a:t>
            </a:r>
            <a:br>
              <a:rPr lang="ru-RU" dirty="0"/>
            </a:br>
            <a:r>
              <a:rPr lang="ru-RU" dirty="0"/>
              <a:t>по </a:t>
            </a:r>
            <a:r>
              <a:rPr lang="ru-RU" dirty="0" err="1"/>
              <a:t>територіальному</a:t>
            </a:r>
            <a:r>
              <a:rPr lang="ru-RU" dirty="0"/>
              <a:t> принципу</a:t>
            </a:r>
            <a:endParaRPr lang="uk-UA"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2062685778"/>
              </p:ext>
            </p:extLst>
          </p:nvPr>
        </p:nvGraphicFramePr>
        <p:xfrm>
          <a:off x="1658982" y="1345597"/>
          <a:ext cx="10013905" cy="5172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668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619793" y="597103"/>
            <a:ext cx="10019211" cy="5632311"/>
          </a:xfrm>
          <a:prstGeom prst="rect">
            <a:avLst/>
          </a:prstGeom>
        </p:spPr>
        <p:txBody>
          <a:bodyPr wrap="square">
            <a:spAutoFit/>
          </a:bodyPr>
          <a:lstStyle/>
          <a:p>
            <a:r>
              <a:rPr lang="uk-UA" sz="2400" dirty="0"/>
              <a:t>До НС, як правило, призводять аварії, катастрофи, стихійні лиха, епідемії, терористичні акти, збройні конфлікти тощо.</a:t>
            </a:r>
          </a:p>
          <a:p>
            <a:endParaRPr lang="uk-UA" sz="2400" dirty="0"/>
          </a:p>
          <a:p>
            <a:r>
              <a:rPr lang="uk-UA" sz="2400" dirty="0"/>
              <a:t>Загроза виникнення надзвичайної ситуації будь якого рівня — це реальна загроза для життя і здоров’я людей, загроза порушення нормальних умов їх життя і діяльності або ж значних матеріальних утрат. Тенденція зростання кількості надзвичайних ситуацій, важкість їх наслідків змушують розглядати їх як серйозну загрозу безпеці окремої людини, суспільству та навколишньому середовищу, а також стабільності розвитку економіки країни. Для ліквідації наслідків надзвичайних ситуацій необхідно залучати значну кількість людських, матеріальних і технічних ресурсів. Тому, запобігання надзвичайним ситуаціям, ліквідація їх наслідків, максимальне зниження масштабів утрат та збитків є одною з важливих загальнодержавних проблем і одним з найважливіших завдань органів виконавчої влади і управління всіх рівнів.</a:t>
            </a:r>
          </a:p>
        </p:txBody>
      </p:sp>
    </p:spTree>
    <p:extLst>
      <p:ext uri="{BB962C8B-B14F-4D97-AF65-F5344CB8AC3E}">
        <p14:creationId xmlns:p14="http://schemas.microsoft.com/office/powerpoint/2010/main" val="35899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НС техногенного характеру</a:t>
            </a:r>
          </a:p>
        </p:txBody>
      </p:sp>
      <p:sp>
        <p:nvSpPr>
          <p:cNvPr id="3" name="Місце для вмісту 2"/>
          <p:cNvSpPr>
            <a:spLocks noGrp="1"/>
          </p:cNvSpPr>
          <p:nvPr>
            <p:ph idx="1"/>
          </p:nvPr>
        </p:nvSpPr>
        <p:spPr>
          <a:xfrm>
            <a:off x="1578269" y="1566803"/>
            <a:ext cx="10275161" cy="4520488"/>
          </a:xfrm>
        </p:spPr>
        <p:txBody>
          <a:bodyPr>
            <a:noAutofit/>
          </a:bodyPr>
          <a:lstStyle/>
          <a:p>
            <a:r>
              <a:rPr lang="uk-UA" dirty="0"/>
              <a:t>транспортні аварії (катастрофи),</a:t>
            </a:r>
          </a:p>
          <a:p>
            <a:r>
              <a:rPr lang="uk-UA" dirty="0"/>
              <a:t>пожежі,</a:t>
            </a:r>
          </a:p>
          <a:p>
            <a:r>
              <a:rPr lang="uk-UA" dirty="0"/>
              <a:t>неспровоковані вибухи чи їх загроза,</a:t>
            </a:r>
          </a:p>
          <a:p>
            <a:r>
              <a:rPr lang="uk-UA" dirty="0"/>
              <a:t>аварії з викидом небезпечних хімічних, радіоактивних, біологічних речовин,</a:t>
            </a:r>
          </a:p>
          <a:p>
            <a:r>
              <a:rPr lang="uk-UA" dirty="0"/>
              <a:t>раптове руйнування споруд та будівель,</a:t>
            </a:r>
          </a:p>
          <a:p>
            <a:r>
              <a:rPr lang="uk-UA" dirty="0"/>
              <a:t>аварії на інженерних мережах і спорудах життєзабезпечення,</a:t>
            </a:r>
          </a:p>
          <a:p>
            <a:r>
              <a:rPr lang="uk-UA" dirty="0"/>
              <a:t>гідродинамічні аварії на греблях, дамбах тощо</a:t>
            </a:r>
          </a:p>
        </p:txBody>
      </p:sp>
    </p:spTree>
    <p:extLst>
      <p:ext uri="{BB962C8B-B14F-4D97-AF65-F5344CB8AC3E}">
        <p14:creationId xmlns:p14="http://schemas.microsoft.com/office/powerpoint/2010/main" val="40528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НС природного характеру (стихійні лиха)</a:t>
            </a:r>
          </a:p>
        </p:txBody>
      </p:sp>
      <p:sp>
        <p:nvSpPr>
          <p:cNvPr id="3" name="Місце для вмісту 2"/>
          <p:cNvSpPr>
            <a:spLocks noGrp="1"/>
          </p:cNvSpPr>
          <p:nvPr>
            <p:ph idx="1"/>
          </p:nvPr>
        </p:nvSpPr>
        <p:spPr>
          <a:xfrm>
            <a:off x="1554480" y="1345598"/>
            <a:ext cx="10118407" cy="5211956"/>
          </a:xfrm>
        </p:spPr>
        <p:txBody>
          <a:bodyPr>
            <a:normAutofit/>
          </a:bodyPr>
          <a:lstStyle/>
          <a:p>
            <a:r>
              <a:rPr lang="uk-UA" dirty="0"/>
              <a:t>небезпечні геологічні, метеорологічні, гідрологічні морські та прісноводні явища,</a:t>
            </a:r>
          </a:p>
          <a:p>
            <a:r>
              <a:rPr lang="uk-UA" dirty="0"/>
              <a:t>деградація ґрунтів чи надр,</a:t>
            </a:r>
          </a:p>
          <a:p>
            <a:r>
              <a:rPr lang="uk-UA" dirty="0"/>
              <a:t>природні пожежі,</a:t>
            </a:r>
          </a:p>
          <a:p>
            <a:r>
              <a:rPr lang="uk-UA" dirty="0"/>
              <a:t>зміна стану повітряного басейну,</a:t>
            </a:r>
          </a:p>
          <a:p>
            <a:r>
              <a:rPr lang="uk-UA" dirty="0"/>
              <a:t>інфекційна захворюваність людей, сільськогосподарських тварин,</a:t>
            </a:r>
          </a:p>
          <a:p>
            <a:r>
              <a:rPr lang="uk-UA" dirty="0"/>
              <a:t>масове ураження сільськогосподарських рослин хворобами чи</a:t>
            </a:r>
          </a:p>
          <a:p>
            <a:r>
              <a:rPr lang="uk-UA" dirty="0"/>
              <a:t>шкідниками,</a:t>
            </a:r>
          </a:p>
          <a:p>
            <a:r>
              <a:rPr lang="uk-UA" dirty="0"/>
              <a:t>зміна стану водних ресурсів та біосфери тощо</a:t>
            </a:r>
          </a:p>
        </p:txBody>
      </p:sp>
    </p:spTree>
    <p:extLst>
      <p:ext uri="{BB962C8B-B14F-4D97-AF65-F5344CB8AC3E}">
        <p14:creationId xmlns:p14="http://schemas.microsoft.com/office/powerpoint/2010/main" val="144586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Соціальні НС</a:t>
            </a:r>
          </a:p>
        </p:txBody>
      </p:sp>
      <p:sp>
        <p:nvSpPr>
          <p:cNvPr id="3" name="Місце для вмісту 2"/>
          <p:cNvSpPr>
            <a:spLocks noGrp="1"/>
          </p:cNvSpPr>
          <p:nvPr>
            <p:ph idx="1"/>
          </p:nvPr>
        </p:nvSpPr>
        <p:spPr>
          <a:xfrm>
            <a:off x="1758813" y="978975"/>
            <a:ext cx="9914074" cy="2521871"/>
          </a:xfrm>
        </p:spPr>
        <p:txBody>
          <a:bodyPr/>
          <a:lstStyle/>
          <a:p>
            <a:pPr marL="0" indent="0">
              <a:buNone/>
            </a:pPr>
            <a:r>
              <a:rPr lang="uk-UA" dirty="0"/>
              <a:t>Це порушення нормальних умов життя та діяльності людей на окремій території чи об’єкті на ній або на водному об’єкті, спричинене протиправними діями терористичного і антиконституційного спрямування або пов’язане із зникненням (викраденням) зброї та небезпечних речовин, нещасними випадками з людьми тощо</a:t>
            </a:r>
          </a:p>
        </p:txBody>
      </p:sp>
      <p:sp>
        <p:nvSpPr>
          <p:cNvPr id="4" name="Заголовок 1"/>
          <p:cNvSpPr txBox="1">
            <a:spLocks/>
          </p:cNvSpPr>
          <p:nvPr/>
        </p:nvSpPr>
        <p:spPr>
          <a:xfrm>
            <a:off x="700722" y="3134224"/>
            <a:ext cx="9914074" cy="1196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dirty="0"/>
              <a:t>Воєнні НС</a:t>
            </a:r>
          </a:p>
        </p:txBody>
      </p:sp>
      <p:sp>
        <p:nvSpPr>
          <p:cNvPr id="5" name="Місце для вмісту 2"/>
          <p:cNvSpPr txBox="1">
            <a:spLocks/>
          </p:cNvSpPr>
          <p:nvPr/>
        </p:nvSpPr>
        <p:spPr>
          <a:xfrm>
            <a:off x="1758813" y="4028537"/>
            <a:ext cx="9914074" cy="25218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uk-UA" dirty="0"/>
              <a:t>Це порушення </a:t>
            </a:r>
            <a:r>
              <a:rPr lang="ru-RU" dirty="0" err="1"/>
              <a:t>нормальних</a:t>
            </a:r>
            <a:r>
              <a:rPr lang="ru-RU" dirty="0"/>
              <a:t> умов </a:t>
            </a:r>
            <a:r>
              <a:rPr lang="ru-RU" dirty="0" err="1"/>
              <a:t>життя</a:t>
            </a:r>
            <a:r>
              <a:rPr lang="ru-RU" dirty="0"/>
              <a:t> та </a:t>
            </a:r>
            <a:r>
              <a:rPr lang="ru-RU" dirty="0" err="1"/>
              <a:t>діяльності</a:t>
            </a:r>
            <a:r>
              <a:rPr lang="ru-RU" dirty="0"/>
              <a:t> людей на </a:t>
            </a:r>
            <a:r>
              <a:rPr lang="ru-RU" dirty="0" err="1"/>
              <a:t>окремій</a:t>
            </a:r>
            <a:r>
              <a:rPr lang="ru-RU" dirty="0"/>
              <a:t> </a:t>
            </a:r>
            <a:r>
              <a:rPr lang="ru-RU" dirty="0" err="1"/>
              <a:t>території</a:t>
            </a:r>
            <a:r>
              <a:rPr lang="ru-RU" dirty="0"/>
              <a:t> </a:t>
            </a:r>
            <a:r>
              <a:rPr lang="ru-RU" dirty="0" err="1"/>
              <a:t>чи</a:t>
            </a:r>
            <a:r>
              <a:rPr lang="ru-RU" dirty="0"/>
              <a:t> </a:t>
            </a:r>
            <a:r>
              <a:rPr lang="ru-RU" dirty="0" err="1"/>
              <a:t>об’єкті</a:t>
            </a:r>
            <a:r>
              <a:rPr lang="ru-RU" dirty="0"/>
              <a:t> на </a:t>
            </a:r>
            <a:r>
              <a:rPr lang="ru-RU" dirty="0" err="1"/>
              <a:t>ній</a:t>
            </a:r>
            <a:r>
              <a:rPr lang="ru-RU" dirty="0"/>
              <a:t> </a:t>
            </a:r>
            <a:r>
              <a:rPr lang="ru-RU" dirty="0" err="1"/>
              <a:t>або</a:t>
            </a:r>
            <a:r>
              <a:rPr lang="ru-RU" dirty="0"/>
              <a:t> на водному </a:t>
            </a:r>
            <a:r>
              <a:rPr lang="ru-RU" dirty="0" err="1"/>
              <a:t>об’єкті</a:t>
            </a:r>
            <a:r>
              <a:rPr lang="ru-RU" dirty="0"/>
              <a:t>, </a:t>
            </a:r>
            <a:r>
              <a:rPr lang="ru-RU" dirty="0" err="1"/>
              <a:t>спричинене</a:t>
            </a:r>
            <a:r>
              <a:rPr lang="ru-RU" dirty="0"/>
              <a:t> </a:t>
            </a:r>
            <a:r>
              <a:rPr lang="ru-RU" dirty="0" err="1"/>
              <a:t>застосуванням</a:t>
            </a:r>
            <a:r>
              <a:rPr lang="ru-RU" dirty="0"/>
              <a:t> </a:t>
            </a:r>
            <a:r>
              <a:rPr lang="ru-RU" dirty="0" err="1"/>
              <a:t>звичайної</a:t>
            </a:r>
            <a:r>
              <a:rPr lang="ru-RU" dirty="0"/>
              <a:t> </a:t>
            </a:r>
            <a:r>
              <a:rPr lang="ru-RU" dirty="0" err="1"/>
              <a:t>зброї</a:t>
            </a:r>
            <a:r>
              <a:rPr lang="ru-RU" dirty="0"/>
              <a:t> </a:t>
            </a:r>
            <a:r>
              <a:rPr lang="ru-RU" dirty="0" err="1"/>
              <a:t>або</a:t>
            </a:r>
            <a:r>
              <a:rPr lang="ru-RU" dirty="0"/>
              <a:t> </a:t>
            </a:r>
            <a:r>
              <a:rPr lang="ru-RU" dirty="0" err="1"/>
              <a:t>зброї</a:t>
            </a:r>
            <a:r>
              <a:rPr lang="ru-RU" dirty="0"/>
              <a:t> </a:t>
            </a:r>
            <a:r>
              <a:rPr lang="ru-RU" dirty="0" err="1"/>
              <a:t>масового</a:t>
            </a:r>
            <a:r>
              <a:rPr lang="ru-RU" dirty="0"/>
              <a:t> </a:t>
            </a:r>
            <a:r>
              <a:rPr lang="ru-RU" dirty="0" err="1"/>
              <a:t>ураження</a:t>
            </a:r>
            <a:r>
              <a:rPr lang="ru-RU" dirty="0"/>
              <a:t>, </a:t>
            </a:r>
            <a:r>
              <a:rPr lang="ru-RU" dirty="0" err="1"/>
              <a:t>під</a:t>
            </a:r>
            <a:r>
              <a:rPr lang="ru-RU" dirty="0"/>
              <a:t> час </a:t>
            </a:r>
            <a:r>
              <a:rPr lang="ru-RU" dirty="0" err="1"/>
              <a:t>якого</a:t>
            </a:r>
            <a:r>
              <a:rPr lang="ru-RU" dirty="0"/>
              <a:t> </a:t>
            </a:r>
            <a:r>
              <a:rPr lang="ru-RU" dirty="0" err="1"/>
              <a:t>виникають</a:t>
            </a:r>
            <a:r>
              <a:rPr lang="ru-RU" dirty="0"/>
              <a:t> </a:t>
            </a:r>
            <a:r>
              <a:rPr lang="ru-RU" dirty="0" err="1"/>
              <a:t>вторинні</a:t>
            </a:r>
            <a:r>
              <a:rPr lang="ru-RU" dirty="0"/>
              <a:t> </a:t>
            </a:r>
            <a:r>
              <a:rPr lang="ru-RU" dirty="0" err="1"/>
              <a:t>чинники</a:t>
            </a:r>
            <a:r>
              <a:rPr lang="ru-RU" dirty="0"/>
              <a:t> </a:t>
            </a:r>
            <a:r>
              <a:rPr lang="ru-RU" dirty="0" err="1"/>
              <a:t>ураження</a:t>
            </a:r>
            <a:r>
              <a:rPr lang="ru-RU" dirty="0"/>
              <a:t> </a:t>
            </a:r>
            <a:r>
              <a:rPr lang="ru-RU" dirty="0" err="1"/>
              <a:t>населення</a:t>
            </a:r>
            <a:r>
              <a:rPr lang="ru-RU" dirty="0"/>
              <a:t>, </a:t>
            </a:r>
            <a:r>
              <a:rPr lang="ru-RU" dirty="0" err="1"/>
              <a:t>визначені</a:t>
            </a:r>
            <a:r>
              <a:rPr lang="ru-RU" dirty="0"/>
              <a:t> в </a:t>
            </a:r>
            <a:r>
              <a:rPr lang="ru-RU" dirty="0" err="1"/>
              <a:t>окремих</a:t>
            </a:r>
            <a:r>
              <a:rPr lang="ru-RU" dirty="0"/>
              <a:t> </a:t>
            </a:r>
            <a:r>
              <a:rPr lang="ru-RU" dirty="0" err="1"/>
              <a:t>нормативних</a:t>
            </a:r>
            <a:r>
              <a:rPr lang="ru-RU" dirty="0"/>
              <a:t> документах.</a:t>
            </a:r>
            <a:endParaRPr lang="uk-UA" dirty="0"/>
          </a:p>
        </p:txBody>
      </p:sp>
    </p:spTree>
    <p:extLst>
      <p:ext uri="{BB962C8B-B14F-4D97-AF65-F5344CB8AC3E}">
        <p14:creationId xmlns:p14="http://schemas.microsoft.com/office/powerpoint/2010/main" val="11927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97039" y="340041"/>
            <a:ext cx="11047397" cy="6165261"/>
          </a:xfrm>
          <a:prstGeom prst="rect">
            <a:avLst/>
          </a:prstGeom>
        </p:spPr>
      </p:pic>
    </p:spTree>
    <p:extLst>
      <p:ext uri="{BB962C8B-B14F-4D97-AF65-F5344CB8AC3E}">
        <p14:creationId xmlns:p14="http://schemas.microsoft.com/office/powerpoint/2010/main" val="426094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Надзвичайні ситуації техногенного характеру</a:t>
            </a:r>
          </a:p>
        </p:txBody>
      </p:sp>
      <p:sp>
        <p:nvSpPr>
          <p:cNvPr id="3" name="Місце для вмісту 2"/>
          <p:cNvSpPr>
            <a:spLocks noGrp="1"/>
          </p:cNvSpPr>
          <p:nvPr>
            <p:ph idx="1"/>
          </p:nvPr>
        </p:nvSpPr>
        <p:spPr>
          <a:xfrm>
            <a:off x="718458" y="1135729"/>
            <a:ext cx="11273246" cy="5434888"/>
          </a:xfrm>
        </p:spPr>
        <p:txBody>
          <a:bodyPr>
            <a:noAutofit/>
          </a:bodyPr>
          <a:lstStyle/>
          <a:p>
            <a:pPr marL="0" indent="0">
              <a:buNone/>
            </a:pPr>
            <a:r>
              <a:rPr lang="uk-UA" dirty="0"/>
              <a:t>Надзвичайні ситуації </a:t>
            </a:r>
            <a:r>
              <a:rPr lang="uk-UA" b="1" dirty="0"/>
              <a:t>техногенного характеру </a:t>
            </a:r>
            <a:r>
              <a:rPr lang="uk-UA" dirty="0"/>
              <a:t>називаються ще </a:t>
            </a:r>
            <a:r>
              <a:rPr lang="uk-UA" b="1" dirty="0"/>
              <a:t>антропогенними</a:t>
            </a:r>
            <a:r>
              <a:rPr lang="uk-UA" dirty="0"/>
              <a:t> (від </a:t>
            </a:r>
            <a:r>
              <a:rPr lang="uk-UA" dirty="0" err="1"/>
              <a:t>грец</a:t>
            </a:r>
            <a:r>
              <a:rPr lang="uk-UA" dirty="0"/>
              <a:t>. </a:t>
            </a:r>
            <a:r>
              <a:rPr lang="el-GR" dirty="0"/>
              <a:t>ανθρωπος (</a:t>
            </a:r>
            <a:r>
              <a:rPr lang="uk-UA" dirty="0" err="1"/>
              <a:t>антропос</a:t>
            </a:r>
            <a:r>
              <a:rPr lang="uk-UA" dirty="0"/>
              <a:t>) — людина), тобто такими, які виникають на об’єктах, створених розумом і руками людей, і які людина використовує. Великі аварії та катастрофи на об’єктах можуть виникнути внаслідок стихійного лиха, а також порушень технології виробництва, правил експлуатації різних машин, обладнання і встановлених норм безпеки.</a:t>
            </a:r>
          </a:p>
          <a:p>
            <a:pPr marL="0" indent="0">
              <a:buNone/>
            </a:pPr>
            <a:r>
              <a:rPr lang="uk-UA" dirty="0"/>
              <a:t>У наш час виробничі, транспортні та побутові аварії та катастрофи за своїми наслідками не поступаються стихійним лихам, а часто перевершують їх. Унаслідок техногенних аварій та катастроф виникають ситуації, які призводять до значних соціально-екологічних і економічних збитків, виникає необхідність захисту людей від дії шкідливих для здоров’я факторів, проведення рятувальних, медичних і евакуаційних заходів, а також ліквідації негативних наслідків, які сталися.</a:t>
            </a:r>
          </a:p>
        </p:txBody>
      </p:sp>
    </p:spTree>
    <p:extLst>
      <p:ext uri="{BB962C8B-B14F-4D97-AF65-F5344CB8AC3E}">
        <p14:creationId xmlns:p14="http://schemas.microsoft.com/office/powerpoint/2010/main" val="3093136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хема">
  <a:themeElements>
    <a:clrScheme name="Червоно-фіолетова">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TM04033919[[fn=Схема]]</Template>
  <TotalTime>213</TotalTime>
  <Words>3844</Words>
  <Application>Microsoft Office PowerPoint</Application>
  <PresentationFormat>Широкий екран</PresentationFormat>
  <Paragraphs>182</Paragraphs>
  <Slides>47</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47</vt:i4>
      </vt:variant>
    </vt:vector>
  </HeadingPairs>
  <TitlesOfParts>
    <vt:vector size="51" baseType="lpstr">
      <vt:lpstr>Arial</vt:lpstr>
      <vt:lpstr>Calibri</vt:lpstr>
      <vt:lpstr>Tw Cen MT</vt:lpstr>
      <vt:lpstr>Схема</vt:lpstr>
      <vt:lpstr>Причини виникнення та класифікація надзвичайних ситуацій  Загальні ознаки надзвичайних ситуацій. Рівні надзвичайних ситуацій</vt:lpstr>
      <vt:lpstr>Презентація PowerPoint</vt:lpstr>
      <vt:lpstr>Надзвичайні ситуації, відповідно до Кодексу цивільного захисту, класифікують:</vt:lpstr>
      <vt:lpstr>Залежно від характеру походження подій:</vt:lpstr>
      <vt:lpstr>НС техногенного характеру</vt:lpstr>
      <vt:lpstr>НС природного характеру (стихійні лиха)</vt:lpstr>
      <vt:lpstr>Соціальні НС</vt:lpstr>
      <vt:lpstr>Презентація PowerPoint</vt:lpstr>
      <vt:lpstr>Надзвичайні ситуації техногенного характеру</vt:lpstr>
      <vt:lpstr>Надзвичайні ситуації техногенного характеру</vt:lpstr>
      <vt:lpstr>Надзвичайні ситуації техногенного характеру</vt:lpstr>
      <vt:lpstr>Надзвичайні ситуації техногенного характеру</vt:lpstr>
      <vt:lpstr>Презентація PowerPoint</vt:lpstr>
      <vt:lpstr>Надзвичайні ситуації техногенного характеру</vt:lpstr>
      <vt:lpstr>Надзвичайні ситуації техногенного характеру</vt:lpstr>
      <vt:lpstr>Надзвичайні ситуації техногенного характеру</vt:lpstr>
      <vt:lpstr>НС природного характеру, або стихійні лиха</vt:lpstr>
      <vt:lpstr>НС природного характеру, або стихійні лиха</vt:lpstr>
      <vt:lpstr>НС природного характеру, або стихійні лиха</vt:lpstr>
      <vt:lpstr>НС природного характеру, або стихійні лиха</vt:lpstr>
      <vt:lpstr>НС природного характеру, або стихійні лиха</vt:lpstr>
      <vt:lpstr>НС природного характеру, або стихійні лиха</vt:lpstr>
      <vt:lpstr>НС природного характеру, або стихійні лиха</vt:lpstr>
      <vt:lpstr>НС природного характеру, або стихійні лиха</vt:lpstr>
      <vt:lpstr>НС природного характеру, або стихійні лиха</vt:lpstr>
      <vt:lpstr>НС природного характеру, або стихійні лиха</vt:lpstr>
      <vt:lpstr>НС природного характеру, або стихійні лиха</vt:lpstr>
      <vt:lpstr>НС природного характеру, або стихійні лиха</vt:lpstr>
      <vt:lpstr>НС природного характеру, або стихійні лиха</vt:lpstr>
      <vt:lpstr>НС природного характеру, або стихійні лиха</vt:lpstr>
      <vt:lpstr>НС природного характеру, або стихійні лиха</vt:lpstr>
      <vt:lpstr>Соціальні надзвичайні ситуації</vt:lpstr>
      <vt:lpstr>Соціальні надзвичайні ситуації</vt:lpstr>
      <vt:lpstr>Соціальні надзвичайні ситуації</vt:lpstr>
      <vt:lpstr>Рекомендації фахівців щодо дій під час і після захоплення вас заручником:</vt:lpstr>
      <vt:lpstr>Рекомендації фахівців щодо дій під час і після захоплення вас заручником:</vt:lpstr>
      <vt:lpstr>Рекомендації фахівців щодо дій під час і після захоплення вас заручником:</vt:lpstr>
      <vt:lpstr>Надзвичайна ситуація характеризується такими загальними ознаками:</vt:lpstr>
      <vt:lpstr>Презентація PowerPoint</vt:lpstr>
      <vt:lpstr>рівні надзвичайних ситуацій</vt:lpstr>
      <vt:lpstr>НС державного рівня за територіальним поширенням вважають таку, що:</vt:lpstr>
      <vt:lpstr>НС регіонального рівня за територіальним поширенням вважають таку, що:</vt:lpstr>
      <vt:lpstr>Презентація PowerPoint</vt:lpstr>
      <vt:lpstr>НС місцевого рівня за територіальним поширенням вважають таку:</vt:lpstr>
      <vt:lpstr>Презентація PowerPoint</vt:lpstr>
      <vt:lpstr>класифікацій НС за їх масштабом по територіальному принципу</vt:lpstr>
      <vt:lpstr>Презентація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Причини виникнення та класифікація надзвичайних ситуацій  Загальні ознаки надзвичайних ситуацій Рівні надзвичайних ситуацій</dc:title>
  <dc:creator>Елена</dc:creator>
  <cp:lastModifiedBy>admin</cp:lastModifiedBy>
  <cp:revision>29</cp:revision>
  <dcterms:created xsi:type="dcterms:W3CDTF">2021-10-22T17:47:38Z</dcterms:created>
  <dcterms:modified xsi:type="dcterms:W3CDTF">2023-04-10T12:36:12Z</dcterms:modified>
</cp:coreProperties>
</file>