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77" r:id="rId5"/>
    <p:sldId id="281" r:id="rId6"/>
    <p:sldId id="282" r:id="rId7"/>
    <p:sldId id="283" r:id="rId8"/>
    <p:sldId id="284" r:id="rId9"/>
    <p:sldId id="285" r:id="rId10"/>
    <p:sldId id="287" r:id="rId11"/>
    <p:sldId id="286" r:id="rId12"/>
    <p:sldId id="271" r:id="rId13"/>
    <p:sldId id="288" r:id="rId14"/>
    <p:sldId id="289" r:id="rId15"/>
    <p:sldId id="267" r:id="rId16"/>
    <p:sldId id="264" r:id="rId17"/>
    <p:sldId id="263" r:id="rId18"/>
    <p:sldId id="265" r:id="rId19"/>
    <p:sldId id="290" r:id="rId20"/>
    <p:sldId id="261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86E14"/>
    <a:srgbClr val="003300"/>
    <a:srgbClr val="660066"/>
    <a:srgbClr val="2B133D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9676E-1088-4AFD-80AE-921232AAB9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1AEA2-193C-494E-A773-992D89F97FD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хімічних властивостей зумовлені  наявністю в молекулі двох функціональних груп: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сновної – </a:t>
          </a:r>
          <a:r>
            <a: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кислотної – </a:t>
          </a:r>
          <a:r>
            <a: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тому всі амінокислоти – </a:t>
          </a:r>
          <a:r>
            <a:rPr lang="uk-UA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амфотерні сполуки.</a:t>
          </a:r>
          <a:endParaRPr lang="ru-RU" sz="24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A6967-50E3-482A-A295-AAE7EE03DF33}" type="parTrans" cxnId="{2F3F9D42-E5CC-45CC-AEFE-AA38AF1033E5}">
      <dgm:prSet/>
      <dgm:spPr/>
      <dgm:t>
        <a:bodyPr/>
        <a:lstStyle/>
        <a:p>
          <a:endParaRPr lang="ru-RU"/>
        </a:p>
      </dgm:t>
    </dgm:pt>
    <dgm:pt modelId="{E1759870-4955-4736-8036-B2ED7F4050DB}" type="sibTrans" cxnId="{2F3F9D42-E5CC-45CC-AEFE-AA38AF1033E5}">
      <dgm:prSet/>
      <dgm:spPr/>
      <dgm:t>
        <a:bodyPr/>
        <a:lstStyle/>
        <a:p>
          <a:endParaRPr lang="ru-RU"/>
        </a:p>
      </dgm:t>
    </dgm:pt>
    <dgm:pt modelId="{0B780535-8633-4F96-AB0E-1A1E0B373FC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кислоти амінокислоти реагують з основами і основними оксидами, утворюючи солі:</a:t>
          </a:r>
        </a:p>
        <a:p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1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1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  +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NaOH</a:t>
          </a:r>
          <a:r>
            <a:rPr lang="ru-RU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NH</a:t>
          </a:r>
          <a:r>
            <a:rPr lang="en-US" sz="1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1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Na+H</a:t>
          </a:r>
          <a:r>
            <a:rPr lang="en-US" sz="18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ru-RU" sz="24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15691-719F-4A88-A279-B7BA60005C4C}" type="parTrans" cxnId="{3834A05E-DBA3-451A-906F-927035A00EB3}">
      <dgm:prSet/>
      <dgm:spPr/>
      <dgm:t>
        <a:bodyPr/>
        <a:lstStyle/>
        <a:p>
          <a:endParaRPr lang="ru-RU"/>
        </a:p>
      </dgm:t>
    </dgm:pt>
    <dgm:pt modelId="{5954CEDA-E860-4E59-B4D6-3994C74A5446}" type="sibTrans" cxnId="{3834A05E-DBA3-451A-906F-927035A00EB3}">
      <dgm:prSet/>
      <dgm:spPr/>
      <dgm:t>
        <a:bodyPr/>
        <a:lstStyle/>
        <a:p>
          <a:endParaRPr lang="ru-RU"/>
        </a:p>
      </dgm:t>
    </dgm:pt>
    <dgm:pt modelId="{20A26FBC-AC77-4658-B72A-0F385820679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 + 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HCl → NH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Cl–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H2–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   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хлорид аміноетанової кислоти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693A1-17B4-4DBE-8066-94112B639A41}" type="parTrans" cxnId="{612A35D8-42C1-43D1-B7AD-26DFE84F6CB2}">
      <dgm:prSet/>
      <dgm:spPr/>
      <dgm:t>
        <a:bodyPr/>
        <a:lstStyle/>
        <a:p>
          <a:endParaRPr lang="ru-RU"/>
        </a:p>
      </dgm:t>
    </dgm:pt>
    <dgm:pt modelId="{1D2F5BA0-9ED7-4D08-A3E0-A4281C91017F}" type="sibTrans" cxnId="{612A35D8-42C1-43D1-B7AD-26DFE84F6CB2}">
      <dgm:prSet/>
      <dgm:spPr/>
      <dgm:t>
        <a:bodyPr/>
        <a:lstStyle/>
        <a:p>
          <a:endParaRPr lang="ru-RU"/>
        </a:p>
      </dgm:t>
    </dgm:pt>
    <dgm:pt modelId="{9A1BCB7E-EE47-4433-8023-6234BA1B059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основи амінокислоти реагують з кислотами, утворюючи солі:</a:t>
          </a:r>
        </a:p>
      </dgm:t>
    </dgm:pt>
    <dgm:pt modelId="{603E9498-406F-4BA7-866F-3D74D623F5F0}" type="parTrans" cxnId="{531C034E-AA52-42B4-B664-147BCAD411DB}">
      <dgm:prSet/>
      <dgm:spPr/>
      <dgm:t>
        <a:bodyPr/>
        <a:lstStyle/>
        <a:p>
          <a:endParaRPr lang="ru-RU"/>
        </a:p>
      </dgm:t>
    </dgm:pt>
    <dgm:pt modelId="{8CF01FA1-878D-4A1E-8F8A-15078D5DCFB0}" type="sibTrans" cxnId="{531C034E-AA52-42B4-B664-147BCAD411DB}">
      <dgm:prSet/>
      <dgm:spPr/>
      <dgm:t>
        <a:bodyPr/>
        <a:lstStyle/>
        <a:p>
          <a:endParaRPr lang="ru-RU"/>
        </a:p>
      </dgm:t>
    </dgm:pt>
    <dgm:pt modelId="{5143E299-BE8D-4F9C-B19C-DF0F5AEED23D}" type="pres">
      <dgm:prSet presAssocID="{8FB9676E-1088-4AFD-80AE-921232AAB9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5DDCE29-3249-44FC-B8D5-4339EF575BCA}" type="pres">
      <dgm:prSet presAssocID="{8FB9676E-1088-4AFD-80AE-921232AAB934}" presName="Name1" presStyleCnt="0"/>
      <dgm:spPr/>
    </dgm:pt>
    <dgm:pt modelId="{31242283-E242-4F58-927C-505B664F2DB9}" type="pres">
      <dgm:prSet presAssocID="{8FB9676E-1088-4AFD-80AE-921232AAB934}" presName="cycle" presStyleCnt="0"/>
      <dgm:spPr/>
    </dgm:pt>
    <dgm:pt modelId="{698077DB-5E0D-4EB9-8BA5-92DF671CC8E2}" type="pres">
      <dgm:prSet presAssocID="{8FB9676E-1088-4AFD-80AE-921232AAB934}" presName="srcNode" presStyleLbl="node1" presStyleIdx="0" presStyleCnt="4"/>
      <dgm:spPr/>
    </dgm:pt>
    <dgm:pt modelId="{F89BEEF0-A1E1-48B7-BD8C-80A219C9639E}" type="pres">
      <dgm:prSet presAssocID="{8FB9676E-1088-4AFD-80AE-921232AAB934}" presName="conn" presStyleLbl="parChTrans1D2" presStyleIdx="0" presStyleCnt="1"/>
      <dgm:spPr/>
      <dgm:t>
        <a:bodyPr/>
        <a:lstStyle/>
        <a:p>
          <a:endParaRPr lang="ru-RU"/>
        </a:p>
      </dgm:t>
    </dgm:pt>
    <dgm:pt modelId="{D512474A-4D7B-419A-99B0-66DA53AD5C9D}" type="pres">
      <dgm:prSet presAssocID="{8FB9676E-1088-4AFD-80AE-921232AAB934}" presName="extraNode" presStyleLbl="node1" presStyleIdx="0" presStyleCnt="4"/>
      <dgm:spPr/>
    </dgm:pt>
    <dgm:pt modelId="{6E4AF240-B75E-4CF4-BCFC-A25CC05F0DE1}" type="pres">
      <dgm:prSet presAssocID="{8FB9676E-1088-4AFD-80AE-921232AAB934}" presName="dstNode" presStyleLbl="node1" presStyleIdx="0" presStyleCnt="4"/>
      <dgm:spPr/>
    </dgm:pt>
    <dgm:pt modelId="{1D442CC9-C372-4040-8574-0C4BE0E16E58}" type="pres">
      <dgm:prSet presAssocID="{9901AEA2-193C-494E-A773-992D89F97FD8}" presName="text_1" presStyleLbl="node1" presStyleIdx="0" presStyleCnt="4" custScaleY="150972" custLinFactNeighborX="510" custLinFactNeighborY="-29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B8095-1D97-4797-B9D6-E33A515C472F}" type="pres">
      <dgm:prSet presAssocID="{9901AEA2-193C-494E-A773-992D89F97FD8}" presName="accent_1" presStyleCnt="0"/>
      <dgm:spPr/>
    </dgm:pt>
    <dgm:pt modelId="{3B234919-F533-4DCC-A0AE-DD615A6C73A1}" type="pres">
      <dgm:prSet presAssocID="{9901AEA2-193C-494E-A773-992D89F97FD8}" presName="accentRepeatNode" presStyleLbl="solidFgAcc1" presStyleIdx="0" presStyleCnt="4" custScaleX="143500" custScaleY="138743" custLinFactNeighborX="-2750" custLinFactNeighborY="-1418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318870AD-65F4-4743-849D-B3215E9B63F6}" type="pres">
      <dgm:prSet presAssocID="{9A1BCB7E-EE47-4433-8023-6234BA1B059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A12B1-240E-47F2-8A1A-6176DE69F1ED}" type="pres">
      <dgm:prSet presAssocID="{9A1BCB7E-EE47-4433-8023-6234BA1B0598}" presName="accent_2" presStyleCnt="0"/>
      <dgm:spPr/>
    </dgm:pt>
    <dgm:pt modelId="{392CB077-0A5A-4155-80D9-11ACCEE6EB8C}" type="pres">
      <dgm:prSet presAssocID="{9A1BCB7E-EE47-4433-8023-6234BA1B0598}" presName="accentRepeatNode" presStyleLbl="solidFgAcc1" presStyleIdx="1" presStyleCnt="4" custLinFactNeighborX="-12908" custLinFactNeighborY="22044"/>
      <dgm:spPr/>
    </dgm:pt>
    <dgm:pt modelId="{AC4EC0FA-5F09-41DA-9396-D0C75905F785}" type="pres">
      <dgm:prSet presAssocID="{20A26FBC-AC77-4658-B72A-0F3858206797}" presName="text_3" presStyleLbl="node1" presStyleIdx="2" presStyleCnt="4" custScaleX="99446" custScaleY="69012" custLinFactNeighborX="426" custLinFactNeighborY="-8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026E0-3CFF-40FD-819C-561829252EE1}" type="pres">
      <dgm:prSet presAssocID="{20A26FBC-AC77-4658-B72A-0F3858206797}" presName="accent_3" presStyleCnt="0"/>
      <dgm:spPr/>
    </dgm:pt>
    <dgm:pt modelId="{E561DAD7-9769-42FA-9518-559A9092AA9E}" type="pres">
      <dgm:prSet presAssocID="{20A26FBC-AC77-4658-B72A-0F3858206797}" presName="accentRepeatNode" presStyleLbl="solidFgAcc1" presStyleIdx="2" presStyleCnt="4" custScaleX="136876" custScaleY="136873" custLinFactNeighborX="-14575" custLinFactNeighborY="-9183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644E855F-64CE-4895-9B75-F77BF006F00D}" type="pres">
      <dgm:prSet presAssocID="{0B780535-8633-4F96-AB0E-1A1E0B373FC8}" presName="text_4" presStyleLbl="node1" presStyleIdx="3" presStyleCnt="4" custScaleY="167591" custLinFactNeighborX="-407" custLinFactNeighborY="-57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3D570-4B4E-451D-A692-C6CD1ADBF9BF}" type="pres">
      <dgm:prSet presAssocID="{0B780535-8633-4F96-AB0E-1A1E0B373FC8}" presName="accent_4" presStyleCnt="0"/>
      <dgm:spPr/>
    </dgm:pt>
    <dgm:pt modelId="{F9564161-8D87-495A-9C8C-278442A3CCBC}" type="pres">
      <dgm:prSet presAssocID="{0B780535-8633-4F96-AB0E-1A1E0B373FC8}" presName="accentRepeatNode" presStyleLbl="solidFgAcc1" presStyleIdx="3" presStyleCnt="4" custScaleX="130643" custScaleY="143829" custLinFactNeighborX="-12785" custLinFactNeighborY="-4731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186E14"/>
        </a:solidFill>
      </dgm:spPr>
    </dgm:pt>
  </dgm:ptLst>
  <dgm:cxnLst>
    <dgm:cxn modelId="{1F7383E4-42B9-4C06-851C-0E2494AA1447}" type="presOf" srcId="{9901AEA2-193C-494E-A773-992D89F97FD8}" destId="{1D442CC9-C372-4040-8574-0C4BE0E16E58}" srcOrd="0" destOrd="0" presId="urn:microsoft.com/office/officeart/2008/layout/VerticalCurvedList"/>
    <dgm:cxn modelId="{3834A05E-DBA3-451A-906F-927035A00EB3}" srcId="{8FB9676E-1088-4AFD-80AE-921232AAB934}" destId="{0B780535-8633-4F96-AB0E-1A1E0B373FC8}" srcOrd="3" destOrd="0" parTransId="{C4015691-719F-4A88-A279-B7BA60005C4C}" sibTransId="{5954CEDA-E860-4E59-B4D6-3994C74A5446}"/>
    <dgm:cxn modelId="{2F3F9D42-E5CC-45CC-AEFE-AA38AF1033E5}" srcId="{8FB9676E-1088-4AFD-80AE-921232AAB934}" destId="{9901AEA2-193C-494E-A773-992D89F97FD8}" srcOrd="0" destOrd="0" parTransId="{9A8A6967-50E3-482A-A295-AAE7EE03DF33}" sibTransId="{E1759870-4955-4736-8036-B2ED7F4050DB}"/>
    <dgm:cxn modelId="{612A35D8-42C1-43D1-B7AD-26DFE84F6CB2}" srcId="{8FB9676E-1088-4AFD-80AE-921232AAB934}" destId="{20A26FBC-AC77-4658-B72A-0F3858206797}" srcOrd="2" destOrd="0" parTransId="{D48693A1-17B4-4DBE-8066-94112B639A41}" sibTransId="{1D2F5BA0-9ED7-4D08-A3E0-A4281C91017F}"/>
    <dgm:cxn modelId="{81EAA613-B657-4F87-9CF6-F16F8B54CA3F}" type="presOf" srcId="{20A26FBC-AC77-4658-B72A-0F3858206797}" destId="{AC4EC0FA-5F09-41DA-9396-D0C75905F785}" srcOrd="0" destOrd="0" presId="urn:microsoft.com/office/officeart/2008/layout/VerticalCurvedList"/>
    <dgm:cxn modelId="{5AF89507-D695-4D59-A327-005BC8D64223}" type="presOf" srcId="{E1759870-4955-4736-8036-B2ED7F4050DB}" destId="{F89BEEF0-A1E1-48B7-BD8C-80A219C9639E}" srcOrd="0" destOrd="0" presId="urn:microsoft.com/office/officeart/2008/layout/VerticalCurvedList"/>
    <dgm:cxn modelId="{56AB2290-36C4-4BCF-A49F-75A45DBCB2C0}" type="presOf" srcId="{9A1BCB7E-EE47-4433-8023-6234BA1B0598}" destId="{318870AD-65F4-4743-849D-B3215E9B63F6}" srcOrd="0" destOrd="0" presId="urn:microsoft.com/office/officeart/2008/layout/VerticalCurvedList"/>
    <dgm:cxn modelId="{BD004936-1FE7-44FD-8A50-55DBF8F6ABFA}" type="presOf" srcId="{8FB9676E-1088-4AFD-80AE-921232AAB934}" destId="{5143E299-BE8D-4F9C-B19C-DF0F5AEED23D}" srcOrd="0" destOrd="0" presId="urn:microsoft.com/office/officeart/2008/layout/VerticalCurvedList"/>
    <dgm:cxn modelId="{531C034E-AA52-42B4-B664-147BCAD411DB}" srcId="{8FB9676E-1088-4AFD-80AE-921232AAB934}" destId="{9A1BCB7E-EE47-4433-8023-6234BA1B0598}" srcOrd="1" destOrd="0" parTransId="{603E9498-406F-4BA7-866F-3D74D623F5F0}" sibTransId="{8CF01FA1-878D-4A1E-8F8A-15078D5DCFB0}"/>
    <dgm:cxn modelId="{F01988C2-8E5F-44FA-BEC7-C6C0C1C85AD6}" type="presOf" srcId="{0B780535-8633-4F96-AB0E-1A1E0B373FC8}" destId="{644E855F-64CE-4895-9B75-F77BF006F00D}" srcOrd="0" destOrd="0" presId="urn:microsoft.com/office/officeart/2008/layout/VerticalCurvedList"/>
    <dgm:cxn modelId="{9E30ACCB-2527-4002-BC4F-F80056909B64}" type="presParOf" srcId="{5143E299-BE8D-4F9C-B19C-DF0F5AEED23D}" destId="{05DDCE29-3249-44FC-B8D5-4339EF575BCA}" srcOrd="0" destOrd="0" presId="urn:microsoft.com/office/officeart/2008/layout/VerticalCurvedList"/>
    <dgm:cxn modelId="{FCC6FEC0-5FE0-4816-9E1C-080FA0C516EE}" type="presParOf" srcId="{05DDCE29-3249-44FC-B8D5-4339EF575BCA}" destId="{31242283-E242-4F58-927C-505B664F2DB9}" srcOrd="0" destOrd="0" presId="urn:microsoft.com/office/officeart/2008/layout/VerticalCurvedList"/>
    <dgm:cxn modelId="{53262F9D-5695-4A21-988B-519461690725}" type="presParOf" srcId="{31242283-E242-4F58-927C-505B664F2DB9}" destId="{698077DB-5E0D-4EB9-8BA5-92DF671CC8E2}" srcOrd="0" destOrd="0" presId="urn:microsoft.com/office/officeart/2008/layout/VerticalCurvedList"/>
    <dgm:cxn modelId="{B54D61DB-66FB-4D61-81E3-5713F7178746}" type="presParOf" srcId="{31242283-E242-4F58-927C-505B664F2DB9}" destId="{F89BEEF0-A1E1-48B7-BD8C-80A219C9639E}" srcOrd="1" destOrd="0" presId="urn:microsoft.com/office/officeart/2008/layout/VerticalCurvedList"/>
    <dgm:cxn modelId="{D48EA02D-8D43-4817-8CEC-ED80554B3486}" type="presParOf" srcId="{31242283-E242-4F58-927C-505B664F2DB9}" destId="{D512474A-4D7B-419A-99B0-66DA53AD5C9D}" srcOrd="2" destOrd="0" presId="urn:microsoft.com/office/officeart/2008/layout/VerticalCurvedList"/>
    <dgm:cxn modelId="{6560BA8C-68FE-4A9E-AAAD-3C286C561AAD}" type="presParOf" srcId="{31242283-E242-4F58-927C-505B664F2DB9}" destId="{6E4AF240-B75E-4CF4-BCFC-A25CC05F0DE1}" srcOrd="3" destOrd="0" presId="urn:microsoft.com/office/officeart/2008/layout/VerticalCurvedList"/>
    <dgm:cxn modelId="{1DD13F18-C4BD-4467-9603-171F7020A233}" type="presParOf" srcId="{05DDCE29-3249-44FC-B8D5-4339EF575BCA}" destId="{1D442CC9-C372-4040-8574-0C4BE0E16E58}" srcOrd="1" destOrd="0" presId="urn:microsoft.com/office/officeart/2008/layout/VerticalCurvedList"/>
    <dgm:cxn modelId="{4242A7A6-34C2-4046-B07A-76D31233BF22}" type="presParOf" srcId="{05DDCE29-3249-44FC-B8D5-4339EF575BCA}" destId="{029B8095-1D97-4797-B9D6-E33A515C472F}" srcOrd="2" destOrd="0" presId="urn:microsoft.com/office/officeart/2008/layout/VerticalCurvedList"/>
    <dgm:cxn modelId="{B133284B-C7DF-419C-9113-57BBC204F4B5}" type="presParOf" srcId="{029B8095-1D97-4797-B9D6-E33A515C472F}" destId="{3B234919-F533-4DCC-A0AE-DD615A6C73A1}" srcOrd="0" destOrd="0" presId="urn:microsoft.com/office/officeart/2008/layout/VerticalCurvedList"/>
    <dgm:cxn modelId="{BD64E350-E730-41D8-ABCE-26393ACA52D4}" type="presParOf" srcId="{05DDCE29-3249-44FC-B8D5-4339EF575BCA}" destId="{318870AD-65F4-4743-849D-B3215E9B63F6}" srcOrd="3" destOrd="0" presId="urn:microsoft.com/office/officeart/2008/layout/VerticalCurvedList"/>
    <dgm:cxn modelId="{58E914CC-7687-43C8-AE30-C12DEA4327A4}" type="presParOf" srcId="{05DDCE29-3249-44FC-B8D5-4339EF575BCA}" destId="{B67A12B1-240E-47F2-8A1A-6176DE69F1ED}" srcOrd="4" destOrd="0" presId="urn:microsoft.com/office/officeart/2008/layout/VerticalCurvedList"/>
    <dgm:cxn modelId="{C080CD57-63F5-4463-B498-DD211B3C7CE8}" type="presParOf" srcId="{B67A12B1-240E-47F2-8A1A-6176DE69F1ED}" destId="{392CB077-0A5A-4155-80D9-11ACCEE6EB8C}" srcOrd="0" destOrd="0" presId="urn:microsoft.com/office/officeart/2008/layout/VerticalCurvedList"/>
    <dgm:cxn modelId="{49D71F8C-58A9-4181-AC5C-E0183A172A3D}" type="presParOf" srcId="{05DDCE29-3249-44FC-B8D5-4339EF575BCA}" destId="{AC4EC0FA-5F09-41DA-9396-D0C75905F785}" srcOrd="5" destOrd="0" presId="urn:microsoft.com/office/officeart/2008/layout/VerticalCurvedList"/>
    <dgm:cxn modelId="{C6885D49-DC18-479C-B47A-52A283B2B585}" type="presParOf" srcId="{05DDCE29-3249-44FC-B8D5-4339EF575BCA}" destId="{F57026E0-3CFF-40FD-819C-561829252EE1}" srcOrd="6" destOrd="0" presId="urn:microsoft.com/office/officeart/2008/layout/VerticalCurvedList"/>
    <dgm:cxn modelId="{08494461-DE3E-496E-9FAF-BD39157FF674}" type="presParOf" srcId="{F57026E0-3CFF-40FD-819C-561829252EE1}" destId="{E561DAD7-9769-42FA-9518-559A9092AA9E}" srcOrd="0" destOrd="0" presId="urn:microsoft.com/office/officeart/2008/layout/VerticalCurvedList"/>
    <dgm:cxn modelId="{0591CDE5-FBA0-4B2A-84D1-DD28907B118F}" type="presParOf" srcId="{05DDCE29-3249-44FC-B8D5-4339EF575BCA}" destId="{644E855F-64CE-4895-9B75-F77BF006F00D}" srcOrd="7" destOrd="0" presId="urn:microsoft.com/office/officeart/2008/layout/VerticalCurvedList"/>
    <dgm:cxn modelId="{8539079C-9DDA-401E-A92D-B0ABDFDD33AB}" type="presParOf" srcId="{05DDCE29-3249-44FC-B8D5-4339EF575BCA}" destId="{87A3D570-4B4E-451D-A692-C6CD1ADBF9BF}" srcOrd="8" destOrd="0" presId="urn:microsoft.com/office/officeart/2008/layout/VerticalCurvedList"/>
    <dgm:cxn modelId="{AF5D66FF-CCF3-408F-A17D-D7A11783ADF8}" type="presParOf" srcId="{87A3D570-4B4E-451D-A692-C6CD1ADBF9BF}" destId="{F9564161-8D87-495A-9C8C-278442A3CC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EF846-AD9C-4A3E-B088-8E15114C7DA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3C3996-CEE4-45A4-90B4-70AB98B28A4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Ксантопротеїнова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AC6A8-88CA-4962-B3AB-DF8283C37F1C}" type="parTrans" cxnId="{B2A5CEC9-E4E3-4A5C-A072-BD31D7CAC5F2}">
      <dgm:prSet/>
      <dgm:spPr/>
      <dgm:t>
        <a:bodyPr/>
        <a:lstStyle/>
        <a:p>
          <a:endParaRPr lang="ru-RU"/>
        </a:p>
      </dgm:t>
    </dgm:pt>
    <dgm:pt modelId="{1F673B95-AEEA-4C1A-97D0-F2C17BC21F24}" type="sibTrans" cxnId="{B2A5CEC9-E4E3-4A5C-A072-BD31D7CAC5F2}">
      <dgm:prSet/>
      <dgm:spPr/>
      <dgm:t>
        <a:bodyPr/>
        <a:lstStyle/>
        <a:p>
          <a:endParaRPr lang="ru-RU"/>
        </a:p>
      </dgm:t>
    </dgm:pt>
    <dgm:pt modelId="{7D250BE1-6C75-4C6F-AE98-53B8BBC6A33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Білок  +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HNO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(к)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F09C4-5F8D-4302-A9D6-B294DCAE89C4}" type="parTrans" cxnId="{D6603479-4FB3-4741-ACE8-E37C97016044}">
      <dgm:prSet/>
      <dgm:spPr/>
      <dgm:t>
        <a:bodyPr/>
        <a:lstStyle/>
        <a:p>
          <a:endParaRPr lang="ru-RU"/>
        </a:p>
      </dgm:t>
    </dgm:pt>
    <dgm:pt modelId="{5B3A06DC-6B17-4011-9E6B-D5E8C48EBD41}" type="sibTrans" cxnId="{D6603479-4FB3-4741-ACE8-E37C97016044}">
      <dgm:prSet/>
      <dgm:spPr/>
      <dgm:t>
        <a:bodyPr/>
        <a:lstStyle/>
        <a:p>
          <a:endParaRPr lang="ru-RU"/>
        </a:p>
      </dgm:t>
    </dgm:pt>
    <dgm:pt modelId="{CA87EA4A-5823-4835-B354-665CFB072C5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Біуретова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31ABE-500D-4729-AA13-7D55EB2AB4F9}" type="parTrans" cxnId="{67C28878-B663-45D2-A2FA-43146156E1C4}">
      <dgm:prSet/>
      <dgm:spPr/>
      <dgm:t>
        <a:bodyPr/>
        <a:lstStyle/>
        <a:p>
          <a:endParaRPr lang="ru-RU"/>
        </a:p>
      </dgm:t>
    </dgm:pt>
    <dgm:pt modelId="{62F14575-566A-4D46-B246-ED4242F50679}" type="sibTrans" cxnId="{67C28878-B663-45D2-A2FA-43146156E1C4}">
      <dgm:prSet/>
      <dgm:spPr/>
      <dgm:t>
        <a:bodyPr/>
        <a:lstStyle/>
        <a:p>
          <a:endParaRPr lang="ru-RU"/>
        </a:p>
      </dgm:t>
    </dgm:pt>
    <dgm:pt modelId="{E6DD004D-BD79-4E9A-BA60-2866883B5DA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Білок  +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CuSO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B679A-E534-4EBD-97E2-0EC96F1EF040}" type="parTrans" cxnId="{20063317-65C9-4607-8B30-D9EC1D7AF629}">
      <dgm:prSet/>
      <dgm:spPr/>
      <dgm:t>
        <a:bodyPr/>
        <a:lstStyle/>
        <a:p>
          <a:endParaRPr lang="ru-RU"/>
        </a:p>
      </dgm:t>
    </dgm:pt>
    <dgm:pt modelId="{52BB2C07-806B-4C55-A71E-264E5CB40913}" type="sibTrans" cxnId="{20063317-65C9-4607-8B30-D9EC1D7AF629}">
      <dgm:prSet/>
      <dgm:spPr/>
      <dgm:t>
        <a:bodyPr/>
        <a:lstStyle/>
        <a:p>
          <a:endParaRPr lang="ru-RU"/>
        </a:p>
      </dgm:t>
    </dgm:pt>
    <dgm:pt modelId="{FB1E8096-09B1-43F2-BC23-FF5041155C3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жовтий осад, а якщо білок містить бензенове кільце, то помаранчевий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43F6B-9227-4ABD-A7BF-861284EB276A}" type="parTrans" cxnId="{E6ED5C41-AB9E-4ADB-A1B0-CF88A70C1DBC}">
      <dgm:prSet/>
      <dgm:spPr/>
      <dgm:t>
        <a:bodyPr/>
        <a:lstStyle/>
        <a:p>
          <a:endParaRPr lang="ru-RU"/>
        </a:p>
      </dgm:t>
    </dgm:pt>
    <dgm:pt modelId="{89A4070C-6EB0-4956-9109-30D59116C168}" type="sibTrans" cxnId="{E6ED5C41-AB9E-4ADB-A1B0-CF88A70C1DBC}">
      <dgm:prSet/>
      <dgm:spPr/>
      <dgm:t>
        <a:bodyPr/>
        <a:lstStyle/>
        <a:p>
          <a:endParaRPr lang="ru-RU"/>
        </a:p>
      </dgm:t>
    </dgm:pt>
    <dgm:pt modelId="{4E0B910E-4634-42C9-AE6D-37C5490C9DB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фіолетовий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BAE9A-F6F5-4862-9E96-3DE139C41004}" type="parTrans" cxnId="{20125C28-0438-4DCE-9637-D9055509D7D9}">
      <dgm:prSet/>
      <dgm:spPr/>
      <dgm:t>
        <a:bodyPr/>
        <a:lstStyle/>
        <a:p>
          <a:endParaRPr lang="ru-RU"/>
        </a:p>
      </dgm:t>
    </dgm:pt>
    <dgm:pt modelId="{62D5DA08-7A53-4343-BCDC-1395EB88DEB3}" type="sibTrans" cxnId="{20125C28-0438-4DCE-9637-D9055509D7D9}">
      <dgm:prSet/>
      <dgm:spPr/>
      <dgm:t>
        <a:bodyPr/>
        <a:lstStyle/>
        <a:p>
          <a:endParaRPr lang="ru-RU"/>
        </a:p>
      </dgm:t>
    </dgm:pt>
    <dgm:pt modelId="{71F77302-66ED-45F9-90E3-4485E7D9A19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розчин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CE90F-D857-4D6B-9D99-61DC6CBA97C8}" type="parTrans" cxnId="{44D67D78-56CA-4533-84C6-AAE45BE6C12E}">
      <dgm:prSet/>
      <dgm:spPr/>
      <dgm:t>
        <a:bodyPr/>
        <a:lstStyle/>
        <a:p>
          <a:endParaRPr lang="ru-RU"/>
        </a:p>
      </dgm:t>
    </dgm:pt>
    <dgm:pt modelId="{D6752166-3E2D-4A04-A9F5-933D6586C48F}" type="sibTrans" cxnId="{44D67D78-56CA-4533-84C6-AAE45BE6C12E}">
      <dgm:prSet/>
      <dgm:spPr/>
      <dgm:t>
        <a:bodyPr/>
        <a:lstStyle/>
        <a:p>
          <a:endParaRPr lang="ru-RU"/>
        </a:p>
      </dgm:t>
    </dgm:pt>
    <dgm:pt modelId="{A3683865-5310-406A-B3B1-C714BD90E5A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Виявляються пептидні групи</a:t>
          </a:r>
          <a:endParaRPr lang="ru-RU" sz="2400" b="1" i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4B2BB-2B2A-4A6F-84D5-CB7FE166E95C}" type="sibTrans" cxnId="{88E47F77-FF92-4508-A815-91F4DBED7ED2}">
      <dgm:prSet/>
      <dgm:spPr/>
      <dgm:t>
        <a:bodyPr/>
        <a:lstStyle/>
        <a:p>
          <a:endParaRPr lang="ru-RU"/>
        </a:p>
      </dgm:t>
    </dgm:pt>
    <dgm:pt modelId="{4C26D484-6B10-4A86-85EC-09DF424B6D9D}" type="parTrans" cxnId="{88E47F77-FF92-4508-A815-91F4DBED7ED2}">
      <dgm:prSet/>
      <dgm:spPr/>
      <dgm:t>
        <a:bodyPr/>
        <a:lstStyle/>
        <a:p>
          <a:endParaRPr lang="ru-RU"/>
        </a:p>
      </dgm:t>
    </dgm:pt>
    <dgm:pt modelId="{13DAAE22-9766-4D17-814E-9DD2C0C5F652}" type="pres">
      <dgm:prSet presAssocID="{739EF846-AD9C-4A3E-B088-8E15114C7D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A48F15-1E04-4222-9664-4AD1DFB393D4}" type="pres">
      <dgm:prSet presAssocID="{7F3C3996-CEE4-45A4-90B4-70AB98B28A4C}" presName="composite" presStyleCnt="0"/>
      <dgm:spPr/>
    </dgm:pt>
    <dgm:pt modelId="{531F11A4-E14C-4919-B77D-8F5A7A84BF17}" type="pres">
      <dgm:prSet presAssocID="{7F3C3996-CEE4-45A4-90B4-70AB98B28A4C}" presName="parTx" presStyleLbl="alignNode1" presStyleIdx="0" presStyleCnt="2" custScaleX="111501" custLinFactX="28002" custLinFactNeighborX="100000" custLinFactNeighborY="-60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DD5B3-4153-43FC-BAED-26FEEE23AF57}" type="pres">
      <dgm:prSet presAssocID="{7F3C3996-CEE4-45A4-90B4-70AB98B28A4C}" presName="desTx" presStyleLbl="alignAccFollowNode1" presStyleIdx="0" presStyleCnt="2" custScaleX="110591" custScaleY="76360" custLinFactX="29368" custLinFactNeighborX="100000" custLinFactNeighborY="-4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0708B-1618-4938-BDD1-BABA71567894}" type="pres">
      <dgm:prSet presAssocID="{1F673B95-AEEA-4C1A-97D0-F2C17BC21F24}" presName="space" presStyleCnt="0"/>
      <dgm:spPr/>
    </dgm:pt>
    <dgm:pt modelId="{301E354A-21CF-49A6-8761-251239C899DC}" type="pres">
      <dgm:prSet presAssocID="{CA87EA4A-5823-4835-B354-665CFB072C50}" presName="composite" presStyleCnt="0"/>
      <dgm:spPr/>
    </dgm:pt>
    <dgm:pt modelId="{AA12A5A2-0A63-409A-A813-313474C54075}" type="pres">
      <dgm:prSet presAssocID="{CA87EA4A-5823-4835-B354-665CFB072C50}" presName="parTx" presStyleLbl="alignNode1" presStyleIdx="1" presStyleCnt="2" custScaleX="111605" custLinFactX="-24172" custLinFactNeighborX="-100000" custLinFactNeighborY="-61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DC727-94A4-455B-89F1-97C338C548BA}" type="pres">
      <dgm:prSet presAssocID="{CA87EA4A-5823-4835-B354-665CFB072C50}" presName="desTx" presStyleLbl="alignAccFollowNode1" presStyleIdx="1" presStyleCnt="2" custScaleX="114504" custScaleY="73905" custLinFactX="-24748" custLinFactNeighborX="-100000" custLinFactNeighborY="-48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99AA8D-9DFC-42FF-AFA9-1FC013843945}" type="presOf" srcId="{739EF846-AD9C-4A3E-B088-8E15114C7DA9}" destId="{13DAAE22-9766-4D17-814E-9DD2C0C5F652}" srcOrd="0" destOrd="0" presId="urn:microsoft.com/office/officeart/2005/8/layout/hList1"/>
    <dgm:cxn modelId="{C3985610-324B-42BB-824F-7A73851C36B3}" type="presOf" srcId="{E6DD004D-BD79-4E9A-BA60-2866883B5DAF}" destId="{7F8DC727-94A4-455B-89F1-97C338C548BA}" srcOrd="0" destOrd="0" presId="urn:microsoft.com/office/officeart/2005/8/layout/hList1"/>
    <dgm:cxn modelId="{44D67D78-56CA-4533-84C6-AAE45BE6C12E}" srcId="{CA87EA4A-5823-4835-B354-665CFB072C50}" destId="{71F77302-66ED-45F9-90E3-4485E7D9A191}" srcOrd="2" destOrd="0" parTransId="{DA2CE90F-D857-4D6B-9D99-61DC6CBA97C8}" sibTransId="{D6752166-3E2D-4A04-A9F5-933D6586C48F}"/>
    <dgm:cxn modelId="{2B77160A-9457-4CA7-9881-122E696265E0}" type="presOf" srcId="{7F3C3996-CEE4-45A4-90B4-70AB98B28A4C}" destId="{531F11A4-E14C-4919-B77D-8F5A7A84BF17}" srcOrd="0" destOrd="0" presId="urn:microsoft.com/office/officeart/2005/8/layout/hList1"/>
    <dgm:cxn modelId="{B2A5CEC9-E4E3-4A5C-A072-BD31D7CAC5F2}" srcId="{739EF846-AD9C-4A3E-B088-8E15114C7DA9}" destId="{7F3C3996-CEE4-45A4-90B4-70AB98B28A4C}" srcOrd="0" destOrd="0" parTransId="{9CEAC6A8-88CA-4962-B3AB-DF8283C37F1C}" sibTransId="{1F673B95-AEEA-4C1A-97D0-F2C17BC21F24}"/>
    <dgm:cxn modelId="{67C28878-B663-45D2-A2FA-43146156E1C4}" srcId="{739EF846-AD9C-4A3E-B088-8E15114C7DA9}" destId="{CA87EA4A-5823-4835-B354-665CFB072C50}" srcOrd="1" destOrd="0" parTransId="{C2631ABE-500D-4729-AA13-7D55EB2AB4F9}" sibTransId="{62F14575-566A-4D46-B246-ED4242F50679}"/>
    <dgm:cxn modelId="{20125C28-0438-4DCE-9637-D9055509D7D9}" srcId="{CA87EA4A-5823-4835-B354-665CFB072C50}" destId="{4E0B910E-4634-42C9-AE6D-37C5490C9DBE}" srcOrd="1" destOrd="0" parTransId="{1ADBAE9A-F6F5-4862-9E96-3DE139C41004}" sibTransId="{62D5DA08-7A53-4343-BCDC-1395EB88DEB3}"/>
    <dgm:cxn modelId="{A7486C77-6C7D-41C9-B799-6C42D1A89240}" type="presOf" srcId="{71F77302-66ED-45F9-90E3-4485E7D9A191}" destId="{7F8DC727-94A4-455B-89F1-97C338C548BA}" srcOrd="0" destOrd="2" presId="urn:microsoft.com/office/officeart/2005/8/layout/hList1"/>
    <dgm:cxn modelId="{069DFDCA-2DE6-4924-BFE2-C23EFD9DCCF8}" type="presOf" srcId="{A3683865-5310-406A-B3B1-C714BD90E5AC}" destId="{7F8DC727-94A4-455B-89F1-97C338C548BA}" srcOrd="0" destOrd="3" presId="urn:microsoft.com/office/officeart/2005/8/layout/hList1"/>
    <dgm:cxn modelId="{E6ED5C41-AB9E-4ADB-A1B0-CF88A70C1DBC}" srcId="{7F3C3996-CEE4-45A4-90B4-70AB98B28A4C}" destId="{FB1E8096-09B1-43F2-BC23-FF5041155C31}" srcOrd="1" destOrd="0" parTransId="{83943F6B-9227-4ABD-A7BF-861284EB276A}" sibTransId="{89A4070C-6EB0-4956-9109-30D59116C168}"/>
    <dgm:cxn modelId="{D6603479-4FB3-4741-ACE8-E37C97016044}" srcId="{7F3C3996-CEE4-45A4-90B4-70AB98B28A4C}" destId="{7D250BE1-6C75-4C6F-AE98-53B8BBC6A33B}" srcOrd="0" destOrd="0" parTransId="{ACAF09C4-5F8D-4302-A9D6-B294DCAE89C4}" sibTransId="{5B3A06DC-6B17-4011-9E6B-D5E8C48EBD41}"/>
    <dgm:cxn modelId="{9C3B9960-EFD6-4730-8D55-C42536626A05}" type="presOf" srcId="{CA87EA4A-5823-4835-B354-665CFB072C50}" destId="{AA12A5A2-0A63-409A-A813-313474C54075}" srcOrd="0" destOrd="0" presId="urn:microsoft.com/office/officeart/2005/8/layout/hList1"/>
    <dgm:cxn modelId="{AF26503F-1101-42FB-944C-BAA42B55792F}" type="presOf" srcId="{4E0B910E-4634-42C9-AE6D-37C5490C9DBE}" destId="{7F8DC727-94A4-455B-89F1-97C338C548BA}" srcOrd="0" destOrd="1" presId="urn:microsoft.com/office/officeart/2005/8/layout/hList1"/>
    <dgm:cxn modelId="{A5BFF024-C239-4F2E-A4B2-4CCA65672227}" type="presOf" srcId="{FB1E8096-09B1-43F2-BC23-FF5041155C31}" destId="{D3FDD5B3-4153-43FC-BAED-26FEEE23AF57}" srcOrd="0" destOrd="1" presId="urn:microsoft.com/office/officeart/2005/8/layout/hList1"/>
    <dgm:cxn modelId="{20063317-65C9-4607-8B30-D9EC1D7AF629}" srcId="{CA87EA4A-5823-4835-B354-665CFB072C50}" destId="{E6DD004D-BD79-4E9A-BA60-2866883B5DAF}" srcOrd="0" destOrd="0" parTransId="{B70B679A-E534-4EBD-97E2-0EC96F1EF040}" sibTransId="{52BB2C07-806B-4C55-A71E-264E5CB40913}"/>
    <dgm:cxn modelId="{88E47F77-FF92-4508-A815-91F4DBED7ED2}" srcId="{CA87EA4A-5823-4835-B354-665CFB072C50}" destId="{A3683865-5310-406A-B3B1-C714BD90E5AC}" srcOrd="3" destOrd="0" parTransId="{4C26D484-6B10-4A86-85EC-09DF424B6D9D}" sibTransId="{1C14B2BB-2B2A-4A6F-84D5-CB7FE166E95C}"/>
    <dgm:cxn modelId="{7B26A2A6-1DFE-41C9-9FB1-DE6B25472076}" type="presOf" srcId="{7D250BE1-6C75-4C6F-AE98-53B8BBC6A33B}" destId="{D3FDD5B3-4153-43FC-BAED-26FEEE23AF57}" srcOrd="0" destOrd="0" presId="urn:microsoft.com/office/officeart/2005/8/layout/hList1"/>
    <dgm:cxn modelId="{BA20474D-7A91-4C0F-9854-089D68C7BD8E}" type="presParOf" srcId="{13DAAE22-9766-4D17-814E-9DD2C0C5F652}" destId="{2CA48F15-1E04-4222-9664-4AD1DFB393D4}" srcOrd="0" destOrd="0" presId="urn:microsoft.com/office/officeart/2005/8/layout/hList1"/>
    <dgm:cxn modelId="{EE509627-19E8-4887-A7CF-D9BA8E0305F4}" type="presParOf" srcId="{2CA48F15-1E04-4222-9664-4AD1DFB393D4}" destId="{531F11A4-E14C-4919-B77D-8F5A7A84BF17}" srcOrd="0" destOrd="0" presId="urn:microsoft.com/office/officeart/2005/8/layout/hList1"/>
    <dgm:cxn modelId="{85212C7F-8015-4087-A74C-830A4E2F2A8B}" type="presParOf" srcId="{2CA48F15-1E04-4222-9664-4AD1DFB393D4}" destId="{D3FDD5B3-4153-43FC-BAED-26FEEE23AF57}" srcOrd="1" destOrd="0" presId="urn:microsoft.com/office/officeart/2005/8/layout/hList1"/>
    <dgm:cxn modelId="{249FDA01-C9F5-434E-BEE1-D5DDB644C53F}" type="presParOf" srcId="{13DAAE22-9766-4D17-814E-9DD2C0C5F652}" destId="{F910708B-1618-4938-BDD1-BABA71567894}" srcOrd="1" destOrd="0" presId="urn:microsoft.com/office/officeart/2005/8/layout/hList1"/>
    <dgm:cxn modelId="{5616F7CC-29A9-438C-A82A-3FD59D0C252C}" type="presParOf" srcId="{13DAAE22-9766-4D17-814E-9DD2C0C5F652}" destId="{301E354A-21CF-49A6-8761-251239C899DC}" srcOrd="2" destOrd="0" presId="urn:microsoft.com/office/officeart/2005/8/layout/hList1"/>
    <dgm:cxn modelId="{64A65D23-9589-4190-9053-98ECDD5D781C}" type="presParOf" srcId="{301E354A-21CF-49A6-8761-251239C899DC}" destId="{AA12A5A2-0A63-409A-A813-313474C54075}" srcOrd="0" destOrd="0" presId="urn:microsoft.com/office/officeart/2005/8/layout/hList1"/>
    <dgm:cxn modelId="{25FAE114-62A9-4B65-A853-BAC939EA6AB0}" type="presParOf" srcId="{301E354A-21CF-49A6-8761-251239C899DC}" destId="{7F8DC727-94A4-455B-89F1-97C338C548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BEEF0-A1E1-48B7-BD8C-80A219C9639E}">
      <dsp:nvSpPr>
        <dsp:cNvPr id="0" name=""/>
        <dsp:cNvSpPr/>
      </dsp:nvSpPr>
      <dsp:spPr>
        <a:xfrm>
          <a:off x="-6768437" y="-1068263"/>
          <a:ext cx="8199556" cy="8199556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42CC9-C372-4040-8574-0C4BE0E16E58}">
      <dsp:nvSpPr>
        <dsp:cNvPr id="0" name=""/>
        <dsp:cNvSpPr/>
      </dsp:nvSpPr>
      <dsp:spPr>
        <a:xfrm>
          <a:off x="806614" y="0"/>
          <a:ext cx="8371429" cy="141509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4399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Особливості хімічних властивостей зумовлені  наявністю в молекулі двох функціональних груп: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сновної – </a:t>
          </a:r>
          <a:r>
            <a:rPr lang="en-US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 кислотної – </a:t>
          </a:r>
          <a:r>
            <a:rPr lang="uk-UA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тому всі амінокислоти – </a:t>
          </a:r>
          <a:r>
            <a:rPr lang="uk-UA" sz="24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амфотерні сполуки.</a:t>
          </a:r>
          <a:endParaRPr lang="ru-RU" sz="24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614" y="0"/>
        <a:ext cx="8371429" cy="1415091"/>
      </dsp:txXfrm>
    </dsp:sp>
    <dsp:sp modelId="{3B234919-F533-4DCC-A0AE-DD615A6C73A1}">
      <dsp:nvSpPr>
        <dsp:cNvPr id="0" name=""/>
        <dsp:cNvSpPr/>
      </dsp:nvSpPr>
      <dsp:spPr>
        <a:xfrm>
          <a:off x="-34044" y="0"/>
          <a:ext cx="1681318" cy="1625582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318870AD-65F4-4743-849D-B3215E9B63F6}">
      <dsp:nvSpPr>
        <dsp:cNvPr id="0" name=""/>
        <dsp:cNvSpPr/>
      </dsp:nvSpPr>
      <dsp:spPr>
        <a:xfrm>
          <a:off x="1344001" y="1859742"/>
          <a:ext cx="7834042" cy="93732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399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основи амінокислоти реагують з кислотами, утворюючи солі:</a:t>
          </a:r>
        </a:p>
      </dsp:txBody>
      <dsp:txXfrm>
        <a:off x="1344001" y="1859742"/>
        <a:ext cx="7834042" cy="937320"/>
      </dsp:txXfrm>
    </dsp:sp>
    <dsp:sp modelId="{392CB077-0A5A-4155-80D9-11ACCEE6EB8C}">
      <dsp:nvSpPr>
        <dsp:cNvPr id="0" name=""/>
        <dsp:cNvSpPr/>
      </dsp:nvSpPr>
      <dsp:spPr>
        <a:xfrm>
          <a:off x="606940" y="2000856"/>
          <a:ext cx="1171650" cy="117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EC0FA-5F09-41DA-9396-D0C75905F785}">
      <dsp:nvSpPr>
        <dsp:cNvPr id="0" name=""/>
        <dsp:cNvSpPr/>
      </dsp:nvSpPr>
      <dsp:spPr>
        <a:xfrm>
          <a:off x="1365702" y="2576924"/>
          <a:ext cx="7790642" cy="646863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399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 + 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HCl → NH</a:t>
          </a: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Cl–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H2–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   -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хлорид аміноетанової кислоти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5702" y="2576924"/>
        <a:ext cx="7790642" cy="646863"/>
      </dsp:txXfrm>
    </dsp:sp>
    <dsp:sp modelId="{E561DAD7-9769-42FA-9518-559A9092AA9E}">
      <dsp:nvSpPr>
        <dsp:cNvPr id="0" name=""/>
        <dsp:cNvSpPr/>
      </dsp:nvSpPr>
      <dsp:spPr>
        <a:xfrm>
          <a:off x="371379" y="1856840"/>
          <a:ext cx="1603707" cy="160367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644E855F-64CE-4895-9B75-F77BF006F00D}">
      <dsp:nvSpPr>
        <dsp:cNvPr id="0" name=""/>
        <dsp:cNvSpPr/>
      </dsp:nvSpPr>
      <dsp:spPr>
        <a:xfrm>
          <a:off x="772542" y="3814444"/>
          <a:ext cx="8371429" cy="157086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4399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кислоти амінокислоти реагують з основами і основними оксидами, утворюючи солі: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18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18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СООН  +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NaOH</a:t>
          </a:r>
          <a:r>
            <a:rPr lang="ru-RU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NH</a:t>
          </a:r>
          <a:r>
            <a:rPr lang="en-US" sz="18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18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Na+H</a:t>
          </a:r>
          <a:r>
            <a:rPr lang="en-US" sz="18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ru-RU" sz="2400" b="1" kern="12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542" y="3814444"/>
        <a:ext cx="8371429" cy="1570864"/>
      </dsp:txXfrm>
    </dsp:sp>
    <dsp:sp modelId="{F9564161-8D87-495A-9C8C-278442A3CCBC}">
      <dsp:nvSpPr>
        <dsp:cNvPr id="0" name=""/>
        <dsp:cNvSpPr/>
      </dsp:nvSpPr>
      <dsp:spPr>
        <a:xfrm>
          <a:off x="0" y="3743945"/>
          <a:ext cx="1530679" cy="1685172"/>
        </a:xfrm>
        <a:prstGeom prst="ellipse">
          <a:avLst/>
        </a:prstGeom>
        <a:solidFill>
          <a:srgbClr val="186E1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F11A4-E14C-4919-B77D-8F5A7A84BF17}">
      <dsp:nvSpPr>
        <dsp:cNvPr id="0" name=""/>
        <dsp:cNvSpPr/>
      </dsp:nvSpPr>
      <dsp:spPr>
        <a:xfrm>
          <a:off x="4876661" y="0"/>
          <a:ext cx="4246528" cy="152340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Ксантопротеїнова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6661" y="0"/>
        <a:ext cx="4246528" cy="1523404"/>
      </dsp:txXfrm>
    </dsp:sp>
    <dsp:sp modelId="{D3FDD5B3-4153-43FC-BAED-26FEEE23AF57}">
      <dsp:nvSpPr>
        <dsp:cNvPr id="0" name=""/>
        <dsp:cNvSpPr/>
      </dsp:nvSpPr>
      <dsp:spPr>
        <a:xfrm>
          <a:off x="4932128" y="1584173"/>
          <a:ext cx="4211871" cy="214638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Білок  +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HNO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(к)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жовтий осад, а якщо білок містить бензенове кільце, то помаранчевий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32128" y="1584173"/>
        <a:ext cx="4211871" cy="2146387"/>
      </dsp:txXfrm>
    </dsp:sp>
    <dsp:sp modelId="{AA12A5A2-0A63-409A-A813-313474C54075}">
      <dsp:nvSpPr>
        <dsp:cNvPr id="0" name=""/>
        <dsp:cNvSpPr/>
      </dsp:nvSpPr>
      <dsp:spPr>
        <a:xfrm>
          <a:off x="107510" y="4"/>
          <a:ext cx="4250489" cy="1523404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Біуретова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510" y="4"/>
        <a:ext cx="4250489" cy="1523404"/>
      </dsp:txXfrm>
    </dsp:sp>
    <dsp:sp modelId="{7F8DC727-94A4-455B-89F1-97C338C548BA}">
      <dsp:nvSpPr>
        <dsp:cNvPr id="0" name=""/>
        <dsp:cNvSpPr/>
      </dsp:nvSpPr>
      <dsp:spPr>
        <a:xfrm>
          <a:off x="30368" y="1454037"/>
          <a:ext cx="4360898" cy="207738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Білок  +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CuSO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=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фіолетовий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розчин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Виявляються пептидні групи</a:t>
          </a:r>
          <a:endParaRPr lang="ru-RU" sz="2400" b="1" i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68" y="1454037"/>
        <a:ext cx="4360898" cy="207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Dibujo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57F8-FB0F-4529-8495-5CCD0620B688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FEF9-A0BA-4DFE-8B29-17B493A35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3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63AA-963F-4585-BD85-6E99962EC407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D580-CB8A-4889-8BE6-CBFC1EA9B5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14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5B45-2C36-4866-838F-7C5ECE995D68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8324-A0F5-4DD3-95C3-B12ECB88B5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8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707B-B81B-45DD-9C1A-29D11D86C0AC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E631-D478-4879-BD8A-F6ADE6191B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6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72DE-BE1B-4A03-9E5A-0E8E7653793B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3DAA-BAB9-4044-9C3B-4F0FDF87A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73E1-FDF4-4E4E-872D-CCB1C2245A83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A2AD-A3EC-4630-9B8C-1F0A91029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E38B-8D70-4C19-AE8D-23C952F0A0C1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CA85-0290-465A-8E8A-449B60D49C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3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EF2E-B8BC-4694-AAC6-1B72EA3887D5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5EC0-B536-439F-A93E-C124B14146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512A-8933-4F9C-B7E3-26B567D82214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B76C-BB3F-4C70-A836-297F98F9D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7A99-2479-49D7-BA7B-6E2F4F03ACFB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1548-EC44-40AE-8E9F-3DD1427A7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7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3772-75B0-41E8-A64F-BA0DD34EDFA0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8CAC-CEC2-4C4F-ABD8-09F37D307C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8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Haga clic para modificar el estilo de texto del patrón</a:t>
            </a:r>
          </a:p>
          <a:p>
            <a:pPr lvl="1"/>
            <a:r>
              <a:rPr lang="ru-RU" altLang="ru-RU" smtClean="0"/>
              <a:t>Segundo nivel</a:t>
            </a:r>
          </a:p>
          <a:p>
            <a:pPr lvl="2"/>
            <a:r>
              <a:rPr lang="ru-RU" altLang="ru-RU" smtClean="0"/>
              <a:t>Tercer nivel</a:t>
            </a:r>
          </a:p>
          <a:p>
            <a:pPr lvl="3"/>
            <a:r>
              <a:rPr lang="ru-RU" altLang="ru-RU" smtClean="0"/>
              <a:t>Cuarto nivel</a:t>
            </a:r>
          </a:p>
          <a:p>
            <a:pPr lvl="4"/>
            <a:r>
              <a:rPr lang="ru-RU" altLang="ru-RU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627B1-FA26-4AC8-BA57-703C8222C18D}" type="datetimeFigureOut">
              <a:rPr lang="ru-RU"/>
              <a:pPr>
                <a:defRPr/>
              </a:pPr>
              <a:t>10.04.2023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26EABB-FF3B-44A4-8582-99CC77746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6 Imagen" descr="Dibujo.bmp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0%B8%D1%80%D1%82%D0%B8" TargetMode="External"/><Relationship Id="rId2" Type="http://schemas.openxmlformats.org/officeDocument/2006/relationships/hyperlink" Target="https://uk.wikipedia.org/wiki/%D0%9D%D1%96%D1%82%D1%80%D0%B8%D1%82%D0%BD%D0%B0_%D0%BA%D0%B8%D1%81%D0%BB%D0%BE%D1%8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/index.php?title=%D0%9D%D1%96%D1%82%D1%80%D0%BE%D0%B7%D0%B0%D0%BC%D1%96%D0%BD%D0%B8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5%D1%82%D0%BE%D0%BD%D0%B8" TargetMode="External"/><Relationship Id="rId2" Type="http://schemas.openxmlformats.org/officeDocument/2006/relationships/hyperlink" Target="https://uk.wikipedia.org/wiki/%D0%90%D0%BB%D1%8C%D0%B4%D0%B5%D0%B3%D1%96%D0%B4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86%D0%BC%D1%96%D0%BD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E%D0%BB%D1%96%D1%8F" TargetMode="External"/><Relationship Id="rId2" Type="http://schemas.openxmlformats.org/officeDocument/2006/relationships/hyperlink" Target="https://uk.wikipedia.org/wiki/%D0%90%D0%BC%D1%96%D0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D%D1%96%D1%82%D1%80%D0%BE%D0%B1%D0%B5%D0%BD%D0%B7%D0%B5%D0%BD" TargetMode="External"/><Relationship Id="rId4" Type="http://schemas.openxmlformats.org/officeDocument/2006/relationships/hyperlink" Target="https://uk.wikipedia.org/wiki/%D0%93%D1%96%D0%B4%D1%80%D0%BE%D0%B3%D0%B5%D0%BD%D1%96%D0%B7%D0%B0%D1%86%D1%96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-99392"/>
            <a:ext cx="9036050" cy="1081088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знань з теми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«Нітрогеновмісні сполуки: аміни, амінокислоти, білки» -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 – 10 клас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2" descr="Нітрогеновмісні сполуки (нітросполуки, аміни, анілін, амінокислоти). Урок  хімії для 9 (10) класу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93016"/>
            <a:ext cx="6048672" cy="44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73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 &amp;quot;Амінокислот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uk-U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амінокислот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99267"/>
              </p:ext>
            </p:extLst>
          </p:nvPr>
        </p:nvGraphicFramePr>
        <p:xfrm>
          <a:off x="0" y="765175"/>
          <a:ext cx="9144000" cy="609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5203628" y="5477790"/>
            <a:ext cx="576064" cy="0"/>
          </a:xfrm>
          <a:prstGeom prst="straightConnector1">
            <a:avLst/>
          </a:prstGeom>
          <a:ln w="25400">
            <a:solidFill>
              <a:srgbClr val="186E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2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Амінооцтова кислота. Її будова і властивості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7600"/>
            <a:ext cx="8712968" cy="705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88" y="0"/>
            <a:ext cx="538234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***Треба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запам'ятати!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</p:spPr>
        <p:txBody>
          <a:bodyPr/>
          <a:lstStyle/>
          <a:p>
            <a:r>
              <a:rPr lang="uk-UA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Біологічна роль амінокислот:</a:t>
            </a:r>
            <a:endParaRPr lang="ru-RU" sz="4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-457200">
              <a:spcBef>
                <a:spcPts val="0"/>
              </a:spcBef>
              <a:buAutoNum type="arabicPeriod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«цеглини життя», тому що білки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(будівельний матеріал живих істот) складаються з них.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обумовлюють рост і розвиток тварин, їх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продуктивність.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Синтезуються штучно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біологічні добавки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продукти для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харчування людини і як добавка до корму тварин.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Приймають участь у передачі нервових імпульсів (гліцин,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глутамінова кислота).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Утворюють аміни, які виконують регуляторну функцію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(гістамін, ГАМК).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Кількісні зміни та порушення обміну амінокислот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викликають захворювання.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Наявність в їжі незамінних амінокислот визначає біологічну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цінність її, а їх відсутність викликає: затримку росту і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розвитку, зменшення маси тіла, негативний азотний баланс,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харчову дистрофію і смерть.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Білки́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складні високомолекулярні природні органічні речовини, що складаються з амінокислот, сполучених пептидними зв'язками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 є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лінійними полімерами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поліпептидами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хоча інколи мають складнішу структуру.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амінокислот у конкретному білку визначається відповідним геном і зашифрована 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генетичним кодом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Хоча генетичний код більшості організмів визначає лише 20 «стандартних» амінокислот, їхнє комбінування уможливлює створення великого різноманіття білків із різними властивостями.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досягнення певної функції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діяти спільно, і часто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зв'язуються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великі стабілізовані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(наприклад, фотосинтетичний комплекс).</a:t>
            </a:r>
          </a:p>
          <a:p>
            <a:pPr marL="0" indent="0">
              <a:buNone/>
            </a:pPr>
            <a:endPara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02" y="5085184"/>
            <a:ext cx="1583097" cy="17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0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ТРУКТУРНА ОРГАНІЗАЦІЯ БІЛК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1" y="404664"/>
            <a:ext cx="8631281" cy="78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066" y="0"/>
            <a:ext cx="436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***Просто ще раз згадати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резентація до уроку: &quot;Органічні сполуки. Біл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9584"/>
            <a:ext cx="8568953" cy="63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ілки як високомолекулярні сполуки - презентація з хім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5220"/>
            <a:ext cx="8215536" cy="61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808"/>
            <a:ext cx="436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uk-UA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***Просто ще раз згадати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Білки як високомолекулярні сполук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9" y="117039"/>
            <a:ext cx="8690529" cy="674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Кольорові реакції на білки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889384"/>
              </p:ext>
            </p:extLst>
          </p:nvPr>
        </p:nvGraphicFramePr>
        <p:xfrm>
          <a:off x="0" y="908720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62" y="4437112"/>
            <a:ext cx="5904656" cy="331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резентація до уроку хімії в 11 класі на тему &quot;Нітросполу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езентація до уроку хімії в 11 класі на тему &quot;Нітросполу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949"/>
            <a:ext cx="8892479" cy="666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14" y="5016559"/>
            <a:ext cx="3665185" cy="230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119"/>
            <a:ext cx="2088231" cy="368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авдання для самостійної роботи з теми: «Нітрогеновмісні органічні сполу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74991" cy="64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2692" y="260648"/>
            <a:ext cx="432898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*Треба згадати і відповісти!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90" y="954107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езентація на тему &quot;Експериментальна хімія поза школою (нітросполуки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36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***Просто ще раз згадати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470" y="0"/>
            <a:ext cx="8875406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***Треба просто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раз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</a:p>
          <a:p>
            <a:pPr lvl="0" eaLnBrk="0" hangingPunct="0">
              <a:spcBef>
                <a:spcPct val="20000"/>
              </a:spcBef>
            </a:pP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</a:t>
            </a:r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акі Аміни?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Аміни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органічні основи, або похідні амоніаку, в молекулі якого 1 чи всі 3 атоми гідрогену замінюються на вуглеводневий радикал.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формули амінів:</a:t>
            </a:r>
          </a:p>
          <a:p>
            <a:pPr lvl="0" eaLnBrk="0" hangingPunct="0">
              <a:spcBef>
                <a:spcPct val="20000"/>
              </a:spcBef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 первинного  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R-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метиламін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вторинного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диметиламін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третинного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-R‘     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триметиламін</a:t>
            </a: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R“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Назви амінів утворюються від назви радикалів + слово –</a:t>
            </a:r>
          </a:p>
          <a:p>
            <a:pPr lvl="0" eaLnBrk="0" hangingPunct="0">
              <a:spcBef>
                <a:spcPct val="20000"/>
              </a:spcBef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«амін»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назви вказують положення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аміногрупи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067944" y="285293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20" y="3136669"/>
            <a:ext cx="5302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419872" y="3789040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08" y="3600126"/>
            <a:ext cx="530225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14" y="3789040"/>
            <a:ext cx="19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95" y="3789040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Аміни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85" y="5267546"/>
            <a:ext cx="2647678" cy="15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147248" cy="576063"/>
          </a:xfrm>
        </p:spPr>
        <p:txBody>
          <a:bodyPr/>
          <a:lstStyle/>
          <a:p>
            <a:pPr algn="ct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амінів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Азотовмісні сполуки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Хімічні властивості амінів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Аміни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органічні основи. Вони змінюють забарвлення індикаторів: лакмус стає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синім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фенолфталеїн — </a:t>
            </a:r>
            <a:r>
              <a:rPr lang="uk-UA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малиновим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і всі основи, реагують з кислотами, утворюючи солі.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взаємодії з кислотами вони утворюють амонієві солі: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СН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+HCl -&gt;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метиламмонію хлорид;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важливих реакцій аліфатичних амінів є взаємодія їх з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Нітритна кислота"/>
              </a:rPr>
              <a:t>HNO</a:t>
            </a:r>
            <a:r>
              <a:rPr lang="en-US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Нітритна кислота"/>
              </a:rPr>
              <a:t>2</a:t>
            </a:r>
            <a:r>
              <a:rPr lang="uk-UA" sz="2400" b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нітритною кислотою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 аміни при цьому утворюють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пирти"/>
              </a:rPr>
              <a:t>спирти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вторинні —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Нітрозаміни (ще не написана)"/>
              </a:rPr>
              <a:t>нітрозаміни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третинні не реагують.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-&gt;R-OH 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R-NH-R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-&gt;R-N(NO)-R +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 з водою утворюють амонієві гідроксиди: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СН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(СН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)ОН –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метиламмонію гідроксид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 окиснення при горінні: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Отримання амінів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47260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Реакцією аммоніаку зі спиртами.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 способом можна отримати первинні, вторинні й третинні аміни: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+R-OH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+R-OH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-&gt;R-NH-R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R-NH-R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+R-OH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-&gt;R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 аміни можна отримати шляхом додавання аміаку до 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льдегіди"/>
              </a:rPr>
              <a:t>альдегідів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Кетони"/>
              </a:rPr>
              <a:t>кетонів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послідовним каталітичним гідрогенуванням утвореного 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Іміни"/>
              </a:rPr>
              <a:t>іміну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R-CO-R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-&gt;R-C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(=NH)-R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-&gt;R-CH(NH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8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27" y="-144463"/>
            <a:ext cx="8435280" cy="792088"/>
          </a:xfrm>
        </p:spPr>
        <p:txBody>
          <a:bodyPr/>
          <a:lstStyle/>
          <a:p>
            <a:r>
              <a:rPr lang="vi-VN" sz="3200" dirty="0">
                <a:solidFill>
                  <a:srgbClr val="000099"/>
                </a:solidFill>
                <a:effectLst/>
              </a:rPr>
              <a:t>Анілі́н</a:t>
            </a:r>
            <a:r>
              <a:rPr lang="vi-VN" sz="3200" b="0" dirty="0">
                <a:solidFill>
                  <a:srgbClr val="000099"/>
                </a:solidFill>
                <a:effectLst/>
              </a:rPr>
              <a:t>  — </a:t>
            </a:r>
            <a:r>
              <a:rPr lang="vi-VN" sz="3200" b="0" dirty="0" smtClean="0">
                <a:solidFill>
                  <a:srgbClr val="000099"/>
                </a:solidFill>
                <a:effectLst/>
              </a:rPr>
              <a:t>найпростіший </a:t>
            </a:r>
            <a:r>
              <a:rPr lang="vi-VN" sz="3200" b="0" dirty="0">
                <a:solidFill>
                  <a:srgbClr val="000099"/>
                </a:solidFill>
                <a:effectLst/>
              </a:rPr>
              <a:t>ароматичний </a:t>
            </a:r>
            <a:r>
              <a:rPr lang="vi-VN" sz="3200" b="0" u="sng" dirty="0">
                <a:solidFill>
                  <a:srgbClr val="000099"/>
                </a:solidFill>
                <a:effectLst/>
                <a:hlinkClick r:id="rId2" tooltip="Амін"/>
              </a:rPr>
              <a:t>амін</a:t>
            </a:r>
            <a:r>
              <a:rPr lang="vi-VN" sz="3200" b="0" dirty="0">
                <a:solidFill>
                  <a:srgbClr val="000099"/>
                </a:solidFill>
                <a:effectLst/>
              </a:rPr>
              <a:t>. </a:t>
            </a:r>
            <a:endParaRPr lang="ru-RU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Анілін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безбарвна або жовтувата 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Олія"/>
              </a:rPr>
              <a:t>олія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з часом доволі швидко окиснюється повітрям та набуває червоно-брунатного кольору.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промислових масштабах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анілін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отримують  шляхом 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Іспанська мова"/>
              </a:rPr>
              <a:t>гідрогенізації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нітробензену</a:t>
            </a:r>
            <a:r>
              <a:rPr lang="uk-UA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-NO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</a:t>
            </a:r>
            <a:r>
              <a:rPr lang="uk-UA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Анілін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окиснюється хромовою сумішю до «Чорного аніліну»,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привзаємодії з хлорним вапном СаОС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характерне </a:t>
            </a:r>
            <a:r>
              <a:rPr lang="ru-RU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фіолетове забарвлення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реакція є найбільш чутливою якісною реакцією на анілін.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Анілін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з найважливіших продуктів хімічної промисловості. Він є вихідною речовиною для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анілінових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барвників, 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ліків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(сульфаніламідів), 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вибухових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речовин, 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високомолекулярних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 тощо.</a:t>
            </a:r>
          </a:p>
        </p:txBody>
      </p:sp>
      <p:sp>
        <p:nvSpPr>
          <p:cNvPr id="4" name="AutoShape 5" descr="{\mathsf  {C_{6}H_{5}NO_{2}+3H_{2}\rightarrow C_{6}H_{5}NH_{2}+2H_{2}O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03848" y="2780928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24744"/>
          </a:xfrm>
        </p:spPr>
        <p:txBody>
          <a:bodyPr/>
          <a:lstStyle/>
          <a:p>
            <a:pPr algn="l"/>
            <a:r>
              <a:rPr lang="ru-RU" sz="28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*** Просто ще раз згадати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Амі́нокисло́ти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органічні сполуки, які одночасно містять у своєму складі аміно- (-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карбоксильну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СООН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групи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 є мономерними одиницями білків, у складі яких залишки амінокислот з'єднані </a:t>
            </a:r>
            <a:r>
              <a:rPr lang="vi-VN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пептидними </a:t>
            </a:r>
            <a:r>
              <a:rPr lang="vi-VN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зв'язками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(-</a:t>
            </a:r>
            <a:r>
              <a:rPr lang="en-US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uk-UA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СО-)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залежності від того, до якого атому вуглецю приєднана аміногрупа, амінокислоти поділяються на </a:t>
            </a:r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α-, β-, γ-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тощо. </a:t>
            </a:r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атомом вважається той атом карбону, до якого приєднана карбоксильна група, якщо біля нього ж розташована й аміногрупа, така амінокислота називається </a:t>
            </a:r>
            <a:r>
              <a:rPr lang="el-G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амінокислотою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Загальна схема будови </a:t>
            </a:r>
            <a:r>
              <a:rPr lang="el-G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R-CH-COOH</a:t>
            </a:r>
            <a:endParaRPr lang="uk-UA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5949280"/>
            <a:ext cx="0" cy="2880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582</TotalTime>
  <Words>718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Хімічні властивості амінів</vt:lpstr>
      <vt:lpstr>Отримання амінів</vt:lpstr>
      <vt:lpstr>Анілі́н  — найпростіший ароматичний амін. </vt:lpstr>
      <vt:lpstr>*** Просто ще раз згадати                            Амінокислоти</vt:lpstr>
      <vt:lpstr>Презентация PowerPoint</vt:lpstr>
      <vt:lpstr>Хімічні властивості амінокислот</vt:lpstr>
      <vt:lpstr>Презентация PowerPoint</vt:lpstr>
      <vt:lpstr>Біологічна роль амінокислот: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Кольорові реакції на білки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5.03.2021 року</dc:title>
  <dc:creator>Valentina Samarskaya</dc:creator>
  <cp:lastModifiedBy>ПК</cp:lastModifiedBy>
  <cp:revision>42</cp:revision>
  <dcterms:created xsi:type="dcterms:W3CDTF">2021-02-28T14:55:23Z</dcterms:created>
  <dcterms:modified xsi:type="dcterms:W3CDTF">2023-04-10T17:38:42Z</dcterms:modified>
</cp:coreProperties>
</file>