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7" r:id="rId12"/>
    <p:sldId id="268" r:id="rId13"/>
    <p:sldId id="264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prosvita.com/makulatura-ne-smittia-a-tsinnyj-resurs/" TargetMode="External"/><Relationship Id="rId2" Type="http://schemas.openxmlformats.org/officeDocument/2006/relationships/hyperlink" Target="http://ecoclubrivne.org/second-life-of-pape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99455" y="2037738"/>
            <a:ext cx="5150224" cy="187660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Друге </a:t>
            </a:r>
            <a:r>
              <a:rPr lang="uk-UA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життя паперу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7600" y="3981330"/>
            <a:ext cx="3302000" cy="48587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9726"/>
            <a:ext cx="7886700" cy="1325563"/>
          </a:xfrm>
        </p:spPr>
        <p:txBody>
          <a:bodyPr/>
          <a:lstStyle/>
          <a:p>
            <a:r>
              <a:rPr lang="uk-UA" dirty="0" smtClean="0"/>
              <a:t>Де застосовується макулатура?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2359" y="1470053"/>
            <a:ext cx="3262313" cy="2280708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Більше всього макулатура використовується у виготовленні гофрованого картону, що використовується для пакування різноманітної продукції та її захисту при трансформуванні.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84672" y="3894664"/>
            <a:ext cx="3234267" cy="2743201"/>
          </a:xfrm>
        </p:spPr>
        <p:txBody>
          <a:bodyPr>
            <a:normAutofit fontScale="92500"/>
          </a:bodyPr>
          <a:lstStyle/>
          <a:p>
            <a:r>
              <a:rPr lang="uk-UA" sz="2400" dirty="0" smtClean="0"/>
              <a:t>Тари для яєць ( саме ті, що ми обираємо при покупці), також виготовляють з макулатури.</a:t>
            </a:r>
            <a:endParaRPr lang="uk-UA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399" y="3705280"/>
            <a:ext cx="3089273" cy="223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4672" y="1583267"/>
            <a:ext cx="3183021" cy="212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8411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6486" y="547158"/>
            <a:ext cx="3584047" cy="2991909"/>
          </a:xfrm>
        </p:spPr>
        <p:txBody>
          <a:bodyPr>
            <a:normAutofit/>
          </a:bodyPr>
          <a:lstStyle/>
          <a:p>
            <a:r>
              <a:rPr lang="uk-UA" dirty="0" smtClean="0"/>
              <a:t>Також з макулатури виготовляють папір. Наприклад, газетний. Газетним, зазвичай, називають тонший папір сірувато-бежевого кольору. Його використовують для нотаток, записів та друку книг, блокнотів, та газет.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85216" y="3518959"/>
            <a:ext cx="3109384" cy="3567642"/>
          </a:xfrm>
        </p:spPr>
        <p:txBody>
          <a:bodyPr>
            <a:normAutofit/>
          </a:bodyPr>
          <a:lstStyle/>
          <a:p>
            <a:r>
              <a:rPr lang="uk-UA" dirty="0" smtClean="0"/>
              <a:t>Все більшим попитом в Україні, що в світі набрало великих оборотів, використовується папір з втор сировини для офісних потреб. 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696" y="787400"/>
            <a:ext cx="2935904" cy="195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2087" y="3581399"/>
            <a:ext cx="2977446" cy="223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8338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4732" y="856424"/>
            <a:ext cx="3803727" cy="180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369" y="620519"/>
            <a:ext cx="2900363" cy="2136775"/>
          </a:xfrm>
        </p:spPr>
        <p:txBody>
          <a:bodyPr>
            <a:normAutofit/>
          </a:bodyPr>
          <a:lstStyle/>
          <a:p>
            <a:r>
              <a:rPr lang="uk-UA" dirty="0" smtClean="0"/>
              <a:t>Окрім цього, з макулатури виробляють паперові пакети, саше, конверти та багато інших подібних товарів.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613" y="3429001"/>
            <a:ext cx="3186113" cy="1803400"/>
          </a:xfrm>
        </p:spPr>
        <p:txBody>
          <a:bodyPr>
            <a:noAutofit/>
          </a:bodyPr>
          <a:lstStyle/>
          <a:p>
            <a:r>
              <a:rPr lang="uk-UA" sz="1800" dirty="0" smtClean="0"/>
              <a:t>Ще одним вагомим аспектом використання макулатури можна назвати гігієнічний. Так, саме з макулатури виготовляють більшість сортів туалетного паперу, серветок та паперових рушників, одноразовий посуд. </a:t>
            </a:r>
            <a:endParaRPr lang="uk-UA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2399" y="3200399"/>
            <a:ext cx="2726267" cy="272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2857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033" y="398992"/>
            <a:ext cx="7886700" cy="1325563"/>
          </a:xfrm>
        </p:spPr>
        <p:txBody>
          <a:bodyPr/>
          <a:lstStyle/>
          <a:p>
            <a:r>
              <a:rPr lang="uk-UA" dirty="0" smtClean="0"/>
              <a:t>Цікаво знати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978" y="1554691"/>
            <a:ext cx="6496580" cy="1967442"/>
          </a:xfrm>
        </p:spPr>
        <p:txBody>
          <a:bodyPr>
            <a:normAutofit/>
          </a:bodyPr>
          <a:lstStyle/>
          <a:p>
            <a:r>
              <a:rPr lang="uk-UA" dirty="0" smtClean="0"/>
              <a:t>За статистикою найбільше паперу витрачають жителі США - майже за 1 кг на день на людину, тобто понад 300 кг в рік. Європейці більш економні - близько 75 кг у рік. Середньому жителю Африки вистачає одного кілограма на цілий рік. Ми в золотій середині: в рік на одну людину припадає близько 25 кг.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7506" y="3429000"/>
            <a:ext cx="5230193" cy="291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7605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8167" y="432860"/>
            <a:ext cx="2171700" cy="1325563"/>
          </a:xfrm>
        </p:spPr>
        <p:txBody>
          <a:bodyPr/>
          <a:lstStyle/>
          <a:p>
            <a:r>
              <a:rPr lang="ru-RU" dirty="0" err="1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21821" y="1724025"/>
            <a:ext cx="6852180" cy="4351338"/>
          </a:xfrm>
        </p:spPr>
        <p:txBody>
          <a:bodyPr>
            <a:normAutofit/>
          </a:bodyPr>
          <a:lstStyle/>
          <a:p>
            <a:r>
              <a:rPr lang="ru-RU" sz="2400" dirty="0"/>
              <a:t>Ось такими </a:t>
            </a:r>
            <a:r>
              <a:rPr lang="ru-RU" sz="2400" dirty="0" err="1"/>
              <a:t>простими</a:t>
            </a:r>
            <a:r>
              <a:rPr lang="ru-RU" sz="2400" dirty="0"/>
              <a:t> </a:t>
            </a:r>
            <a:r>
              <a:rPr lang="ru-RU" sz="2400" dirty="0" err="1"/>
              <a:t>порадами</a:t>
            </a:r>
            <a:r>
              <a:rPr lang="ru-RU" sz="2400" dirty="0"/>
              <a:t> я </a:t>
            </a:r>
            <a:r>
              <a:rPr lang="ru-RU" sz="2400" dirty="0" err="1"/>
              <a:t>намагаюсь</a:t>
            </a:r>
            <a:r>
              <a:rPr lang="ru-RU" sz="2400" dirty="0"/>
              <a:t> </a:t>
            </a:r>
            <a:r>
              <a:rPr lang="ru-RU" sz="2400" dirty="0" err="1"/>
              <a:t>користуватися</a:t>
            </a:r>
            <a:r>
              <a:rPr lang="ru-RU" sz="2400" dirty="0"/>
              <a:t>, і це </a:t>
            </a:r>
            <a:r>
              <a:rPr lang="ru-RU" sz="2400" dirty="0" err="1"/>
              <a:t>допомагає</a:t>
            </a:r>
            <a:r>
              <a:rPr lang="ru-RU" sz="2400" dirty="0"/>
              <a:t> не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довкіллю</a:t>
            </a:r>
            <a:r>
              <a:rPr lang="ru-RU" sz="2400" dirty="0"/>
              <a:t>, а й </a:t>
            </a:r>
            <a:r>
              <a:rPr lang="ru-RU" sz="2400" dirty="0" err="1"/>
              <a:t>сімейному</a:t>
            </a:r>
            <a:r>
              <a:rPr lang="ru-RU" sz="2400" dirty="0"/>
              <a:t> бюджету.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061" y="2980268"/>
            <a:ext cx="4264272" cy="31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6290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117" y="390526"/>
            <a:ext cx="7886700" cy="1325563"/>
          </a:xfrm>
        </p:spPr>
        <p:txBody>
          <a:bodyPr/>
          <a:lstStyle/>
          <a:p>
            <a:r>
              <a:rPr lang="ru-RU" dirty="0" smtClean="0"/>
              <a:t>Джерела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9553" y="1740958"/>
            <a:ext cx="6589713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http://ecoclubrivne.org/second-life-of-paper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https://iprosvita.com/makulatura-ne-smittia-a-tsinnyj-resurs/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8942" y="3060698"/>
            <a:ext cx="42862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6878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32" y="3143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/>
              <a:t>Дякую</a:t>
            </a:r>
            <a:r>
              <a:rPr lang="ru-RU" sz="4800" dirty="0" smtClean="0"/>
              <a:t> за </a:t>
            </a:r>
            <a:r>
              <a:rPr lang="ru-RU" sz="4800" dirty="0" err="1" smtClean="0"/>
              <a:t>увагу</a:t>
            </a:r>
            <a:r>
              <a:rPr lang="ru-RU" sz="4800" dirty="0" smtClean="0"/>
              <a:t>!</a:t>
            </a:r>
            <a:endParaRPr lang="ru-RU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1266" y="1710268"/>
            <a:ext cx="4308928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337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516" y="432859"/>
            <a:ext cx="7886700" cy="1325563"/>
          </a:xfrm>
        </p:spPr>
        <p:txBody>
          <a:bodyPr/>
          <a:lstStyle/>
          <a:p>
            <a:r>
              <a:rPr lang="uk-UA" dirty="0" smtClean="0"/>
              <a:t>Мета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1184" y="1777998"/>
            <a:ext cx="6889750" cy="4221163"/>
          </a:xfrm>
        </p:spPr>
        <p:txBody>
          <a:bodyPr/>
          <a:lstStyle/>
          <a:p>
            <a:r>
              <a:rPr lang="uk-UA" dirty="0" smtClean="0"/>
              <a:t>Дізнатися про методи переробки та вторинного використання паперу.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0649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916" y="365126"/>
            <a:ext cx="7886700" cy="1325563"/>
          </a:xfrm>
        </p:spPr>
        <p:txBody>
          <a:bodyPr/>
          <a:lstStyle/>
          <a:p>
            <a:r>
              <a:rPr lang="uk-UA" dirty="0" smtClean="0"/>
              <a:t>Ключове питання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5916" y="1825625"/>
            <a:ext cx="7886700" cy="4351338"/>
          </a:xfrm>
        </p:spPr>
        <p:txBody>
          <a:bodyPr/>
          <a:lstStyle/>
          <a:p>
            <a:r>
              <a:rPr lang="uk-UA" dirty="0" smtClean="0"/>
              <a:t>Як заощадити і зберегти папір?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7727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365126"/>
            <a:ext cx="7886700" cy="1325563"/>
          </a:xfrm>
        </p:spPr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300" y="1571625"/>
            <a:ext cx="7886700" cy="4351338"/>
          </a:xfrm>
        </p:spPr>
        <p:txBody>
          <a:bodyPr/>
          <a:lstStyle/>
          <a:p>
            <a:r>
              <a:rPr lang="uk-UA" dirty="0"/>
              <a:t>Сортування </a:t>
            </a:r>
            <a:r>
              <a:rPr lang="uk-UA" dirty="0" smtClean="0"/>
              <a:t>паперу</a:t>
            </a:r>
          </a:p>
          <a:p>
            <a:r>
              <a:rPr lang="uk-UA" dirty="0"/>
              <a:t>Процес переробки </a:t>
            </a:r>
            <a:r>
              <a:rPr lang="uk-UA" dirty="0" smtClean="0"/>
              <a:t>паперу</a:t>
            </a:r>
          </a:p>
          <a:p>
            <a:r>
              <a:rPr lang="uk-UA" dirty="0" smtClean="0"/>
              <a:t>Поради </a:t>
            </a:r>
            <a:r>
              <a:rPr lang="uk-UA" dirty="0"/>
              <a:t>щодо  вторинного використання </a:t>
            </a:r>
            <a:r>
              <a:rPr lang="uk-UA" dirty="0" smtClean="0"/>
              <a:t>паперу</a:t>
            </a:r>
          </a:p>
          <a:p>
            <a:r>
              <a:rPr lang="uk-UA" dirty="0" smtClean="0"/>
              <a:t>Де </a:t>
            </a:r>
            <a:r>
              <a:rPr lang="uk-UA" dirty="0"/>
              <a:t>застосовується макулатура</a:t>
            </a:r>
            <a:r>
              <a:rPr lang="uk-UA" dirty="0" smtClean="0"/>
              <a:t>?</a:t>
            </a:r>
          </a:p>
          <a:p>
            <a:r>
              <a:rPr lang="uk-UA" dirty="0"/>
              <a:t>Цікаво знати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0421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116" y="365126"/>
            <a:ext cx="7886700" cy="1325563"/>
          </a:xfrm>
        </p:spPr>
        <p:txBody>
          <a:bodyPr/>
          <a:lstStyle/>
          <a:p>
            <a:r>
              <a:rPr lang="uk-UA" dirty="0" smtClean="0"/>
              <a:t>Сортування паперу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67353" y="1554692"/>
            <a:ext cx="3076047" cy="4355042"/>
          </a:xfrm>
        </p:spPr>
        <p:txBody>
          <a:bodyPr>
            <a:normAutofit fontScale="40000" lnSpcReduction="20000"/>
          </a:bodyPr>
          <a:lstStyle/>
          <a:p>
            <a:r>
              <a:rPr lang="uk-UA" sz="3300" b="1" i="1" dirty="0" smtClean="0"/>
              <a:t>Макулатура (що можна здати)</a:t>
            </a:r>
          </a:p>
          <a:p>
            <a:r>
              <a:rPr lang="uk-UA" sz="3300" dirty="0" smtClean="0"/>
              <a:t>газети</a:t>
            </a:r>
          </a:p>
          <a:p>
            <a:r>
              <a:rPr lang="uk-UA" sz="3300" dirty="0" smtClean="0"/>
              <a:t>журнали</a:t>
            </a:r>
          </a:p>
          <a:p>
            <a:r>
              <a:rPr lang="uk-UA" sz="3300" dirty="0" smtClean="0"/>
              <a:t>книжки</a:t>
            </a:r>
          </a:p>
          <a:p>
            <a:r>
              <a:rPr lang="uk-UA" sz="3300" dirty="0" smtClean="0"/>
              <a:t>офісний (копіювальний) папір (для друку, кольоровий)</a:t>
            </a:r>
          </a:p>
          <a:p>
            <a:r>
              <a:rPr lang="uk-UA" sz="3300" dirty="0" smtClean="0"/>
              <a:t>зошити</a:t>
            </a:r>
          </a:p>
          <a:p>
            <a:r>
              <a:rPr lang="uk-UA" sz="3300" dirty="0" smtClean="0"/>
              <a:t>блокноти та альбоми</a:t>
            </a:r>
          </a:p>
          <a:p>
            <a:r>
              <a:rPr lang="uk-UA" sz="3300" dirty="0" smtClean="0"/>
              <a:t>рекламні брошурки</a:t>
            </a:r>
          </a:p>
          <a:p>
            <a:r>
              <a:rPr lang="uk-UA" sz="3300" dirty="0" smtClean="0"/>
              <a:t>листівки та вітальні картки</a:t>
            </a:r>
          </a:p>
          <a:p>
            <a:r>
              <a:rPr lang="uk-UA" sz="3300" dirty="0" smtClean="0"/>
              <a:t>упаковка від харчових продуктів (каші, печиво, сухі сніданки, тощо)</a:t>
            </a:r>
          </a:p>
          <a:p>
            <a:r>
              <a:rPr lang="uk-UA" sz="3300" dirty="0" smtClean="0"/>
              <a:t>картон</a:t>
            </a:r>
          </a:p>
          <a:p>
            <a:r>
              <a:rPr lang="uk-UA" sz="3300" dirty="0" smtClean="0"/>
              <a:t>паперові бірки і упаковка від одягу</a:t>
            </a:r>
          </a:p>
          <a:p>
            <a:r>
              <a:rPr lang="uk-UA" sz="3300" dirty="0" smtClean="0"/>
              <a:t>квитки на проїзд у транспорті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20683" y="1529291"/>
            <a:ext cx="2900363" cy="4351338"/>
          </a:xfrm>
        </p:spPr>
        <p:txBody>
          <a:bodyPr>
            <a:noAutofit/>
          </a:bodyPr>
          <a:lstStyle/>
          <a:p>
            <a:r>
              <a:rPr lang="uk-UA" sz="1300" b="1" i="1" dirty="0" smtClean="0"/>
              <a:t>Не макулатура (що здавати не можна)</a:t>
            </a:r>
          </a:p>
          <a:p>
            <a:r>
              <a:rPr lang="uk-UA" sz="1300" dirty="0" smtClean="0"/>
              <a:t>брудний папір (із залишками жиру, рідини, їжі, фарби, плісняви)</a:t>
            </a:r>
          </a:p>
          <a:p>
            <a:r>
              <a:rPr lang="uk-UA" sz="1300" dirty="0" smtClean="0"/>
              <a:t>паперові хусточки та рушники</a:t>
            </a:r>
          </a:p>
          <a:p>
            <a:r>
              <a:rPr lang="uk-UA" sz="1300" dirty="0" smtClean="0"/>
              <a:t>туалетний папір</a:t>
            </a:r>
          </a:p>
          <a:p>
            <a:r>
              <a:rPr lang="uk-UA" sz="1300" dirty="0" smtClean="0"/>
              <a:t>факсовий папір	</a:t>
            </a:r>
          </a:p>
          <a:p>
            <a:r>
              <a:rPr lang="uk-UA" sz="1300" dirty="0" smtClean="0"/>
              <a:t>товарні чеки</a:t>
            </a:r>
          </a:p>
          <a:p>
            <a:r>
              <a:rPr lang="uk-UA" sz="1300" dirty="0" smtClean="0"/>
              <a:t>шпалери</a:t>
            </a:r>
          </a:p>
          <a:p>
            <a:r>
              <a:rPr lang="uk-UA" sz="1300" dirty="0" smtClean="0"/>
              <a:t>пергамент</a:t>
            </a:r>
          </a:p>
          <a:p>
            <a:r>
              <a:rPr lang="uk-UA" sz="1300" dirty="0" smtClean="0"/>
              <a:t>сигаретний </a:t>
            </a:r>
            <a:r>
              <a:rPr lang="uk-UA" sz="1300" dirty="0" err="1" smtClean="0"/>
              <a:t>папірбагатошаровий</a:t>
            </a:r>
            <a:r>
              <a:rPr lang="uk-UA" sz="1300" dirty="0" smtClean="0"/>
              <a:t> папір (покритий пластиком) в т.ч. паперові стакани</a:t>
            </a:r>
          </a:p>
          <a:p>
            <a:r>
              <a:rPr lang="uk-UA" sz="1300" dirty="0" smtClean="0"/>
              <a:t>стіки від цукру і солі/перцю</a:t>
            </a:r>
          </a:p>
          <a:p>
            <a:r>
              <a:rPr lang="uk-UA" sz="1300" dirty="0" smtClean="0"/>
              <a:t>лотки від яєць</a:t>
            </a:r>
          </a:p>
          <a:p>
            <a:r>
              <a:rPr lang="uk-UA" sz="1300" dirty="0" smtClean="0"/>
              <a:t>наклейки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934157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049" y="398992"/>
            <a:ext cx="7886700" cy="1325563"/>
          </a:xfrm>
        </p:spPr>
        <p:txBody>
          <a:bodyPr/>
          <a:lstStyle/>
          <a:p>
            <a:r>
              <a:rPr lang="uk-UA" dirty="0" smtClean="0"/>
              <a:t>Процес переробки паперу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7177" y="1468967"/>
            <a:ext cx="6316133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3115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650" y="348192"/>
            <a:ext cx="6686550" cy="1325563"/>
          </a:xfrm>
        </p:spPr>
        <p:txBody>
          <a:bodyPr/>
          <a:lstStyle/>
          <a:p>
            <a:r>
              <a:rPr lang="uk-UA" dirty="0" smtClean="0"/>
              <a:t>Поради щодо  вторинного використання паперу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9866" y="1597025"/>
            <a:ext cx="6790266" cy="212830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Перше, що варто пам’ятати про папір – він має 2 сторони. Серйозно? Так, і на тій другій можна і треба писати. Словом, використовуйте чернетки для друку, нотаток, малюнків, ескізів і будь-чого іншого. Дитячі малюнки на чернетках ніяк не завадять розвитку творчих навичок.</a:t>
            </a:r>
          </a:p>
          <a:p>
            <a:r>
              <a:rPr lang="uk-UA" dirty="0" smtClean="0"/>
              <a:t>Споживач зараз настільки вимогливий, що дизайнери вже зі шкіри лізуть, вигадуючи нові креативні ідеї для упаковки. Часом коробка крутіша від її вмісту. Тому перш ніж бігти в магазин за органайзерами, озирніться по дому. В коробках від взуття чи інших товарів можна дуже навіть зручно зберігати речі.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6066" y="3742222"/>
            <a:ext cx="4030134" cy="268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0198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7953" y="1097491"/>
            <a:ext cx="2900363" cy="5159375"/>
          </a:xfrm>
        </p:spPr>
        <p:txBody>
          <a:bodyPr>
            <a:normAutofit/>
          </a:bodyPr>
          <a:lstStyle/>
          <a:p>
            <a:r>
              <a:rPr lang="uk-UA" dirty="0" smtClean="0"/>
              <a:t>Стиль еко рустік зараз ну дуже модн</a:t>
            </a:r>
            <a:r>
              <a:rPr lang="ru-RU" dirty="0" smtClean="0"/>
              <a:t>ий</a:t>
            </a:r>
            <a:r>
              <a:rPr lang="uk-UA" dirty="0" smtClean="0"/>
              <a:t>. Обгортати подарунки в крафтовий папір чи сторінки газет та журналів це тренд сьогодення. Тож не нехтуйте. А повторне використання обгорткового паперу чи подарункових паперових пакетів, ще й заощадить трохи грошей.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3996" y="1507066"/>
            <a:ext cx="3539068" cy="3539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9590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3420" y="601133"/>
            <a:ext cx="2900363" cy="4351338"/>
          </a:xfrm>
        </p:spPr>
        <p:txBody>
          <a:bodyPr/>
          <a:lstStyle/>
          <a:p>
            <a:r>
              <a:rPr lang="uk-UA" dirty="0" smtClean="0"/>
              <a:t>І ще, деякі види паперу, що не йдуть в макулатуру можна використати для розпалювання багаття, печі, котла чи каміна.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867" y="601133"/>
            <a:ext cx="3442757" cy="195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24867" y="3269483"/>
            <a:ext cx="34427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Такі речі як гільзи від туалетного паперу чи паперових рушників дуже згодяться садівникам-городникам. В них екологічно та економно вирощувати розсаду овочів, ягід чи трав. Потім просто висаджуєте в землю і готово. Папір компостується і ніяк не зашкодить ґрунту.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3065" y="3511111"/>
            <a:ext cx="2878668" cy="210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9311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593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Друге життя паперу</vt:lpstr>
      <vt:lpstr>Мета</vt:lpstr>
      <vt:lpstr>Ключове питання </vt:lpstr>
      <vt:lpstr>План</vt:lpstr>
      <vt:lpstr>Сортування паперу</vt:lpstr>
      <vt:lpstr>Процес переробки паперу</vt:lpstr>
      <vt:lpstr>Поради щодо  вторинного використання паперу</vt:lpstr>
      <vt:lpstr>Слайд 8</vt:lpstr>
      <vt:lpstr>Слайд 9</vt:lpstr>
      <vt:lpstr>Де застосовується макулатура?</vt:lpstr>
      <vt:lpstr>Слайд 11</vt:lpstr>
      <vt:lpstr>Слайд 12</vt:lpstr>
      <vt:lpstr>Цікаво знати</vt:lpstr>
      <vt:lpstr>Висновок</vt:lpstr>
      <vt:lpstr>Джерела</vt:lpstr>
      <vt:lpstr>Дякую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Людмила</cp:lastModifiedBy>
  <cp:revision>57</cp:revision>
  <dcterms:created xsi:type="dcterms:W3CDTF">2014-11-21T11:00:06Z</dcterms:created>
  <dcterms:modified xsi:type="dcterms:W3CDTF">2020-02-29T10:15:45Z</dcterms:modified>
</cp:coreProperties>
</file>