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0" r:id="rId9"/>
    <p:sldId id="266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eyitxKsBKFOizk1YJaVs6tH2nMUX9n34vaEA2LCea8s9FXFg/viewfor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E9A106-CAD8-DF73-A71A-4616BBD02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66" y="518519"/>
            <a:ext cx="7315200" cy="3255264"/>
          </a:xfrm>
        </p:spPr>
        <p:txBody>
          <a:bodyPr/>
          <a:lstStyle/>
          <a:p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6905C0-6573-2C5B-BF12-2AAD3CE7A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474" y="1687763"/>
            <a:ext cx="6258059" cy="41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8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28911-9989-8CD5-7629-4A04DE4A9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0C332C-2349-F562-5939-C03B35EA7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344278"/>
            <a:ext cx="10936941" cy="6149536"/>
          </a:xfrm>
        </p:spPr>
      </p:pic>
    </p:spTree>
    <p:extLst>
      <p:ext uri="{BB962C8B-B14F-4D97-AF65-F5344CB8AC3E}">
        <p14:creationId xmlns:p14="http://schemas.microsoft.com/office/powerpoint/2010/main" val="1360461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D24E4-28BA-7518-A5FE-6E449E26C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джерелами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6CD77D-F072-BA86-A391-F18424704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2666" y="1123837"/>
            <a:ext cx="8816415" cy="5049524"/>
          </a:xfrm>
        </p:spPr>
      </p:pic>
    </p:spTree>
    <p:extLst>
      <p:ext uri="{BB962C8B-B14F-4D97-AF65-F5344CB8AC3E}">
        <p14:creationId xmlns:p14="http://schemas.microsoft.com/office/powerpoint/2010/main" val="751175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BBE43-956F-6807-5ED0-CCD3422AC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Підсумки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DC058E-D3D8-A79D-819E-741820DDC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6565" y="596107"/>
            <a:ext cx="7819091" cy="6063549"/>
          </a:xfrm>
        </p:spPr>
      </p:pic>
    </p:spTree>
    <p:extLst>
      <p:ext uri="{BB962C8B-B14F-4D97-AF65-F5344CB8AC3E}">
        <p14:creationId xmlns:p14="http://schemas.microsoft.com/office/powerpoint/2010/main" val="23892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BE74C-251F-254C-4009-14C53A489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ТЕСТУВАННЯ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11AA70-822B-A0EA-72BF-D499B842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259" y="1631149"/>
            <a:ext cx="7323668" cy="2211034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https://docs.google.com/forms/d/e/1FAIpQLSeyitxKsBKFOizk1YJaVs6tH2nMUX9n34vaEA2LCea8s9FXFg/viewform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7844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CC684-40BA-B91C-6DCF-5F79C93A4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Яка </a:t>
            </a:r>
            <a:r>
              <a:rPr lang="ru-RU" dirty="0" err="1"/>
              <a:t>буває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876551-CAD4-4C42-5860-7FFEC11CF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1" y="779930"/>
            <a:ext cx="8585856" cy="5487026"/>
          </a:xfrm>
        </p:spPr>
      </p:pic>
    </p:spTree>
    <p:extLst>
      <p:ext uri="{BB962C8B-B14F-4D97-AF65-F5344CB8AC3E}">
        <p14:creationId xmlns:p14="http://schemas.microsoft.com/office/powerpoint/2010/main" val="80336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BA3BB-7FDA-E7D9-17B9-8EC57216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Яка </a:t>
            </a:r>
            <a:r>
              <a:rPr lang="ru-RU" dirty="0" err="1"/>
              <a:t>буває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?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AD2B95-9F61-C203-32F3-A5D02F88B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604" y="1123837"/>
            <a:ext cx="8529206" cy="4856909"/>
          </a:xfrm>
        </p:spPr>
      </p:pic>
    </p:spTree>
    <p:extLst>
      <p:ext uri="{BB962C8B-B14F-4D97-AF65-F5344CB8AC3E}">
        <p14:creationId xmlns:p14="http://schemas.microsoft.com/office/powerpoint/2010/main" val="153297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A734F-8E95-0124-1588-D68010F0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— </a:t>
            </a:r>
            <a:r>
              <a:rPr lang="ru-RU" dirty="0" err="1"/>
              <a:t>знайомі</a:t>
            </a:r>
            <a:r>
              <a:rPr lang="ru-RU" dirty="0"/>
              <a:t> й </a:t>
            </a:r>
            <a:r>
              <a:rPr lang="ru-RU" dirty="0" err="1"/>
              <a:t>незнайомі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04F9F6-07E9-5548-7710-D05B3771DB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9012" y="325123"/>
            <a:ext cx="8385517" cy="6207753"/>
          </a:xfrm>
        </p:spPr>
      </p:pic>
    </p:spTree>
    <p:extLst>
      <p:ext uri="{BB962C8B-B14F-4D97-AF65-F5344CB8AC3E}">
        <p14:creationId xmlns:p14="http://schemas.microsoft.com/office/powerpoint/2010/main" val="17477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1A30B-D1A7-AF5A-34C6-47B6A72D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— </a:t>
            </a:r>
            <a:r>
              <a:rPr lang="ru-RU" dirty="0" err="1"/>
              <a:t>знайомі</a:t>
            </a:r>
            <a:r>
              <a:rPr lang="ru-RU" dirty="0"/>
              <a:t> й </a:t>
            </a:r>
            <a:r>
              <a:rPr lang="ru-RU" dirty="0" err="1"/>
              <a:t>незнайомі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A37837-34E0-751F-369D-E3D71B2A4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6763" y="1299883"/>
            <a:ext cx="8482318" cy="4723840"/>
          </a:xfrm>
        </p:spPr>
      </p:pic>
    </p:spTree>
    <p:extLst>
      <p:ext uri="{BB962C8B-B14F-4D97-AF65-F5344CB8AC3E}">
        <p14:creationId xmlns:p14="http://schemas.microsoft.com/office/powerpoint/2010/main" val="76475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79311-0638-89E6-54B7-9729D53EA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92599C-4C46-5CF6-62E5-C2B4FA58F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17" y="540290"/>
            <a:ext cx="10524565" cy="5917668"/>
          </a:xfrm>
        </p:spPr>
      </p:pic>
    </p:spTree>
    <p:extLst>
      <p:ext uri="{BB962C8B-B14F-4D97-AF65-F5344CB8AC3E}">
        <p14:creationId xmlns:p14="http://schemas.microsoft.com/office/powerpoint/2010/main" val="769528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57C35-6E84-BC1E-5069-6259B21E4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2C88D0-CD7E-6A18-4C2A-7F5AA2D09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407" y="379316"/>
            <a:ext cx="10847718" cy="6099368"/>
          </a:xfrm>
        </p:spPr>
      </p:pic>
    </p:spTree>
    <p:extLst>
      <p:ext uri="{BB962C8B-B14F-4D97-AF65-F5344CB8AC3E}">
        <p14:creationId xmlns:p14="http://schemas.microsoft.com/office/powerpoint/2010/main" val="141556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4C654-1732-DB10-2E5D-A641F8872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F0CC17-33AD-A136-0D6E-C2CC58301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72" y="289240"/>
            <a:ext cx="11168116" cy="6279519"/>
          </a:xfrm>
        </p:spPr>
      </p:pic>
    </p:spTree>
    <p:extLst>
      <p:ext uri="{BB962C8B-B14F-4D97-AF65-F5344CB8AC3E}">
        <p14:creationId xmlns:p14="http://schemas.microsoft.com/office/powerpoint/2010/main" val="173206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FA579D-922C-3164-38C4-12DAE0FCF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451843-B312-10E7-E085-04B1A6CC1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1911"/>
            <a:ext cx="11734800" cy="6605033"/>
          </a:xfrm>
        </p:spPr>
      </p:pic>
    </p:spTree>
    <p:extLst>
      <p:ext uri="{BB962C8B-B14F-4D97-AF65-F5344CB8AC3E}">
        <p14:creationId xmlns:p14="http://schemas.microsoft.com/office/powerpoint/2010/main" val="3401393821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10</TotalTime>
  <Words>47</Words>
  <Application>Microsoft Office PowerPoint</Application>
  <PresentationFormat>Широкоэкранный</PresentationFormat>
  <Paragraphs>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Corbel</vt:lpstr>
      <vt:lpstr>Wingdings 2</vt:lpstr>
      <vt:lpstr>Рамка</vt:lpstr>
      <vt:lpstr>Звідки енергія?</vt:lpstr>
      <vt:lpstr>Яка буває енергія?</vt:lpstr>
      <vt:lpstr>Яка буває енергія?</vt:lpstr>
      <vt:lpstr>Види енергії — знайомі й незнайомі</vt:lpstr>
      <vt:lpstr>Види енергії — знайомі й незнайомі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є джерелами енергії?</vt:lpstr>
      <vt:lpstr>Підсумки</vt:lpstr>
      <vt:lpstr>ТЕСТУВАННЯ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Звідки енергія?</dc:title>
  <dc:creator>Инна Семенцова</dc:creator>
  <cp:lastModifiedBy>Инна Семенцова</cp:lastModifiedBy>
  <cp:revision>1</cp:revision>
  <dcterms:created xsi:type="dcterms:W3CDTF">2023-04-13T16:59:48Z</dcterms:created>
  <dcterms:modified xsi:type="dcterms:W3CDTF">2023-04-13T17:09:53Z</dcterms:modified>
</cp:coreProperties>
</file>