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sldIdLst>
    <p:sldId id="256" r:id="rId2"/>
    <p:sldId id="258" r:id="rId3"/>
    <p:sldId id="273" r:id="rId4"/>
    <p:sldId id="275" r:id="rId5"/>
    <p:sldId id="259" r:id="rId6"/>
    <p:sldId id="269" r:id="rId7"/>
    <p:sldId id="276" r:id="rId8"/>
    <p:sldId id="272" r:id="rId9"/>
    <p:sldId id="260" r:id="rId10"/>
    <p:sldId id="277" r:id="rId11"/>
    <p:sldId id="278" r:id="rId12"/>
    <p:sldId id="265" r:id="rId13"/>
    <p:sldId id="267" r:id="rId14"/>
    <p:sldId id="279" r:id="rId15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76" autoAdjust="0"/>
    <p:restoredTop sz="94671" autoAdjust="0"/>
  </p:normalViewPr>
  <p:slideViewPr>
    <p:cSldViewPr>
      <p:cViewPr varScale="1">
        <p:scale>
          <a:sx n="88" d="100"/>
          <a:sy n="88" d="100"/>
        </p:scale>
        <p:origin x="-10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68B87D-6DD2-462D-A291-2FA4F0E7045B}" type="doc">
      <dgm:prSet loTypeId="urn:microsoft.com/office/officeart/2005/8/layout/hLis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553BEE5-C0F1-4435-85F0-B0A405A90337}">
      <dgm:prSet phldrT="[Текст]" custT="1"/>
      <dgm:spPr/>
      <dgm:t>
        <a:bodyPr/>
        <a:lstStyle/>
        <a:p>
          <a:r>
            <a:rPr lang="ru-RU" sz="5400" b="1" kern="1200" dirty="0" err="1" smtClean="0">
              <a:solidFill>
                <a:srgbClr val="7030A0"/>
              </a:solidFill>
              <a:latin typeface="+mj-lt"/>
              <a:ea typeface="+mn-ea"/>
              <a:cs typeface="+mn-cs"/>
            </a:rPr>
            <a:t>Види</a:t>
          </a:r>
          <a:r>
            <a:rPr lang="ru-RU" sz="5400" b="1" kern="1200" dirty="0" smtClean="0">
              <a:solidFill>
                <a:srgbClr val="7030A0"/>
              </a:solidFill>
              <a:latin typeface="+mj-lt"/>
              <a:ea typeface="+mn-ea"/>
              <a:cs typeface="+mn-cs"/>
            </a:rPr>
            <a:t> </a:t>
          </a:r>
          <a:r>
            <a:rPr lang="ru-RU" sz="5400" b="1" kern="1200" dirty="0" err="1" smtClean="0">
              <a:solidFill>
                <a:srgbClr val="7030A0"/>
              </a:solidFill>
              <a:latin typeface="+mj-lt"/>
              <a:ea typeface="+mn-ea"/>
              <a:cs typeface="+mn-cs"/>
            </a:rPr>
            <a:t>мислення</a:t>
          </a:r>
          <a:endParaRPr lang="ru-RU" sz="5400" b="1" kern="1200" dirty="0">
            <a:solidFill>
              <a:srgbClr val="7030A0"/>
            </a:solidFill>
            <a:latin typeface="+mj-lt"/>
            <a:ea typeface="+mn-ea"/>
            <a:cs typeface="+mn-cs"/>
          </a:endParaRPr>
        </a:p>
      </dgm:t>
    </dgm:pt>
    <dgm:pt modelId="{8E65932B-C30F-491B-A5C0-D4520553A80B}" type="parTrans" cxnId="{5E4C511E-B833-4F71-ABAD-92AD55427AA9}">
      <dgm:prSet/>
      <dgm:spPr/>
      <dgm:t>
        <a:bodyPr/>
        <a:lstStyle/>
        <a:p>
          <a:endParaRPr lang="ru-RU"/>
        </a:p>
      </dgm:t>
    </dgm:pt>
    <dgm:pt modelId="{8908AE63-4EA0-4310-98A1-286589A70140}" type="sibTrans" cxnId="{5E4C511E-B833-4F71-ABAD-92AD55427AA9}">
      <dgm:prSet/>
      <dgm:spPr/>
      <dgm:t>
        <a:bodyPr/>
        <a:lstStyle/>
        <a:p>
          <a:endParaRPr lang="ru-RU"/>
        </a:p>
      </dgm:t>
    </dgm:pt>
    <dgm:pt modelId="{7C5468D3-CBC0-466B-8B0A-E3E33D40626C}">
      <dgm:prSet phldrT="[Текст]"/>
      <dgm:spPr/>
      <dgm:t>
        <a:bodyPr/>
        <a:lstStyle/>
        <a:p>
          <a:pPr algn="just"/>
          <a:r>
            <a:rPr lang="ru-RU" b="1" i="1" dirty="0" err="1" smtClean="0">
              <a:solidFill>
                <a:schemeClr val="bg1"/>
              </a:solidFill>
            </a:rPr>
            <a:t>Конкретне</a:t>
          </a:r>
          <a:r>
            <a:rPr lang="ru-RU" b="1" i="1" dirty="0" smtClean="0">
              <a:solidFill>
                <a:schemeClr val="bg1"/>
              </a:solidFill>
            </a:rPr>
            <a:t> </a:t>
          </a:r>
          <a:r>
            <a:rPr lang="ru-RU" b="1" i="1" dirty="0" err="1" smtClean="0">
              <a:solidFill>
                <a:schemeClr val="bg1"/>
              </a:solidFill>
            </a:rPr>
            <a:t>мислення</a:t>
          </a:r>
          <a:r>
            <a:rPr lang="ru-RU" b="0" i="1" dirty="0" smtClean="0">
              <a:solidFill>
                <a:schemeClr val="bg1"/>
              </a:solidFill>
            </a:rPr>
            <a:t> - </a:t>
          </a:r>
          <a:r>
            <a:rPr lang="ru-RU" b="0" i="1" dirty="0" err="1" smtClean="0">
              <a:solidFill>
                <a:schemeClr val="bg1"/>
              </a:solidFill>
            </a:rPr>
            <a:t>це</a:t>
          </a:r>
          <a:r>
            <a:rPr lang="ru-RU" b="0" i="1" dirty="0" smtClean="0">
              <a:solidFill>
                <a:schemeClr val="bg1"/>
              </a:solidFill>
            </a:rPr>
            <a:t> форма </a:t>
          </a:r>
          <a:r>
            <a:rPr lang="ru-RU" b="0" i="1" dirty="0" err="1" smtClean="0">
              <a:solidFill>
                <a:schemeClr val="bg1"/>
              </a:solidFill>
            </a:rPr>
            <a:t>мислення</a:t>
          </a:r>
          <a:r>
            <a:rPr lang="ru-RU" b="0" i="1" dirty="0" smtClean="0">
              <a:solidFill>
                <a:schemeClr val="bg1"/>
              </a:solidFill>
            </a:rPr>
            <a:t>, </a:t>
          </a:r>
          <a:r>
            <a:rPr lang="ru-RU" b="0" i="1" dirty="0" err="1" smtClean="0">
              <a:solidFill>
                <a:schemeClr val="bg1"/>
              </a:solidFill>
            </a:rPr>
            <a:t>що</a:t>
          </a:r>
          <a:r>
            <a:rPr lang="ru-RU" b="0" i="1" dirty="0" smtClean="0">
              <a:solidFill>
                <a:schemeClr val="bg1"/>
              </a:solidFill>
            </a:rPr>
            <a:t> </a:t>
          </a:r>
          <a:r>
            <a:rPr lang="ru-RU" b="0" i="1" dirty="0" err="1" smtClean="0">
              <a:solidFill>
                <a:schemeClr val="bg1"/>
              </a:solidFill>
            </a:rPr>
            <a:t>пов’язана</a:t>
          </a:r>
          <a:r>
            <a:rPr lang="ru-RU" b="0" i="1" dirty="0" smtClean="0">
              <a:solidFill>
                <a:schemeClr val="bg1"/>
              </a:solidFill>
            </a:rPr>
            <a:t> з </a:t>
          </a:r>
          <a:r>
            <a:rPr lang="ru-RU" b="0" i="1" dirty="0" err="1" smtClean="0">
              <a:solidFill>
                <a:schemeClr val="bg1"/>
              </a:solidFill>
            </a:rPr>
            <a:t>аналізом</a:t>
          </a:r>
          <a:r>
            <a:rPr lang="ru-RU" b="0" i="1" dirty="0" smtClean="0">
              <a:solidFill>
                <a:schemeClr val="bg1"/>
              </a:solidFill>
            </a:rPr>
            <a:t> і синтезом </a:t>
          </a:r>
          <a:r>
            <a:rPr lang="ru-RU" b="0" i="1" dirty="0" err="1" smtClean="0">
              <a:solidFill>
                <a:schemeClr val="bg1"/>
              </a:solidFill>
            </a:rPr>
            <a:t>сигналів</a:t>
          </a:r>
          <a:r>
            <a:rPr lang="ru-RU" b="0" i="1" dirty="0" smtClean="0">
              <a:solidFill>
                <a:schemeClr val="bg1"/>
              </a:solidFill>
            </a:rPr>
            <a:t> </a:t>
          </a:r>
          <a:r>
            <a:rPr lang="ru-RU" b="0" i="1" dirty="0" err="1" smtClean="0">
              <a:solidFill>
                <a:schemeClr val="bg1"/>
              </a:solidFill>
            </a:rPr>
            <a:t>навколишнього</a:t>
          </a:r>
          <a:r>
            <a:rPr lang="ru-RU" b="0" i="1" dirty="0" smtClean="0">
              <a:solidFill>
                <a:schemeClr val="bg1"/>
              </a:solidFill>
            </a:rPr>
            <a:t> </a:t>
          </a:r>
          <a:r>
            <a:rPr lang="ru-RU" b="0" i="1" dirty="0" err="1" smtClean="0">
              <a:solidFill>
                <a:schemeClr val="bg1"/>
              </a:solidFill>
            </a:rPr>
            <a:t>світу</a:t>
          </a:r>
          <a:r>
            <a:rPr lang="ru-RU" b="0" i="1" dirty="0" smtClean="0">
              <a:solidFill>
                <a:schemeClr val="bg1"/>
              </a:solidFill>
            </a:rPr>
            <a:t>, </a:t>
          </a:r>
          <a:r>
            <a:rPr lang="ru-RU" b="0" i="1" dirty="0" err="1" smtClean="0">
              <a:solidFill>
                <a:schemeClr val="bg1"/>
              </a:solidFill>
            </a:rPr>
            <a:t>що</a:t>
          </a:r>
          <a:r>
            <a:rPr lang="ru-RU" b="0" i="1" dirty="0" smtClean="0">
              <a:solidFill>
                <a:schemeClr val="bg1"/>
              </a:solidFill>
            </a:rPr>
            <a:t> </a:t>
          </a:r>
          <a:r>
            <a:rPr lang="ru-RU" b="0" i="1" dirty="0" err="1" smtClean="0">
              <a:solidFill>
                <a:schemeClr val="bg1"/>
              </a:solidFill>
            </a:rPr>
            <a:t>надходять</a:t>
          </a:r>
          <a:r>
            <a:rPr lang="ru-RU" b="0" i="1" dirty="0" smtClean="0">
              <a:solidFill>
                <a:schemeClr val="bg1"/>
              </a:solidFill>
            </a:rPr>
            <a:t> </a:t>
          </a:r>
          <a:r>
            <a:rPr lang="ru-RU" b="0" i="1" dirty="0" err="1" smtClean="0">
              <a:solidFill>
                <a:schemeClr val="bg1"/>
              </a:solidFill>
            </a:rPr>
            <a:t>від</a:t>
          </a:r>
          <a:r>
            <a:rPr lang="ru-RU" b="0" i="1" dirty="0" smtClean="0">
              <a:solidFill>
                <a:schemeClr val="bg1"/>
              </a:solidFill>
            </a:rPr>
            <a:t> </a:t>
          </a:r>
          <a:r>
            <a:rPr lang="ru-RU" b="0" i="1" dirty="0" err="1" smtClean="0">
              <a:solidFill>
                <a:schemeClr val="bg1"/>
              </a:solidFill>
            </a:rPr>
            <a:t>рецепторів</a:t>
          </a:r>
          <a:r>
            <a:rPr lang="ru-RU" b="0" i="1" dirty="0" smtClean="0">
              <a:solidFill>
                <a:schemeClr val="bg1"/>
              </a:solidFill>
            </a:rPr>
            <a:t> за </a:t>
          </a:r>
          <a:r>
            <a:rPr lang="ru-RU" b="0" i="1" dirty="0" err="1" smtClean="0">
              <a:solidFill>
                <a:schemeClr val="bg1"/>
              </a:solidFill>
            </a:rPr>
            <a:t>допомогою</a:t>
          </a:r>
          <a:r>
            <a:rPr lang="ru-RU" b="0" i="1" dirty="0" smtClean="0">
              <a:solidFill>
                <a:schemeClr val="bg1"/>
              </a:solidFill>
            </a:rPr>
            <a:t> </a:t>
          </a:r>
          <a:r>
            <a:rPr lang="ru-RU" b="0" i="1" dirty="0" err="1" smtClean="0">
              <a:solidFill>
                <a:schemeClr val="bg1"/>
              </a:solidFill>
            </a:rPr>
            <a:t>першої</a:t>
          </a:r>
          <a:r>
            <a:rPr lang="ru-RU" b="0" i="1" dirty="0" smtClean="0">
              <a:solidFill>
                <a:schemeClr val="bg1"/>
              </a:solidFill>
            </a:rPr>
            <a:t> </a:t>
          </a:r>
          <a:r>
            <a:rPr lang="ru-RU" b="0" i="1" dirty="0" err="1" smtClean="0">
              <a:solidFill>
                <a:schemeClr val="bg1"/>
              </a:solidFill>
            </a:rPr>
            <a:t>сигнальної</a:t>
          </a:r>
          <a:r>
            <a:rPr lang="ru-RU" b="0" i="1" dirty="0" smtClean="0">
              <a:solidFill>
                <a:schemeClr val="bg1"/>
              </a:solidFill>
            </a:rPr>
            <a:t> </a:t>
          </a:r>
          <a:r>
            <a:rPr lang="ru-RU" b="0" i="1" dirty="0" err="1" smtClean="0">
              <a:solidFill>
                <a:schemeClr val="bg1"/>
              </a:solidFill>
            </a:rPr>
            <a:t>системи</a:t>
          </a:r>
          <a:endParaRPr lang="ru-RU" b="0" i="1" dirty="0">
            <a:solidFill>
              <a:schemeClr val="bg1"/>
            </a:solidFill>
          </a:endParaRPr>
        </a:p>
      </dgm:t>
    </dgm:pt>
    <dgm:pt modelId="{8B548747-79C2-493B-8733-2BDD538328CA}" type="parTrans" cxnId="{6E3DF52D-E727-43F6-BD9B-9D54AB28E378}">
      <dgm:prSet/>
      <dgm:spPr/>
      <dgm:t>
        <a:bodyPr/>
        <a:lstStyle/>
        <a:p>
          <a:endParaRPr lang="ru-RU"/>
        </a:p>
      </dgm:t>
    </dgm:pt>
    <dgm:pt modelId="{9ED2BA4A-18CC-497D-A175-67484AEA3DC8}" type="sibTrans" cxnId="{6E3DF52D-E727-43F6-BD9B-9D54AB28E378}">
      <dgm:prSet/>
      <dgm:spPr/>
      <dgm:t>
        <a:bodyPr/>
        <a:lstStyle/>
        <a:p>
          <a:endParaRPr lang="ru-RU"/>
        </a:p>
      </dgm:t>
    </dgm:pt>
    <dgm:pt modelId="{F1DEDC99-6B1D-480D-927F-CBF6DA76A3E0}">
      <dgm:prSet phldrT="[Текст]"/>
      <dgm:spPr/>
      <dgm:t>
        <a:bodyPr/>
        <a:lstStyle/>
        <a:p>
          <a:pPr algn="just"/>
          <a:r>
            <a:rPr lang="ru-RU" b="1" i="1" dirty="0" err="1" smtClean="0">
              <a:solidFill>
                <a:schemeClr val="bg1"/>
              </a:solidFill>
            </a:rPr>
            <a:t>Абстрактне</a:t>
          </a:r>
          <a:r>
            <a:rPr lang="ru-RU" b="1" i="1" dirty="0" smtClean="0">
              <a:solidFill>
                <a:schemeClr val="bg1"/>
              </a:solidFill>
            </a:rPr>
            <a:t> </a:t>
          </a:r>
          <a:r>
            <a:rPr lang="ru-RU" b="1" i="1" dirty="0" err="1" smtClean="0">
              <a:solidFill>
                <a:schemeClr val="bg1"/>
              </a:solidFill>
            </a:rPr>
            <a:t>мислення</a:t>
          </a:r>
          <a:r>
            <a:rPr lang="ru-RU" i="1" dirty="0" smtClean="0">
              <a:solidFill>
                <a:schemeClr val="bg1"/>
              </a:solidFill>
            </a:rPr>
            <a:t> - </a:t>
          </a:r>
          <a:r>
            <a:rPr lang="ru-RU" i="1" dirty="0" err="1" smtClean="0">
              <a:solidFill>
                <a:schemeClr val="bg1"/>
              </a:solidFill>
            </a:rPr>
            <a:t>це</a:t>
          </a:r>
          <a:r>
            <a:rPr lang="ru-RU" i="1" dirty="0" smtClean="0">
              <a:solidFill>
                <a:schemeClr val="bg1"/>
              </a:solidFill>
            </a:rPr>
            <a:t> форма </a:t>
          </a:r>
          <a:r>
            <a:rPr lang="ru-RU" i="1" dirty="0" err="1" smtClean="0">
              <a:solidFill>
                <a:schemeClr val="bg1"/>
              </a:solidFill>
            </a:rPr>
            <a:t>мислення</a:t>
          </a:r>
          <a:r>
            <a:rPr lang="ru-RU" i="1" dirty="0" smtClean="0">
              <a:solidFill>
                <a:schemeClr val="bg1"/>
              </a:solidFill>
            </a:rPr>
            <a:t>, </a:t>
          </a:r>
          <a:r>
            <a:rPr lang="ru-RU" i="1" dirty="0" err="1" smtClean="0">
              <a:solidFill>
                <a:schemeClr val="bg1"/>
              </a:solidFill>
            </a:rPr>
            <a:t>що</a:t>
          </a:r>
          <a:r>
            <a:rPr lang="ru-RU" i="1" dirty="0" smtClean="0">
              <a:solidFill>
                <a:schemeClr val="bg1"/>
              </a:solidFill>
            </a:rPr>
            <a:t> </a:t>
          </a:r>
          <a:r>
            <a:rPr lang="ru-RU" i="1" dirty="0" err="1" smtClean="0">
              <a:solidFill>
                <a:schemeClr val="bg1"/>
              </a:solidFill>
            </a:rPr>
            <a:t>пов’язана</a:t>
          </a:r>
          <a:r>
            <a:rPr lang="ru-RU" i="1" dirty="0" smtClean="0">
              <a:solidFill>
                <a:schemeClr val="bg1"/>
              </a:solidFill>
            </a:rPr>
            <a:t> з </a:t>
          </a:r>
          <a:r>
            <a:rPr lang="ru-RU" i="1" dirty="0" err="1" smtClean="0">
              <a:solidFill>
                <a:schemeClr val="bg1"/>
              </a:solidFill>
            </a:rPr>
            <a:t>аналізом</a:t>
          </a:r>
          <a:r>
            <a:rPr lang="ru-RU" i="1" dirty="0" smtClean="0">
              <a:solidFill>
                <a:schemeClr val="bg1"/>
              </a:solidFill>
            </a:rPr>
            <a:t> і синтезом </a:t>
          </a:r>
          <a:r>
            <a:rPr lang="ru-RU" i="1" dirty="0" err="1" smtClean="0">
              <a:solidFill>
                <a:schemeClr val="bg1"/>
              </a:solidFill>
            </a:rPr>
            <a:t>сигналів</a:t>
          </a:r>
          <a:r>
            <a:rPr lang="ru-RU" i="1" dirty="0" smtClean="0">
              <a:solidFill>
                <a:schemeClr val="bg1"/>
              </a:solidFill>
            </a:rPr>
            <a:t>, </a:t>
          </a:r>
          <a:r>
            <a:rPr lang="ru-RU" i="1" dirty="0" err="1" smtClean="0">
              <a:solidFill>
                <a:schemeClr val="bg1"/>
              </a:solidFill>
            </a:rPr>
            <a:t>що</a:t>
          </a:r>
          <a:r>
            <a:rPr lang="ru-RU" i="1" dirty="0" smtClean="0">
              <a:solidFill>
                <a:schemeClr val="bg1"/>
              </a:solidFill>
            </a:rPr>
            <a:t> </a:t>
          </a:r>
          <a:r>
            <a:rPr lang="ru-RU" i="1" dirty="0" err="1" smtClean="0">
              <a:solidFill>
                <a:schemeClr val="bg1"/>
              </a:solidFill>
            </a:rPr>
            <a:t>надходять</a:t>
          </a:r>
          <a:r>
            <a:rPr lang="ru-RU" i="1" dirty="0" smtClean="0">
              <a:solidFill>
                <a:schemeClr val="bg1"/>
              </a:solidFill>
            </a:rPr>
            <a:t> у </a:t>
          </a:r>
          <a:r>
            <a:rPr lang="ru-RU" i="1" dirty="0" err="1" smtClean="0">
              <a:solidFill>
                <a:schemeClr val="bg1"/>
              </a:solidFill>
            </a:rPr>
            <a:t>вигляді</a:t>
          </a:r>
          <a:r>
            <a:rPr lang="ru-RU" i="1" dirty="0" smtClean="0">
              <a:solidFill>
                <a:schemeClr val="bg1"/>
              </a:solidFill>
            </a:rPr>
            <a:t> </a:t>
          </a:r>
          <a:r>
            <a:rPr lang="ru-RU" i="1" dirty="0" err="1" smtClean="0">
              <a:solidFill>
                <a:schemeClr val="bg1"/>
              </a:solidFill>
            </a:rPr>
            <a:t>слів</a:t>
          </a:r>
          <a:r>
            <a:rPr lang="ru-RU" i="1" dirty="0" smtClean="0">
              <a:solidFill>
                <a:schemeClr val="bg1"/>
              </a:solidFill>
            </a:rPr>
            <a:t> за </a:t>
          </a:r>
          <a:r>
            <a:rPr lang="ru-RU" i="1" dirty="0" err="1" smtClean="0">
              <a:solidFill>
                <a:schemeClr val="bg1"/>
              </a:solidFill>
            </a:rPr>
            <a:t>участю</a:t>
          </a:r>
          <a:r>
            <a:rPr lang="ru-RU" i="1" dirty="0" smtClean="0">
              <a:solidFill>
                <a:schemeClr val="bg1"/>
              </a:solidFill>
            </a:rPr>
            <a:t> </a:t>
          </a:r>
          <a:r>
            <a:rPr lang="ru-RU" i="1" dirty="0" err="1" smtClean="0">
              <a:solidFill>
                <a:schemeClr val="bg1"/>
              </a:solidFill>
            </a:rPr>
            <a:t>другої</a:t>
          </a:r>
          <a:r>
            <a:rPr lang="ru-RU" i="1" dirty="0" smtClean="0">
              <a:solidFill>
                <a:schemeClr val="bg1"/>
              </a:solidFill>
            </a:rPr>
            <a:t> </a:t>
          </a:r>
          <a:r>
            <a:rPr lang="ru-RU" i="1" dirty="0" err="1" smtClean="0">
              <a:solidFill>
                <a:schemeClr val="bg1"/>
              </a:solidFill>
            </a:rPr>
            <a:t>сигнальної</a:t>
          </a:r>
          <a:r>
            <a:rPr lang="ru-RU" i="1" dirty="0" smtClean="0">
              <a:solidFill>
                <a:schemeClr val="bg1"/>
              </a:solidFill>
            </a:rPr>
            <a:t> </a:t>
          </a:r>
          <a:r>
            <a:rPr lang="ru-RU" i="1" dirty="0" err="1" smtClean="0">
              <a:solidFill>
                <a:schemeClr val="bg1"/>
              </a:solidFill>
            </a:rPr>
            <a:t>системи</a:t>
          </a:r>
          <a:endParaRPr lang="ru-RU" i="1" dirty="0">
            <a:solidFill>
              <a:schemeClr val="bg1"/>
            </a:solidFill>
          </a:endParaRPr>
        </a:p>
      </dgm:t>
    </dgm:pt>
    <dgm:pt modelId="{3F171915-E5CA-4FE3-8B8F-7192921F4F18}" type="parTrans" cxnId="{E01713A2-7510-4773-92F0-10305911B130}">
      <dgm:prSet/>
      <dgm:spPr/>
      <dgm:t>
        <a:bodyPr/>
        <a:lstStyle/>
        <a:p>
          <a:endParaRPr lang="ru-RU"/>
        </a:p>
      </dgm:t>
    </dgm:pt>
    <dgm:pt modelId="{3FF376DB-7AED-4CB0-8B20-CE295D2BCCE7}" type="sibTrans" cxnId="{E01713A2-7510-4773-92F0-10305911B130}">
      <dgm:prSet/>
      <dgm:spPr/>
      <dgm:t>
        <a:bodyPr/>
        <a:lstStyle/>
        <a:p>
          <a:endParaRPr lang="ru-RU"/>
        </a:p>
      </dgm:t>
    </dgm:pt>
    <dgm:pt modelId="{1F9A145C-22CF-4EAF-8F3D-2F962F4FBEE2}" type="pres">
      <dgm:prSet presAssocID="{E368B87D-6DD2-462D-A291-2FA4F0E7045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B6130C-96D0-4692-BDFB-26B58E940E54}" type="pres">
      <dgm:prSet presAssocID="{8553BEE5-C0F1-4435-85F0-B0A405A90337}" presName="roof" presStyleLbl="dkBgShp" presStyleIdx="0" presStyleCnt="2"/>
      <dgm:spPr/>
      <dgm:t>
        <a:bodyPr/>
        <a:lstStyle/>
        <a:p>
          <a:endParaRPr lang="ru-RU"/>
        </a:p>
      </dgm:t>
    </dgm:pt>
    <dgm:pt modelId="{0915D853-DB88-43C4-B0F2-8E6DA9BDD16A}" type="pres">
      <dgm:prSet presAssocID="{8553BEE5-C0F1-4435-85F0-B0A405A90337}" presName="pillars" presStyleCnt="0"/>
      <dgm:spPr/>
    </dgm:pt>
    <dgm:pt modelId="{25EA048B-DB8F-45A7-B27C-59B261B8F132}" type="pres">
      <dgm:prSet presAssocID="{8553BEE5-C0F1-4435-85F0-B0A405A90337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5EF80B-54AE-42B3-B6BC-F0D13EC77D9D}" type="pres">
      <dgm:prSet presAssocID="{F1DEDC99-6B1D-480D-927F-CBF6DA76A3E0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DDCF0C-0979-4A76-895B-AF649E2EF7A9}" type="pres">
      <dgm:prSet presAssocID="{8553BEE5-C0F1-4435-85F0-B0A405A90337}" presName="base" presStyleLbl="dkBgShp" presStyleIdx="1" presStyleCnt="2" custLinFactNeighborX="-2218" custLinFactNeighborY="-44398"/>
      <dgm:spPr/>
    </dgm:pt>
  </dgm:ptLst>
  <dgm:cxnLst>
    <dgm:cxn modelId="{761B9A2A-F76D-4715-9A9A-57B8D63EE3E4}" type="presOf" srcId="{7C5468D3-CBC0-466B-8B0A-E3E33D40626C}" destId="{25EA048B-DB8F-45A7-B27C-59B261B8F132}" srcOrd="0" destOrd="0" presId="urn:microsoft.com/office/officeart/2005/8/layout/hList3"/>
    <dgm:cxn modelId="{6488CA07-3162-4F85-8ED8-B22F4B8E9BC8}" type="presOf" srcId="{F1DEDC99-6B1D-480D-927F-CBF6DA76A3E0}" destId="{395EF80B-54AE-42B3-B6BC-F0D13EC77D9D}" srcOrd="0" destOrd="0" presId="urn:microsoft.com/office/officeart/2005/8/layout/hList3"/>
    <dgm:cxn modelId="{E01713A2-7510-4773-92F0-10305911B130}" srcId="{8553BEE5-C0F1-4435-85F0-B0A405A90337}" destId="{F1DEDC99-6B1D-480D-927F-CBF6DA76A3E0}" srcOrd="1" destOrd="0" parTransId="{3F171915-E5CA-4FE3-8B8F-7192921F4F18}" sibTransId="{3FF376DB-7AED-4CB0-8B20-CE295D2BCCE7}"/>
    <dgm:cxn modelId="{7F30E1DC-9B91-46EC-8F1B-54A950FA4573}" type="presOf" srcId="{8553BEE5-C0F1-4435-85F0-B0A405A90337}" destId="{1BB6130C-96D0-4692-BDFB-26B58E940E54}" srcOrd="0" destOrd="0" presId="urn:microsoft.com/office/officeart/2005/8/layout/hList3"/>
    <dgm:cxn modelId="{754B202D-9EB9-438C-88A1-76C4AB12B1E8}" type="presOf" srcId="{E368B87D-6DD2-462D-A291-2FA4F0E7045B}" destId="{1F9A145C-22CF-4EAF-8F3D-2F962F4FBEE2}" srcOrd="0" destOrd="0" presId="urn:microsoft.com/office/officeart/2005/8/layout/hList3"/>
    <dgm:cxn modelId="{6E3DF52D-E727-43F6-BD9B-9D54AB28E378}" srcId="{8553BEE5-C0F1-4435-85F0-B0A405A90337}" destId="{7C5468D3-CBC0-466B-8B0A-E3E33D40626C}" srcOrd="0" destOrd="0" parTransId="{8B548747-79C2-493B-8733-2BDD538328CA}" sibTransId="{9ED2BA4A-18CC-497D-A175-67484AEA3DC8}"/>
    <dgm:cxn modelId="{5E4C511E-B833-4F71-ABAD-92AD55427AA9}" srcId="{E368B87D-6DD2-462D-A291-2FA4F0E7045B}" destId="{8553BEE5-C0F1-4435-85F0-B0A405A90337}" srcOrd="0" destOrd="0" parTransId="{8E65932B-C30F-491B-A5C0-D4520553A80B}" sibTransId="{8908AE63-4EA0-4310-98A1-286589A70140}"/>
    <dgm:cxn modelId="{A31917DC-E03D-4E1C-A541-A1DEB083A657}" type="presParOf" srcId="{1F9A145C-22CF-4EAF-8F3D-2F962F4FBEE2}" destId="{1BB6130C-96D0-4692-BDFB-26B58E940E54}" srcOrd="0" destOrd="0" presId="urn:microsoft.com/office/officeart/2005/8/layout/hList3"/>
    <dgm:cxn modelId="{E2850FCC-6033-41CC-90E7-2003E184CC99}" type="presParOf" srcId="{1F9A145C-22CF-4EAF-8F3D-2F962F4FBEE2}" destId="{0915D853-DB88-43C4-B0F2-8E6DA9BDD16A}" srcOrd="1" destOrd="0" presId="urn:microsoft.com/office/officeart/2005/8/layout/hList3"/>
    <dgm:cxn modelId="{0D77FB7D-51E3-4E4E-8AAC-CE79FED75694}" type="presParOf" srcId="{0915D853-DB88-43C4-B0F2-8E6DA9BDD16A}" destId="{25EA048B-DB8F-45A7-B27C-59B261B8F132}" srcOrd="0" destOrd="0" presId="urn:microsoft.com/office/officeart/2005/8/layout/hList3"/>
    <dgm:cxn modelId="{C1C6FB33-7FDF-4490-8EFD-29BAA826D916}" type="presParOf" srcId="{0915D853-DB88-43C4-B0F2-8E6DA9BDD16A}" destId="{395EF80B-54AE-42B3-B6BC-F0D13EC77D9D}" srcOrd="1" destOrd="0" presId="urn:microsoft.com/office/officeart/2005/8/layout/hList3"/>
    <dgm:cxn modelId="{CEC91102-60E7-48BE-9673-FC9C7AD9888A}" type="presParOf" srcId="{1F9A145C-22CF-4EAF-8F3D-2F962F4FBEE2}" destId="{9EDDCF0C-0979-4A76-895B-AF649E2EF7A9}" srcOrd="2" destOrd="0" presId="urn:microsoft.com/office/officeart/2005/8/layout/hLis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B6C718-147A-4052-A492-01E91AECC4A0}" type="doc">
      <dgm:prSet loTypeId="urn:microsoft.com/office/officeart/2008/layout/PictureAccent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F7F377C-9140-4A66-B817-1D3025297188}">
      <dgm:prSet phldrT="[Текст]" custT="1"/>
      <dgm:spPr/>
      <dgm:t>
        <a:bodyPr/>
        <a:lstStyle/>
        <a:p>
          <a:r>
            <a:rPr lang="ru-RU" sz="5400" b="1" kern="1200" dirty="0" err="1" smtClean="0">
              <a:ln w="12700">
                <a:solidFill>
                  <a:schemeClr val="accent2">
                    <a:lumMod val="50000"/>
                  </a:schemeClr>
                </a:solidFill>
              </a:ln>
              <a:solidFill>
                <a:srgbClr val="7030A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n-ea"/>
              <a:cs typeface="+mn-cs"/>
            </a:rPr>
            <a:t>Критерії</a:t>
          </a:r>
          <a:r>
            <a:rPr lang="ru-RU" sz="5400" b="1" kern="1200" dirty="0" smtClean="0">
              <a:ln w="12700">
                <a:solidFill>
                  <a:schemeClr val="accent2">
                    <a:lumMod val="50000"/>
                  </a:schemeClr>
                </a:solidFill>
              </a:ln>
              <a:solidFill>
                <a:srgbClr val="7030A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n-ea"/>
              <a:cs typeface="+mn-cs"/>
            </a:rPr>
            <a:t> </a:t>
          </a:r>
          <a:r>
            <a:rPr lang="ru-RU" sz="5400" b="1" kern="1200" dirty="0" err="1" smtClean="0">
              <a:ln w="12700">
                <a:solidFill>
                  <a:schemeClr val="accent2">
                    <a:lumMod val="50000"/>
                  </a:schemeClr>
                </a:solidFill>
              </a:ln>
              <a:solidFill>
                <a:srgbClr val="7030A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n-ea"/>
              <a:cs typeface="+mn-cs"/>
            </a:rPr>
            <a:t>свідомості</a:t>
          </a:r>
          <a:endParaRPr lang="ru-RU" sz="5400" b="1" kern="1200" dirty="0">
            <a:ln w="12700">
              <a:solidFill>
                <a:schemeClr val="accent2">
                  <a:lumMod val="50000"/>
                </a:schemeClr>
              </a:solidFill>
            </a:ln>
            <a:solidFill>
              <a:srgbClr val="7030A0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latin typeface="+mj-lt"/>
            <a:ea typeface="+mn-ea"/>
            <a:cs typeface="+mn-cs"/>
          </a:endParaRPr>
        </a:p>
      </dgm:t>
    </dgm:pt>
    <dgm:pt modelId="{4AEB2037-4243-4398-AD96-4E32FA363631}" type="parTrans" cxnId="{C789ADEF-6019-4819-AEDC-F2FADF0EBC61}">
      <dgm:prSet/>
      <dgm:spPr/>
      <dgm:t>
        <a:bodyPr/>
        <a:lstStyle/>
        <a:p>
          <a:endParaRPr lang="ru-RU"/>
        </a:p>
      </dgm:t>
    </dgm:pt>
    <dgm:pt modelId="{3B380B20-ECFC-44D3-8007-DB0BCEB89A21}" type="sibTrans" cxnId="{C789ADEF-6019-4819-AEDC-F2FADF0EBC61}">
      <dgm:prSet/>
      <dgm:spPr/>
      <dgm:t>
        <a:bodyPr/>
        <a:lstStyle/>
        <a:p>
          <a:endParaRPr lang="ru-RU"/>
        </a:p>
      </dgm:t>
    </dgm:pt>
    <dgm:pt modelId="{A039603B-E353-4C10-9394-67F5102CE230}">
      <dgm:prSet phldrT="[Текст]" custT="1"/>
      <dgm:spPr/>
      <dgm:t>
        <a:bodyPr/>
        <a:lstStyle/>
        <a:p>
          <a:pPr algn="just"/>
          <a:r>
            <a:rPr lang="ru-RU" sz="2800" b="1" i="1" dirty="0" err="1" smtClean="0">
              <a:solidFill>
                <a:schemeClr val="bg1"/>
              </a:solidFill>
            </a:rPr>
            <a:t>сприйняття</a:t>
          </a:r>
          <a:r>
            <a:rPr lang="ru-RU" sz="2800" b="1" i="1" dirty="0" smtClean="0">
              <a:solidFill>
                <a:schemeClr val="bg1"/>
              </a:solidFill>
            </a:rPr>
            <a:t> </a:t>
          </a:r>
          <a:r>
            <a:rPr lang="ru-RU" sz="2800" b="1" i="1" dirty="0" err="1" smtClean="0">
              <a:solidFill>
                <a:schemeClr val="bg1"/>
              </a:solidFill>
            </a:rPr>
            <a:t>дійсності</a:t>
          </a:r>
          <a:r>
            <a:rPr lang="ru-RU" sz="2800" b="1" i="1" dirty="0" smtClean="0">
              <a:solidFill>
                <a:schemeClr val="bg1"/>
              </a:solidFill>
            </a:rPr>
            <a:t> в </a:t>
          </a:r>
          <a:r>
            <a:rPr lang="ru-RU" sz="2800" b="1" i="1" dirty="0" err="1" smtClean="0">
              <a:solidFill>
                <a:schemeClr val="bg1"/>
              </a:solidFill>
            </a:rPr>
            <a:t>мовній</a:t>
          </a:r>
          <a:r>
            <a:rPr lang="ru-RU" sz="2800" b="1" i="1" dirty="0" smtClean="0">
              <a:solidFill>
                <a:schemeClr val="bg1"/>
              </a:solidFill>
            </a:rPr>
            <a:t> </a:t>
          </a:r>
          <a:r>
            <a:rPr lang="ru-RU" sz="2800" b="1" i="1" dirty="0" err="1" smtClean="0">
              <a:solidFill>
                <a:schemeClr val="bg1"/>
              </a:solidFill>
            </a:rPr>
            <a:t>формі</a:t>
          </a:r>
          <a:r>
            <a:rPr lang="ru-RU" sz="2800" b="1" i="1" dirty="0" smtClean="0">
              <a:solidFill>
                <a:schemeClr val="bg1"/>
              </a:solidFill>
            </a:rPr>
            <a:t>, на </a:t>
          </a:r>
          <a:r>
            <a:rPr lang="ru-RU" sz="2800" b="1" i="1" dirty="0" err="1" smtClean="0">
              <a:solidFill>
                <a:schemeClr val="bg1"/>
              </a:solidFill>
            </a:rPr>
            <a:t>основі</a:t>
          </a:r>
          <a:r>
            <a:rPr lang="ru-RU" sz="2800" b="1" i="1" dirty="0" smtClean="0">
              <a:solidFill>
                <a:schemeClr val="bg1"/>
              </a:solidFill>
            </a:rPr>
            <a:t> </a:t>
          </a:r>
          <a:r>
            <a:rPr lang="ru-RU" sz="2800" b="1" i="1" dirty="0" err="1" smtClean="0">
              <a:solidFill>
                <a:schemeClr val="bg1"/>
              </a:solidFill>
            </a:rPr>
            <a:t>якої</a:t>
          </a:r>
          <a:r>
            <a:rPr lang="ru-RU" sz="2800" b="1" i="1" dirty="0" smtClean="0">
              <a:solidFill>
                <a:schemeClr val="bg1"/>
              </a:solidFill>
            </a:rPr>
            <a:t> </a:t>
          </a:r>
          <a:r>
            <a:rPr lang="ru-RU" sz="2800" b="1" i="1" dirty="0" err="1" smtClean="0">
              <a:solidFill>
                <a:schemeClr val="bg1"/>
              </a:solidFill>
            </a:rPr>
            <a:t>формується</a:t>
          </a:r>
          <a:r>
            <a:rPr lang="ru-RU" sz="2800" b="1" i="1" dirty="0" smtClean="0">
              <a:solidFill>
                <a:schemeClr val="bg1"/>
              </a:solidFill>
            </a:rPr>
            <a:t> </a:t>
          </a:r>
          <a:r>
            <a:rPr lang="ru-RU" sz="2800" b="1" i="1" dirty="0" err="1" smtClean="0">
              <a:solidFill>
                <a:schemeClr val="bg1"/>
              </a:solidFill>
            </a:rPr>
            <a:t>абстрактне</a:t>
          </a:r>
          <a:r>
            <a:rPr lang="ru-RU" sz="2800" b="1" i="1" dirty="0" smtClean="0">
              <a:solidFill>
                <a:schemeClr val="bg1"/>
              </a:solidFill>
            </a:rPr>
            <a:t> </a:t>
          </a:r>
          <a:r>
            <a:rPr lang="ru-RU" sz="2800" b="1" i="1" dirty="0" err="1" smtClean="0">
              <a:solidFill>
                <a:schemeClr val="bg1"/>
              </a:solidFill>
            </a:rPr>
            <a:t>мислення</a:t>
          </a:r>
          <a:endParaRPr lang="ru-RU" sz="2800" b="1" i="1" dirty="0">
            <a:solidFill>
              <a:schemeClr val="bg1"/>
            </a:solidFill>
          </a:endParaRPr>
        </a:p>
      </dgm:t>
    </dgm:pt>
    <dgm:pt modelId="{DC07ADBD-189F-4941-8FEA-A81F099A3E5B}" type="parTrans" cxnId="{A73475E9-2F31-4DAF-B3AD-6D5BD2FB4EC1}">
      <dgm:prSet/>
      <dgm:spPr/>
      <dgm:t>
        <a:bodyPr/>
        <a:lstStyle/>
        <a:p>
          <a:endParaRPr lang="ru-RU"/>
        </a:p>
      </dgm:t>
    </dgm:pt>
    <dgm:pt modelId="{4D07D1C6-790A-42FE-B53D-209D912BBECF}" type="sibTrans" cxnId="{A73475E9-2F31-4DAF-B3AD-6D5BD2FB4EC1}">
      <dgm:prSet/>
      <dgm:spPr/>
      <dgm:t>
        <a:bodyPr/>
        <a:lstStyle/>
        <a:p>
          <a:endParaRPr lang="ru-RU"/>
        </a:p>
      </dgm:t>
    </dgm:pt>
    <dgm:pt modelId="{B2F1A989-73B2-4458-AFD3-60B504149405}">
      <dgm:prSet phldrT="[Текст]" custT="1"/>
      <dgm:spPr/>
      <dgm:t>
        <a:bodyPr/>
        <a:lstStyle/>
        <a:p>
          <a:pPr algn="just"/>
          <a:r>
            <a:rPr lang="ru-RU" sz="2800" b="1" i="1" dirty="0" err="1" smtClean="0">
              <a:solidFill>
                <a:schemeClr val="bg1"/>
              </a:solidFill>
            </a:rPr>
            <a:t>здатність</a:t>
          </a:r>
          <a:r>
            <a:rPr lang="ru-RU" sz="2800" b="1" i="1" dirty="0" smtClean="0">
              <a:solidFill>
                <a:schemeClr val="bg1"/>
              </a:solidFill>
            </a:rPr>
            <a:t> </a:t>
          </a:r>
          <a:r>
            <a:rPr lang="ru-RU" sz="2800" b="1" i="1" dirty="0" err="1" smtClean="0">
              <a:solidFill>
                <a:schemeClr val="bg1"/>
              </a:solidFill>
            </a:rPr>
            <a:t>виокремлювати</a:t>
          </a:r>
          <a:r>
            <a:rPr lang="ru-RU" sz="2800" b="1" i="1" dirty="0" smtClean="0">
              <a:solidFill>
                <a:schemeClr val="bg1"/>
              </a:solidFill>
            </a:rPr>
            <a:t> з </a:t>
          </a:r>
          <a:r>
            <a:rPr lang="ru-RU" sz="2800" b="1" i="1" dirty="0" err="1" smtClean="0">
              <a:solidFill>
                <a:schemeClr val="bg1"/>
              </a:solidFill>
            </a:rPr>
            <a:t>навколишнього</a:t>
          </a:r>
          <a:r>
            <a:rPr lang="ru-RU" sz="2800" b="1" i="1" dirty="0" smtClean="0">
              <a:solidFill>
                <a:schemeClr val="bg1"/>
              </a:solidFill>
            </a:rPr>
            <a:t> </a:t>
          </a:r>
          <a:r>
            <a:rPr lang="ru-RU" sz="2800" b="1" i="1" dirty="0" err="1" smtClean="0">
              <a:solidFill>
                <a:schemeClr val="bg1"/>
              </a:solidFill>
            </a:rPr>
            <a:t>найважливіше</a:t>
          </a:r>
          <a:r>
            <a:rPr lang="ru-RU" sz="2800" b="1" i="1" dirty="0" smtClean="0">
              <a:solidFill>
                <a:schemeClr val="bg1"/>
              </a:solidFill>
            </a:rPr>
            <a:t> і </a:t>
          </a:r>
          <a:r>
            <a:rPr lang="ru-RU" sz="2800" b="1" i="1" dirty="0" err="1" smtClean="0">
              <a:solidFill>
                <a:schemeClr val="bg1"/>
              </a:solidFill>
            </a:rPr>
            <a:t>зосереджувати</a:t>
          </a:r>
          <a:r>
            <a:rPr lang="ru-RU" sz="2800" b="1" i="1" dirty="0" smtClean="0">
              <a:solidFill>
                <a:schemeClr val="bg1"/>
              </a:solidFill>
            </a:rPr>
            <a:t> на </a:t>
          </a:r>
          <a:r>
            <a:rPr lang="ru-RU" sz="2800" b="1" i="1" dirty="0" err="1" smtClean="0">
              <a:solidFill>
                <a:schemeClr val="bg1"/>
              </a:solidFill>
            </a:rPr>
            <a:t>ньому</a:t>
          </a:r>
          <a:r>
            <a:rPr lang="ru-RU" sz="2800" b="1" i="1" dirty="0" smtClean="0">
              <a:solidFill>
                <a:schemeClr val="bg1"/>
              </a:solidFill>
            </a:rPr>
            <a:t> думки</a:t>
          </a:r>
          <a:endParaRPr lang="ru-RU" sz="2800" b="1" i="1" dirty="0">
            <a:solidFill>
              <a:schemeClr val="bg1"/>
            </a:solidFill>
          </a:endParaRPr>
        </a:p>
      </dgm:t>
    </dgm:pt>
    <dgm:pt modelId="{9017D724-C385-47A5-82CF-4C3F9EE79835}" type="parTrans" cxnId="{D7129962-869B-4012-BA33-F3958657C9C5}">
      <dgm:prSet/>
      <dgm:spPr/>
      <dgm:t>
        <a:bodyPr/>
        <a:lstStyle/>
        <a:p>
          <a:endParaRPr lang="ru-RU"/>
        </a:p>
      </dgm:t>
    </dgm:pt>
    <dgm:pt modelId="{97BAC3B5-433C-4DB5-BAE5-4A66E5695817}" type="sibTrans" cxnId="{D7129962-869B-4012-BA33-F3958657C9C5}">
      <dgm:prSet/>
      <dgm:spPr/>
      <dgm:t>
        <a:bodyPr/>
        <a:lstStyle/>
        <a:p>
          <a:endParaRPr lang="ru-RU"/>
        </a:p>
      </dgm:t>
    </dgm:pt>
    <dgm:pt modelId="{2919376F-C2CC-4DD9-A625-377999AC768B}">
      <dgm:prSet phldrT="[Текст]" custT="1"/>
      <dgm:spPr/>
      <dgm:t>
        <a:bodyPr/>
        <a:lstStyle/>
        <a:p>
          <a:pPr algn="just"/>
          <a:r>
            <a:rPr lang="ru-RU" sz="3600" b="1" i="1" dirty="0" err="1" smtClean="0">
              <a:solidFill>
                <a:schemeClr val="bg1"/>
              </a:solidFill>
            </a:rPr>
            <a:t>здатність</a:t>
          </a:r>
          <a:r>
            <a:rPr lang="ru-RU" sz="3600" b="1" i="1" dirty="0" smtClean="0">
              <a:solidFill>
                <a:schemeClr val="bg1"/>
              </a:solidFill>
            </a:rPr>
            <a:t> до </a:t>
          </a:r>
          <a:r>
            <a:rPr lang="ru-RU" sz="3600" b="1" i="1" dirty="0" err="1" smtClean="0">
              <a:solidFill>
                <a:schemeClr val="bg1"/>
              </a:solidFill>
            </a:rPr>
            <a:t>прогнозування</a:t>
          </a:r>
          <a:r>
            <a:rPr lang="ru-RU" sz="3600" b="1" i="1" dirty="0" smtClean="0">
              <a:solidFill>
                <a:schemeClr val="bg1"/>
              </a:solidFill>
            </a:rPr>
            <a:t> й </a:t>
          </a:r>
          <a:r>
            <a:rPr lang="ru-RU" sz="3600" b="1" i="1" dirty="0" err="1" smtClean="0">
              <a:solidFill>
                <a:schemeClr val="bg1"/>
              </a:solidFill>
            </a:rPr>
            <a:t>очікування</a:t>
          </a:r>
          <a:r>
            <a:rPr lang="ru-RU" sz="3600" b="1" i="1" dirty="0" smtClean="0">
              <a:solidFill>
                <a:schemeClr val="bg1"/>
              </a:solidFill>
            </a:rPr>
            <a:t> та </a:t>
          </a:r>
          <a:r>
            <a:rPr lang="ru-RU" sz="3600" b="1" i="1" dirty="0" err="1" smtClean="0">
              <a:solidFill>
                <a:schemeClr val="bg1"/>
              </a:solidFill>
            </a:rPr>
            <a:t>оцінка</a:t>
          </a:r>
          <a:r>
            <a:rPr lang="ru-RU" sz="3600" b="1" i="1" dirty="0" smtClean="0">
              <a:solidFill>
                <a:schemeClr val="bg1"/>
              </a:solidFill>
            </a:rPr>
            <a:t> </a:t>
          </a:r>
          <a:r>
            <a:rPr lang="ru-RU" sz="3600" b="1" i="1" dirty="0" err="1" smtClean="0">
              <a:solidFill>
                <a:schemeClr val="bg1"/>
              </a:solidFill>
            </a:rPr>
            <a:t>дій</a:t>
          </a:r>
          <a:endParaRPr lang="ru-RU" sz="3600" b="1" i="1" dirty="0">
            <a:solidFill>
              <a:schemeClr val="bg1"/>
            </a:solidFill>
          </a:endParaRPr>
        </a:p>
      </dgm:t>
    </dgm:pt>
    <dgm:pt modelId="{8966F979-B49C-41D5-82DB-2A80E32255AB}" type="parTrans" cxnId="{465699DB-7D20-41BD-94CA-A24B1A55BC38}">
      <dgm:prSet/>
      <dgm:spPr/>
      <dgm:t>
        <a:bodyPr/>
        <a:lstStyle/>
        <a:p>
          <a:endParaRPr lang="ru-RU"/>
        </a:p>
      </dgm:t>
    </dgm:pt>
    <dgm:pt modelId="{D7341E89-1505-4DEA-A45E-7E32C4854C46}" type="sibTrans" cxnId="{465699DB-7D20-41BD-94CA-A24B1A55BC38}">
      <dgm:prSet/>
      <dgm:spPr/>
      <dgm:t>
        <a:bodyPr/>
        <a:lstStyle/>
        <a:p>
          <a:endParaRPr lang="ru-RU"/>
        </a:p>
      </dgm:t>
    </dgm:pt>
    <dgm:pt modelId="{FE8A6550-0CE7-4340-BBB4-E7590C2735C1}">
      <dgm:prSet phldrT="[Текст]" custT="1"/>
      <dgm:spPr/>
      <dgm:t>
        <a:bodyPr/>
        <a:lstStyle/>
        <a:p>
          <a:pPr algn="just"/>
          <a:r>
            <a:rPr lang="ru-RU" sz="4000" b="1" i="1" dirty="0" err="1" smtClean="0">
              <a:solidFill>
                <a:schemeClr val="bg1"/>
              </a:solidFill>
            </a:rPr>
            <a:t>усвідомлення</a:t>
          </a:r>
          <a:r>
            <a:rPr lang="ru-RU" sz="4000" b="1" i="1" dirty="0" smtClean="0">
              <a:solidFill>
                <a:schemeClr val="bg1"/>
              </a:solidFill>
            </a:rPr>
            <a:t> себе й </a:t>
          </a:r>
          <a:r>
            <a:rPr lang="ru-RU" sz="4000" b="1" i="1" dirty="0" err="1" smtClean="0">
              <a:solidFill>
                <a:schemeClr val="bg1"/>
              </a:solidFill>
            </a:rPr>
            <a:t>оточуючих</a:t>
          </a:r>
          <a:endParaRPr lang="ru-RU" sz="4000" b="1" i="1" dirty="0">
            <a:solidFill>
              <a:schemeClr val="bg1"/>
            </a:solidFill>
          </a:endParaRPr>
        </a:p>
      </dgm:t>
    </dgm:pt>
    <dgm:pt modelId="{0CAD7A61-C810-48F4-A3B8-C84A6574C0B2}" type="parTrans" cxnId="{27E53829-AA1E-4B57-8B56-3539DDB22841}">
      <dgm:prSet/>
      <dgm:spPr/>
      <dgm:t>
        <a:bodyPr/>
        <a:lstStyle/>
        <a:p>
          <a:endParaRPr lang="ru-RU"/>
        </a:p>
      </dgm:t>
    </dgm:pt>
    <dgm:pt modelId="{4D29E32A-D30F-448F-A606-574B7B0ADB78}" type="sibTrans" cxnId="{27E53829-AA1E-4B57-8B56-3539DDB22841}">
      <dgm:prSet/>
      <dgm:spPr/>
      <dgm:t>
        <a:bodyPr/>
        <a:lstStyle/>
        <a:p>
          <a:endParaRPr lang="ru-RU"/>
        </a:p>
      </dgm:t>
    </dgm:pt>
    <dgm:pt modelId="{E51748C0-CB40-47D3-AE4D-8C0035DDBB89}">
      <dgm:prSet phldrT="[Текст]" custT="1"/>
      <dgm:spPr/>
      <dgm:t>
        <a:bodyPr/>
        <a:lstStyle/>
        <a:p>
          <a:pPr algn="just"/>
          <a:r>
            <a:rPr lang="ru-RU" sz="4000" b="1" i="1" dirty="0" err="1" smtClean="0">
              <a:solidFill>
                <a:schemeClr val="bg1"/>
              </a:solidFill>
            </a:rPr>
            <a:t>сприйняття</a:t>
          </a:r>
          <a:r>
            <a:rPr lang="ru-RU" sz="4000" b="1" i="1" dirty="0" smtClean="0">
              <a:solidFill>
                <a:schemeClr val="bg1"/>
              </a:solidFill>
            </a:rPr>
            <a:t> </a:t>
          </a:r>
          <a:r>
            <a:rPr lang="ru-RU" sz="4000" b="1" i="1" dirty="0" err="1" smtClean="0">
              <a:solidFill>
                <a:schemeClr val="bg1"/>
              </a:solidFill>
            </a:rPr>
            <a:t>культурних</a:t>
          </a:r>
          <a:r>
            <a:rPr lang="ru-RU" sz="4000" b="1" i="1" dirty="0" smtClean="0">
              <a:solidFill>
                <a:schemeClr val="bg1"/>
              </a:solidFill>
            </a:rPr>
            <a:t> </a:t>
          </a:r>
          <a:r>
            <a:rPr lang="ru-RU" sz="4000" b="1" i="1" dirty="0" err="1" smtClean="0">
              <a:solidFill>
                <a:schemeClr val="bg1"/>
              </a:solidFill>
            </a:rPr>
            <a:t>цінностей</a:t>
          </a:r>
          <a:endParaRPr lang="ru-RU" sz="4000" b="1" i="1" dirty="0">
            <a:solidFill>
              <a:schemeClr val="bg1"/>
            </a:solidFill>
          </a:endParaRPr>
        </a:p>
      </dgm:t>
    </dgm:pt>
    <dgm:pt modelId="{A0F7396B-1F21-41B9-A18E-83980169C07D}" type="parTrans" cxnId="{F2176037-3C73-455C-BC19-3260A628B2A3}">
      <dgm:prSet/>
      <dgm:spPr/>
      <dgm:t>
        <a:bodyPr/>
        <a:lstStyle/>
        <a:p>
          <a:endParaRPr lang="ru-RU"/>
        </a:p>
      </dgm:t>
    </dgm:pt>
    <dgm:pt modelId="{DC24710B-0422-4CF1-A507-41B1BAE7DE12}" type="sibTrans" cxnId="{F2176037-3C73-455C-BC19-3260A628B2A3}">
      <dgm:prSet/>
      <dgm:spPr/>
      <dgm:t>
        <a:bodyPr/>
        <a:lstStyle/>
        <a:p>
          <a:endParaRPr lang="ru-RU"/>
        </a:p>
      </dgm:t>
    </dgm:pt>
    <dgm:pt modelId="{55E61A7B-DD0C-441A-8ADB-CFD9FB2D6DC2}" type="pres">
      <dgm:prSet presAssocID="{5BB6C718-147A-4052-A492-01E91AECC4A0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E33C299-F5D0-4B8B-990C-D0F7CAB72524}" type="pres">
      <dgm:prSet presAssocID="{DF7F377C-9140-4A66-B817-1D3025297188}" presName="root" presStyleCnt="0">
        <dgm:presLayoutVars>
          <dgm:chMax/>
          <dgm:chPref val="4"/>
        </dgm:presLayoutVars>
      </dgm:prSet>
      <dgm:spPr/>
    </dgm:pt>
    <dgm:pt modelId="{E0A08178-2AAB-458E-BC37-DD6EB920EFBE}" type="pres">
      <dgm:prSet presAssocID="{DF7F377C-9140-4A66-B817-1D3025297188}" presName="rootComposite" presStyleCnt="0">
        <dgm:presLayoutVars/>
      </dgm:prSet>
      <dgm:spPr/>
    </dgm:pt>
    <dgm:pt modelId="{11ECA306-A018-4B5D-A5C4-5050D9458ABF}" type="pres">
      <dgm:prSet presAssocID="{DF7F377C-9140-4A66-B817-1D3025297188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6F7968E3-B74E-4801-8629-2BB857CD2CA7}" type="pres">
      <dgm:prSet presAssocID="{DF7F377C-9140-4A66-B817-1D3025297188}" presName="childShape" presStyleCnt="0">
        <dgm:presLayoutVars>
          <dgm:chMax val="0"/>
          <dgm:chPref val="0"/>
        </dgm:presLayoutVars>
      </dgm:prSet>
      <dgm:spPr/>
    </dgm:pt>
    <dgm:pt modelId="{A38B0192-9E2E-4E8C-881C-CBC71F05CB5D}" type="pres">
      <dgm:prSet presAssocID="{A039603B-E353-4C10-9394-67F5102CE230}" presName="childComposite" presStyleCnt="0">
        <dgm:presLayoutVars>
          <dgm:chMax val="0"/>
          <dgm:chPref val="0"/>
        </dgm:presLayoutVars>
      </dgm:prSet>
      <dgm:spPr/>
    </dgm:pt>
    <dgm:pt modelId="{D313490C-C3B4-443E-A70A-FE99656CB5E5}" type="pres">
      <dgm:prSet presAssocID="{A039603B-E353-4C10-9394-67F5102CE230}" presName="Image" presStyleLbl="node1" presStyleIdx="0" presStyleCnt="5" custScaleX="90693" custScaleY="96805"/>
      <dgm:spPr/>
    </dgm:pt>
    <dgm:pt modelId="{E7630122-0B68-49BE-88ED-2C59CB1082C9}" type="pres">
      <dgm:prSet presAssocID="{A039603B-E353-4C10-9394-67F5102CE230}" presName="childText" presStyleLbl="ln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E2E017-1085-4E3E-8748-5CBD3704B5D7}" type="pres">
      <dgm:prSet presAssocID="{B2F1A989-73B2-4458-AFD3-60B504149405}" presName="childComposite" presStyleCnt="0">
        <dgm:presLayoutVars>
          <dgm:chMax val="0"/>
          <dgm:chPref val="0"/>
        </dgm:presLayoutVars>
      </dgm:prSet>
      <dgm:spPr/>
    </dgm:pt>
    <dgm:pt modelId="{DD6B1A1C-4B61-4E20-88DC-2201F0CC58AC}" type="pres">
      <dgm:prSet presAssocID="{B2F1A989-73B2-4458-AFD3-60B504149405}" presName="Image" presStyleLbl="node1" presStyleIdx="1" presStyleCnt="5"/>
      <dgm:spPr/>
    </dgm:pt>
    <dgm:pt modelId="{05498615-C860-44C8-878D-D18A339B035B}" type="pres">
      <dgm:prSet presAssocID="{B2F1A989-73B2-4458-AFD3-60B504149405}" presName="childText" presStyleLbl="l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476D62-8D84-4A08-A495-FCEE1B755A8B}" type="pres">
      <dgm:prSet presAssocID="{2919376F-C2CC-4DD9-A625-377999AC768B}" presName="childComposite" presStyleCnt="0">
        <dgm:presLayoutVars>
          <dgm:chMax val="0"/>
          <dgm:chPref val="0"/>
        </dgm:presLayoutVars>
      </dgm:prSet>
      <dgm:spPr/>
    </dgm:pt>
    <dgm:pt modelId="{31DBBD30-EA65-4EE5-8C39-24245815C0E4}" type="pres">
      <dgm:prSet presAssocID="{2919376F-C2CC-4DD9-A625-377999AC768B}" presName="Image" presStyleLbl="node1" presStyleIdx="2" presStyleCnt="5"/>
      <dgm:spPr/>
    </dgm:pt>
    <dgm:pt modelId="{33DF9798-6721-4747-959D-CFA73422B1F8}" type="pres">
      <dgm:prSet presAssocID="{2919376F-C2CC-4DD9-A625-377999AC768B}" presName="childText" presStyleLbl="l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B3D0A6-6B32-4A42-A4CB-E671487CC97C}" type="pres">
      <dgm:prSet presAssocID="{FE8A6550-0CE7-4340-BBB4-E7590C2735C1}" presName="childComposite" presStyleCnt="0">
        <dgm:presLayoutVars>
          <dgm:chMax val="0"/>
          <dgm:chPref val="0"/>
        </dgm:presLayoutVars>
      </dgm:prSet>
      <dgm:spPr/>
    </dgm:pt>
    <dgm:pt modelId="{60A616BE-4F79-4E7D-B587-7DA84C36C306}" type="pres">
      <dgm:prSet presAssocID="{FE8A6550-0CE7-4340-BBB4-E7590C2735C1}" presName="Image" presStyleLbl="node1" presStyleIdx="3" presStyleCnt="5"/>
      <dgm:spPr/>
    </dgm:pt>
    <dgm:pt modelId="{C4EFFDE3-52ED-42E7-A9D7-625528CFD40D}" type="pres">
      <dgm:prSet presAssocID="{FE8A6550-0CE7-4340-BBB4-E7590C2735C1}" presName="childText" presStyleLbl="ln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973184-C91D-4B7A-A9DE-0AA4C73D1B87}" type="pres">
      <dgm:prSet presAssocID="{E51748C0-CB40-47D3-AE4D-8C0035DDBB89}" presName="childComposite" presStyleCnt="0">
        <dgm:presLayoutVars>
          <dgm:chMax val="0"/>
          <dgm:chPref val="0"/>
        </dgm:presLayoutVars>
      </dgm:prSet>
      <dgm:spPr/>
    </dgm:pt>
    <dgm:pt modelId="{9EDD622E-1E30-4CF6-885C-6C0DF6999505}" type="pres">
      <dgm:prSet presAssocID="{E51748C0-CB40-47D3-AE4D-8C0035DDBB89}" presName="Image" presStyleLbl="node1" presStyleIdx="4" presStyleCnt="5"/>
      <dgm:spPr/>
    </dgm:pt>
    <dgm:pt modelId="{C875AB68-BB15-403D-AD18-995E1D192309}" type="pres">
      <dgm:prSet presAssocID="{E51748C0-CB40-47D3-AE4D-8C0035DDBB89}" presName="childText" presStyleLbl="l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D69D50-0357-4DE4-8B40-62BBC3839864}" type="presOf" srcId="{5BB6C718-147A-4052-A492-01E91AECC4A0}" destId="{55E61A7B-DD0C-441A-8ADB-CFD9FB2D6DC2}" srcOrd="0" destOrd="0" presId="urn:microsoft.com/office/officeart/2008/layout/PictureAccentList"/>
    <dgm:cxn modelId="{A73475E9-2F31-4DAF-B3AD-6D5BD2FB4EC1}" srcId="{DF7F377C-9140-4A66-B817-1D3025297188}" destId="{A039603B-E353-4C10-9394-67F5102CE230}" srcOrd="0" destOrd="0" parTransId="{DC07ADBD-189F-4941-8FEA-A81F099A3E5B}" sibTransId="{4D07D1C6-790A-42FE-B53D-209D912BBECF}"/>
    <dgm:cxn modelId="{F2176037-3C73-455C-BC19-3260A628B2A3}" srcId="{DF7F377C-9140-4A66-B817-1D3025297188}" destId="{E51748C0-CB40-47D3-AE4D-8C0035DDBB89}" srcOrd="4" destOrd="0" parTransId="{A0F7396B-1F21-41B9-A18E-83980169C07D}" sibTransId="{DC24710B-0422-4CF1-A507-41B1BAE7DE12}"/>
    <dgm:cxn modelId="{783658B0-1C04-49F1-911B-A2AFCB797CFF}" type="presOf" srcId="{FE8A6550-0CE7-4340-BBB4-E7590C2735C1}" destId="{C4EFFDE3-52ED-42E7-A9D7-625528CFD40D}" srcOrd="0" destOrd="0" presId="urn:microsoft.com/office/officeart/2008/layout/PictureAccentList"/>
    <dgm:cxn modelId="{5B68288B-F8DA-4A42-A537-EA5B0C6A09E4}" type="presOf" srcId="{DF7F377C-9140-4A66-B817-1D3025297188}" destId="{11ECA306-A018-4B5D-A5C4-5050D9458ABF}" srcOrd="0" destOrd="0" presId="urn:microsoft.com/office/officeart/2008/layout/PictureAccentList"/>
    <dgm:cxn modelId="{C4E32064-95E5-44DB-ACB7-75B00CB567F7}" type="presOf" srcId="{B2F1A989-73B2-4458-AFD3-60B504149405}" destId="{05498615-C860-44C8-878D-D18A339B035B}" srcOrd="0" destOrd="0" presId="urn:microsoft.com/office/officeart/2008/layout/PictureAccentList"/>
    <dgm:cxn modelId="{27E53829-AA1E-4B57-8B56-3539DDB22841}" srcId="{DF7F377C-9140-4A66-B817-1D3025297188}" destId="{FE8A6550-0CE7-4340-BBB4-E7590C2735C1}" srcOrd="3" destOrd="0" parTransId="{0CAD7A61-C810-48F4-A3B8-C84A6574C0B2}" sibTransId="{4D29E32A-D30F-448F-A606-574B7B0ADB78}"/>
    <dgm:cxn modelId="{36A09D75-C10C-4EBE-9F59-9DA28BCB94FA}" type="presOf" srcId="{A039603B-E353-4C10-9394-67F5102CE230}" destId="{E7630122-0B68-49BE-88ED-2C59CB1082C9}" srcOrd="0" destOrd="0" presId="urn:microsoft.com/office/officeart/2008/layout/PictureAccentList"/>
    <dgm:cxn modelId="{D7129962-869B-4012-BA33-F3958657C9C5}" srcId="{DF7F377C-9140-4A66-B817-1D3025297188}" destId="{B2F1A989-73B2-4458-AFD3-60B504149405}" srcOrd="1" destOrd="0" parTransId="{9017D724-C385-47A5-82CF-4C3F9EE79835}" sibTransId="{97BAC3B5-433C-4DB5-BAE5-4A66E5695817}"/>
    <dgm:cxn modelId="{465699DB-7D20-41BD-94CA-A24B1A55BC38}" srcId="{DF7F377C-9140-4A66-B817-1D3025297188}" destId="{2919376F-C2CC-4DD9-A625-377999AC768B}" srcOrd="2" destOrd="0" parTransId="{8966F979-B49C-41D5-82DB-2A80E32255AB}" sibTransId="{D7341E89-1505-4DEA-A45E-7E32C4854C46}"/>
    <dgm:cxn modelId="{15C31F8B-421F-4514-8B8D-3F8E8211FA87}" type="presOf" srcId="{2919376F-C2CC-4DD9-A625-377999AC768B}" destId="{33DF9798-6721-4747-959D-CFA73422B1F8}" srcOrd="0" destOrd="0" presId="urn:microsoft.com/office/officeart/2008/layout/PictureAccentList"/>
    <dgm:cxn modelId="{C789ADEF-6019-4819-AEDC-F2FADF0EBC61}" srcId="{5BB6C718-147A-4052-A492-01E91AECC4A0}" destId="{DF7F377C-9140-4A66-B817-1D3025297188}" srcOrd="0" destOrd="0" parTransId="{4AEB2037-4243-4398-AD96-4E32FA363631}" sibTransId="{3B380B20-ECFC-44D3-8007-DB0BCEB89A21}"/>
    <dgm:cxn modelId="{57E717A3-9572-47B8-A567-B5B62A24DDB6}" type="presOf" srcId="{E51748C0-CB40-47D3-AE4D-8C0035DDBB89}" destId="{C875AB68-BB15-403D-AD18-995E1D192309}" srcOrd="0" destOrd="0" presId="urn:microsoft.com/office/officeart/2008/layout/PictureAccentList"/>
    <dgm:cxn modelId="{3D8C22C2-8E13-4E24-96E5-CF81E3DCB353}" type="presParOf" srcId="{55E61A7B-DD0C-441A-8ADB-CFD9FB2D6DC2}" destId="{7E33C299-F5D0-4B8B-990C-D0F7CAB72524}" srcOrd="0" destOrd="0" presId="urn:microsoft.com/office/officeart/2008/layout/PictureAccentList"/>
    <dgm:cxn modelId="{E4912850-7FD6-4035-B5A5-70CC994995FF}" type="presParOf" srcId="{7E33C299-F5D0-4B8B-990C-D0F7CAB72524}" destId="{E0A08178-2AAB-458E-BC37-DD6EB920EFBE}" srcOrd="0" destOrd="0" presId="urn:microsoft.com/office/officeart/2008/layout/PictureAccentList"/>
    <dgm:cxn modelId="{3D6386F8-96E5-4617-AA6C-AD126197EDE2}" type="presParOf" srcId="{E0A08178-2AAB-458E-BC37-DD6EB920EFBE}" destId="{11ECA306-A018-4B5D-A5C4-5050D9458ABF}" srcOrd="0" destOrd="0" presId="urn:microsoft.com/office/officeart/2008/layout/PictureAccentList"/>
    <dgm:cxn modelId="{C64AEDC8-C3DE-4AE0-9628-BAC68AE7CE33}" type="presParOf" srcId="{7E33C299-F5D0-4B8B-990C-D0F7CAB72524}" destId="{6F7968E3-B74E-4801-8629-2BB857CD2CA7}" srcOrd="1" destOrd="0" presId="urn:microsoft.com/office/officeart/2008/layout/PictureAccentList"/>
    <dgm:cxn modelId="{6F8B0A89-DA55-4B64-A323-6165B2F423E4}" type="presParOf" srcId="{6F7968E3-B74E-4801-8629-2BB857CD2CA7}" destId="{A38B0192-9E2E-4E8C-881C-CBC71F05CB5D}" srcOrd="0" destOrd="0" presId="urn:microsoft.com/office/officeart/2008/layout/PictureAccentList"/>
    <dgm:cxn modelId="{C747FA75-B870-4771-9522-2169F4C9F002}" type="presParOf" srcId="{A38B0192-9E2E-4E8C-881C-CBC71F05CB5D}" destId="{D313490C-C3B4-443E-A70A-FE99656CB5E5}" srcOrd="0" destOrd="0" presId="urn:microsoft.com/office/officeart/2008/layout/PictureAccentList"/>
    <dgm:cxn modelId="{592EF9F8-956B-4B08-B565-BE0D3B2F783B}" type="presParOf" srcId="{A38B0192-9E2E-4E8C-881C-CBC71F05CB5D}" destId="{E7630122-0B68-49BE-88ED-2C59CB1082C9}" srcOrd="1" destOrd="0" presId="urn:microsoft.com/office/officeart/2008/layout/PictureAccentList"/>
    <dgm:cxn modelId="{8E8DB140-701C-4F93-9153-37562A9E0E98}" type="presParOf" srcId="{6F7968E3-B74E-4801-8629-2BB857CD2CA7}" destId="{ACE2E017-1085-4E3E-8748-5CBD3704B5D7}" srcOrd="1" destOrd="0" presId="urn:microsoft.com/office/officeart/2008/layout/PictureAccentList"/>
    <dgm:cxn modelId="{AE55DFC3-E741-42C7-8941-E01F99A7B34C}" type="presParOf" srcId="{ACE2E017-1085-4E3E-8748-5CBD3704B5D7}" destId="{DD6B1A1C-4B61-4E20-88DC-2201F0CC58AC}" srcOrd="0" destOrd="0" presId="urn:microsoft.com/office/officeart/2008/layout/PictureAccentList"/>
    <dgm:cxn modelId="{0F6A5EEE-4520-45B8-8596-11CE9A3DC67B}" type="presParOf" srcId="{ACE2E017-1085-4E3E-8748-5CBD3704B5D7}" destId="{05498615-C860-44C8-878D-D18A339B035B}" srcOrd="1" destOrd="0" presId="urn:microsoft.com/office/officeart/2008/layout/PictureAccentList"/>
    <dgm:cxn modelId="{1F62888A-BB15-48A6-AEB0-5078239D9EF0}" type="presParOf" srcId="{6F7968E3-B74E-4801-8629-2BB857CD2CA7}" destId="{94476D62-8D84-4A08-A495-FCEE1B755A8B}" srcOrd="2" destOrd="0" presId="urn:microsoft.com/office/officeart/2008/layout/PictureAccentList"/>
    <dgm:cxn modelId="{F4C0638E-9612-4E64-BC3F-4E4291A379F2}" type="presParOf" srcId="{94476D62-8D84-4A08-A495-FCEE1B755A8B}" destId="{31DBBD30-EA65-4EE5-8C39-24245815C0E4}" srcOrd="0" destOrd="0" presId="urn:microsoft.com/office/officeart/2008/layout/PictureAccentList"/>
    <dgm:cxn modelId="{BB020E24-A8DE-4A50-8B7F-33D6D52AD980}" type="presParOf" srcId="{94476D62-8D84-4A08-A495-FCEE1B755A8B}" destId="{33DF9798-6721-4747-959D-CFA73422B1F8}" srcOrd="1" destOrd="0" presId="urn:microsoft.com/office/officeart/2008/layout/PictureAccentList"/>
    <dgm:cxn modelId="{8C75E8E3-5F56-4A81-AB65-79B6E82AEFCA}" type="presParOf" srcId="{6F7968E3-B74E-4801-8629-2BB857CD2CA7}" destId="{E3B3D0A6-6B32-4A42-A4CB-E671487CC97C}" srcOrd="3" destOrd="0" presId="urn:microsoft.com/office/officeart/2008/layout/PictureAccentList"/>
    <dgm:cxn modelId="{A325CD1B-8761-4646-B555-158BE0AEE076}" type="presParOf" srcId="{E3B3D0A6-6B32-4A42-A4CB-E671487CC97C}" destId="{60A616BE-4F79-4E7D-B587-7DA84C36C306}" srcOrd="0" destOrd="0" presId="urn:microsoft.com/office/officeart/2008/layout/PictureAccentList"/>
    <dgm:cxn modelId="{112C66C2-F3E5-4E2E-B332-D111889202B5}" type="presParOf" srcId="{E3B3D0A6-6B32-4A42-A4CB-E671487CC97C}" destId="{C4EFFDE3-52ED-42E7-A9D7-625528CFD40D}" srcOrd="1" destOrd="0" presId="urn:microsoft.com/office/officeart/2008/layout/PictureAccentList"/>
    <dgm:cxn modelId="{E4703916-0034-46C1-BEBB-98E9C541DAF9}" type="presParOf" srcId="{6F7968E3-B74E-4801-8629-2BB857CD2CA7}" destId="{5B973184-C91D-4B7A-A9DE-0AA4C73D1B87}" srcOrd="4" destOrd="0" presId="urn:microsoft.com/office/officeart/2008/layout/PictureAccentList"/>
    <dgm:cxn modelId="{01AC3929-813E-4343-A5C2-DEA14FC49058}" type="presParOf" srcId="{5B973184-C91D-4B7A-A9DE-0AA4C73D1B87}" destId="{9EDD622E-1E30-4CF6-885C-6C0DF6999505}" srcOrd="0" destOrd="0" presId="urn:microsoft.com/office/officeart/2008/layout/PictureAccentList"/>
    <dgm:cxn modelId="{0D7203A2-0E0C-4305-AA7B-A469E121019E}" type="presParOf" srcId="{5B973184-C91D-4B7A-A9DE-0AA4C73D1B87}" destId="{C875AB68-BB15-403D-AD18-995E1D192309}" srcOrd="1" destOrd="0" presId="urn:microsoft.com/office/officeart/2008/layout/PictureAccen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B6130C-96D0-4692-BDFB-26B58E940E54}">
      <dsp:nvSpPr>
        <dsp:cNvPr id="0" name=""/>
        <dsp:cNvSpPr/>
      </dsp:nvSpPr>
      <dsp:spPr>
        <a:xfrm>
          <a:off x="0" y="0"/>
          <a:ext cx="8496944" cy="1792999"/>
        </a:xfrm>
        <a:prstGeom prst="rect">
          <a:avLst/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err="1" smtClean="0">
              <a:solidFill>
                <a:srgbClr val="7030A0"/>
              </a:solidFill>
              <a:latin typeface="+mj-lt"/>
              <a:ea typeface="+mn-ea"/>
              <a:cs typeface="+mn-cs"/>
            </a:rPr>
            <a:t>Види</a:t>
          </a:r>
          <a:r>
            <a:rPr lang="ru-RU" sz="5400" b="1" kern="1200" dirty="0" smtClean="0">
              <a:solidFill>
                <a:srgbClr val="7030A0"/>
              </a:solidFill>
              <a:latin typeface="+mj-lt"/>
              <a:ea typeface="+mn-ea"/>
              <a:cs typeface="+mn-cs"/>
            </a:rPr>
            <a:t> </a:t>
          </a:r>
          <a:r>
            <a:rPr lang="ru-RU" sz="5400" b="1" kern="1200" dirty="0" err="1" smtClean="0">
              <a:solidFill>
                <a:srgbClr val="7030A0"/>
              </a:solidFill>
              <a:latin typeface="+mj-lt"/>
              <a:ea typeface="+mn-ea"/>
              <a:cs typeface="+mn-cs"/>
            </a:rPr>
            <a:t>мислення</a:t>
          </a:r>
          <a:endParaRPr lang="ru-RU" sz="5400" b="1" kern="1200" dirty="0">
            <a:solidFill>
              <a:srgbClr val="7030A0"/>
            </a:solidFill>
            <a:latin typeface="+mj-lt"/>
            <a:ea typeface="+mn-ea"/>
            <a:cs typeface="+mn-cs"/>
          </a:endParaRPr>
        </a:p>
      </dsp:txBody>
      <dsp:txXfrm>
        <a:off x="0" y="0"/>
        <a:ext cx="8496944" cy="1792999"/>
      </dsp:txXfrm>
    </dsp:sp>
    <dsp:sp modelId="{25EA048B-DB8F-45A7-B27C-59B261B8F132}">
      <dsp:nvSpPr>
        <dsp:cNvPr id="0" name=""/>
        <dsp:cNvSpPr/>
      </dsp:nvSpPr>
      <dsp:spPr>
        <a:xfrm>
          <a:off x="0" y="1792999"/>
          <a:ext cx="4248472" cy="376529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err="1" smtClean="0">
              <a:solidFill>
                <a:schemeClr val="bg1"/>
              </a:solidFill>
            </a:rPr>
            <a:t>Конкретне</a:t>
          </a:r>
          <a:r>
            <a:rPr lang="ru-RU" sz="2800" b="1" i="1" kern="1200" dirty="0" smtClean="0">
              <a:solidFill>
                <a:schemeClr val="bg1"/>
              </a:solidFill>
            </a:rPr>
            <a:t> </a:t>
          </a:r>
          <a:r>
            <a:rPr lang="ru-RU" sz="2800" b="1" i="1" kern="1200" dirty="0" err="1" smtClean="0">
              <a:solidFill>
                <a:schemeClr val="bg1"/>
              </a:solidFill>
            </a:rPr>
            <a:t>мислення</a:t>
          </a:r>
          <a:r>
            <a:rPr lang="ru-RU" sz="2800" b="0" i="1" kern="1200" dirty="0" smtClean="0">
              <a:solidFill>
                <a:schemeClr val="bg1"/>
              </a:solidFill>
            </a:rPr>
            <a:t> - </a:t>
          </a:r>
          <a:r>
            <a:rPr lang="ru-RU" sz="2800" b="0" i="1" kern="1200" dirty="0" err="1" smtClean="0">
              <a:solidFill>
                <a:schemeClr val="bg1"/>
              </a:solidFill>
            </a:rPr>
            <a:t>це</a:t>
          </a:r>
          <a:r>
            <a:rPr lang="ru-RU" sz="2800" b="0" i="1" kern="1200" dirty="0" smtClean="0">
              <a:solidFill>
                <a:schemeClr val="bg1"/>
              </a:solidFill>
            </a:rPr>
            <a:t> форма </a:t>
          </a:r>
          <a:r>
            <a:rPr lang="ru-RU" sz="2800" b="0" i="1" kern="1200" dirty="0" err="1" smtClean="0">
              <a:solidFill>
                <a:schemeClr val="bg1"/>
              </a:solidFill>
            </a:rPr>
            <a:t>мислення</a:t>
          </a:r>
          <a:r>
            <a:rPr lang="ru-RU" sz="2800" b="0" i="1" kern="1200" dirty="0" smtClean="0">
              <a:solidFill>
                <a:schemeClr val="bg1"/>
              </a:solidFill>
            </a:rPr>
            <a:t>, </a:t>
          </a:r>
          <a:r>
            <a:rPr lang="ru-RU" sz="2800" b="0" i="1" kern="1200" dirty="0" err="1" smtClean="0">
              <a:solidFill>
                <a:schemeClr val="bg1"/>
              </a:solidFill>
            </a:rPr>
            <a:t>що</a:t>
          </a:r>
          <a:r>
            <a:rPr lang="ru-RU" sz="2800" b="0" i="1" kern="1200" dirty="0" smtClean="0">
              <a:solidFill>
                <a:schemeClr val="bg1"/>
              </a:solidFill>
            </a:rPr>
            <a:t> </a:t>
          </a:r>
          <a:r>
            <a:rPr lang="ru-RU" sz="2800" b="0" i="1" kern="1200" dirty="0" err="1" smtClean="0">
              <a:solidFill>
                <a:schemeClr val="bg1"/>
              </a:solidFill>
            </a:rPr>
            <a:t>пов’язана</a:t>
          </a:r>
          <a:r>
            <a:rPr lang="ru-RU" sz="2800" b="0" i="1" kern="1200" dirty="0" smtClean="0">
              <a:solidFill>
                <a:schemeClr val="bg1"/>
              </a:solidFill>
            </a:rPr>
            <a:t> з </a:t>
          </a:r>
          <a:r>
            <a:rPr lang="ru-RU" sz="2800" b="0" i="1" kern="1200" dirty="0" err="1" smtClean="0">
              <a:solidFill>
                <a:schemeClr val="bg1"/>
              </a:solidFill>
            </a:rPr>
            <a:t>аналізом</a:t>
          </a:r>
          <a:r>
            <a:rPr lang="ru-RU" sz="2800" b="0" i="1" kern="1200" dirty="0" smtClean="0">
              <a:solidFill>
                <a:schemeClr val="bg1"/>
              </a:solidFill>
            </a:rPr>
            <a:t> і синтезом </a:t>
          </a:r>
          <a:r>
            <a:rPr lang="ru-RU" sz="2800" b="0" i="1" kern="1200" dirty="0" err="1" smtClean="0">
              <a:solidFill>
                <a:schemeClr val="bg1"/>
              </a:solidFill>
            </a:rPr>
            <a:t>сигналів</a:t>
          </a:r>
          <a:r>
            <a:rPr lang="ru-RU" sz="2800" b="0" i="1" kern="1200" dirty="0" smtClean="0">
              <a:solidFill>
                <a:schemeClr val="bg1"/>
              </a:solidFill>
            </a:rPr>
            <a:t> </a:t>
          </a:r>
          <a:r>
            <a:rPr lang="ru-RU" sz="2800" b="0" i="1" kern="1200" dirty="0" err="1" smtClean="0">
              <a:solidFill>
                <a:schemeClr val="bg1"/>
              </a:solidFill>
            </a:rPr>
            <a:t>навколишнього</a:t>
          </a:r>
          <a:r>
            <a:rPr lang="ru-RU" sz="2800" b="0" i="1" kern="1200" dirty="0" smtClean="0">
              <a:solidFill>
                <a:schemeClr val="bg1"/>
              </a:solidFill>
            </a:rPr>
            <a:t> </a:t>
          </a:r>
          <a:r>
            <a:rPr lang="ru-RU" sz="2800" b="0" i="1" kern="1200" dirty="0" err="1" smtClean="0">
              <a:solidFill>
                <a:schemeClr val="bg1"/>
              </a:solidFill>
            </a:rPr>
            <a:t>світу</a:t>
          </a:r>
          <a:r>
            <a:rPr lang="ru-RU" sz="2800" b="0" i="1" kern="1200" dirty="0" smtClean="0">
              <a:solidFill>
                <a:schemeClr val="bg1"/>
              </a:solidFill>
            </a:rPr>
            <a:t>, </a:t>
          </a:r>
          <a:r>
            <a:rPr lang="ru-RU" sz="2800" b="0" i="1" kern="1200" dirty="0" err="1" smtClean="0">
              <a:solidFill>
                <a:schemeClr val="bg1"/>
              </a:solidFill>
            </a:rPr>
            <a:t>що</a:t>
          </a:r>
          <a:r>
            <a:rPr lang="ru-RU" sz="2800" b="0" i="1" kern="1200" dirty="0" smtClean="0">
              <a:solidFill>
                <a:schemeClr val="bg1"/>
              </a:solidFill>
            </a:rPr>
            <a:t> </a:t>
          </a:r>
          <a:r>
            <a:rPr lang="ru-RU" sz="2800" b="0" i="1" kern="1200" dirty="0" err="1" smtClean="0">
              <a:solidFill>
                <a:schemeClr val="bg1"/>
              </a:solidFill>
            </a:rPr>
            <a:t>надходять</a:t>
          </a:r>
          <a:r>
            <a:rPr lang="ru-RU" sz="2800" b="0" i="1" kern="1200" dirty="0" smtClean="0">
              <a:solidFill>
                <a:schemeClr val="bg1"/>
              </a:solidFill>
            </a:rPr>
            <a:t> </a:t>
          </a:r>
          <a:r>
            <a:rPr lang="ru-RU" sz="2800" b="0" i="1" kern="1200" dirty="0" err="1" smtClean="0">
              <a:solidFill>
                <a:schemeClr val="bg1"/>
              </a:solidFill>
            </a:rPr>
            <a:t>від</a:t>
          </a:r>
          <a:r>
            <a:rPr lang="ru-RU" sz="2800" b="0" i="1" kern="1200" dirty="0" smtClean="0">
              <a:solidFill>
                <a:schemeClr val="bg1"/>
              </a:solidFill>
            </a:rPr>
            <a:t> </a:t>
          </a:r>
          <a:r>
            <a:rPr lang="ru-RU" sz="2800" b="0" i="1" kern="1200" dirty="0" err="1" smtClean="0">
              <a:solidFill>
                <a:schemeClr val="bg1"/>
              </a:solidFill>
            </a:rPr>
            <a:t>рецепторів</a:t>
          </a:r>
          <a:r>
            <a:rPr lang="ru-RU" sz="2800" b="0" i="1" kern="1200" dirty="0" smtClean="0">
              <a:solidFill>
                <a:schemeClr val="bg1"/>
              </a:solidFill>
            </a:rPr>
            <a:t> за </a:t>
          </a:r>
          <a:r>
            <a:rPr lang="ru-RU" sz="2800" b="0" i="1" kern="1200" dirty="0" err="1" smtClean="0">
              <a:solidFill>
                <a:schemeClr val="bg1"/>
              </a:solidFill>
            </a:rPr>
            <a:t>допомогою</a:t>
          </a:r>
          <a:r>
            <a:rPr lang="ru-RU" sz="2800" b="0" i="1" kern="1200" dirty="0" smtClean="0">
              <a:solidFill>
                <a:schemeClr val="bg1"/>
              </a:solidFill>
            </a:rPr>
            <a:t> </a:t>
          </a:r>
          <a:r>
            <a:rPr lang="ru-RU" sz="2800" b="0" i="1" kern="1200" dirty="0" err="1" smtClean="0">
              <a:solidFill>
                <a:schemeClr val="bg1"/>
              </a:solidFill>
            </a:rPr>
            <a:t>першої</a:t>
          </a:r>
          <a:r>
            <a:rPr lang="ru-RU" sz="2800" b="0" i="1" kern="1200" dirty="0" smtClean="0">
              <a:solidFill>
                <a:schemeClr val="bg1"/>
              </a:solidFill>
            </a:rPr>
            <a:t> </a:t>
          </a:r>
          <a:r>
            <a:rPr lang="ru-RU" sz="2800" b="0" i="1" kern="1200" dirty="0" err="1" smtClean="0">
              <a:solidFill>
                <a:schemeClr val="bg1"/>
              </a:solidFill>
            </a:rPr>
            <a:t>сигнальної</a:t>
          </a:r>
          <a:r>
            <a:rPr lang="ru-RU" sz="2800" b="0" i="1" kern="1200" dirty="0" smtClean="0">
              <a:solidFill>
                <a:schemeClr val="bg1"/>
              </a:solidFill>
            </a:rPr>
            <a:t> </a:t>
          </a:r>
          <a:r>
            <a:rPr lang="ru-RU" sz="2800" b="0" i="1" kern="1200" dirty="0" err="1" smtClean="0">
              <a:solidFill>
                <a:schemeClr val="bg1"/>
              </a:solidFill>
            </a:rPr>
            <a:t>системи</a:t>
          </a:r>
          <a:endParaRPr lang="ru-RU" sz="2800" b="0" i="1" kern="1200" dirty="0">
            <a:solidFill>
              <a:schemeClr val="bg1"/>
            </a:solidFill>
          </a:endParaRPr>
        </a:p>
      </dsp:txBody>
      <dsp:txXfrm>
        <a:off x="0" y="1792999"/>
        <a:ext cx="4248472" cy="3765298"/>
      </dsp:txXfrm>
    </dsp:sp>
    <dsp:sp modelId="{395EF80B-54AE-42B3-B6BC-F0D13EC77D9D}">
      <dsp:nvSpPr>
        <dsp:cNvPr id="0" name=""/>
        <dsp:cNvSpPr/>
      </dsp:nvSpPr>
      <dsp:spPr>
        <a:xfrm>
          <a:off x="4248472" y="1792999"/>
          <a:ext cx="4248472" cy="3765298"/>
        </a:xfrm>
        <a:prstGeom prst="rect">
          <a:avLst/>
        </a:prstGeom>
        <a:solidFill>
          <a:schemeClr val="accent4">
            <a:hueOff val="14339453"/>
            <a:satOff val="-39956"/>
            <a:lumOff val="9804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err="1" smtClean="0">
              <a:solidFill>
                <a:schemeClr val="bg1"/>
              </a:solidFill>
            </a:rPr>
            <a:t>Абстрактне</a:t>
          </a:r>
          <a:r>
            <a:rPr lang="ru-RU" sz="2800" b="1" i="1" kern="1200" dirty="0" smtClean="0">
              <a:solidFill>
                <a:schemeClr val="bg1"/>
              </a:solidFill>
            </a:rPr>
            <a:t> </a:t>
          </a:r>
          <a:r>
            <a:rPr lang="ru-RU" sz="2800" b="1" i="1" kern="1200" dirty="0" err="1" smtClean="0">
              <a:solidFill>
                <a:schemeClr val="bg1"/>
              </a:solidFill>
            </a:rPr>
            <a:t>мислення</a:t>
          </a:r>
          <a:r>
            <a:rPr lang="ru-RU" sz="2800" i="1" kern="1200" dirty="0" smtClean="0">
              <a:solidFill>
                <a:schemeClr val="bg1"/>
              </a:solidFill>
            </a:rPr>
            <a:t> - </a:t>
          </a:r>
          <a:r>
            <a:rPr lang="ru-RU" sz="2800" i="1" kern="1200" dirty="0" err="1" smtClean="0">
              <a:solidFill>
                <a:schemeClr val="bg1"/>
              </a:solidFill>
            </a:rPr>
            <a:t>це</a:t>
          </a:r>
          <a:r>
            <a:rPr lang="ru-RU" sz="2800" i="1" kern="1200" dirty="0" smtClean="0">
              <a:solidFill>
                <a:schemeClr val="bg1"/>
              </a:solidFill>
            </a:rPr>
            <a:t> форма </a:t>
          </a:r>
          <a:r>
            <a:rPr lang="ru-RU" sz="2800" i="1" kern="1200" dirty="0" err="1" smtClean="0">
              <a:solidFill>
                <a:schemeClr val="bg1"/>
              </a:solidFill>
            </a:rPr>
            <a:t>мислення</a:t>
          </a:r>
          <a:r>
            <a:rPr lang="ru-RU" sz="2800" i="1" kern="1200" dirty="0" smtClean="0">
              <a:solidFill>
                <a:schemeClr val="bg1"/>
              </a:solidFill>
            </a:rPr>
            <a:t>, </a:t>
          </a:r>
          <a:r>
            <a:rPr lang="ru-RU" sz="2800" i="1" kern="1200" dirty="0" err="1" smtClean="0">
              <a:solidFill>
                <a:schemeClr val="bg1"/>
              </a:solidFill>
            </a:rPr>
            <a:t>що</a:t>
          </a:r>
          <a:r>
            <a:rPr lang="ru-RU" sz="2800" i="1" kern="1200" dirty="0" smtClean="0">
              <a:solidFill>
                <a:schemeClr val="bg1"/>
              </a:solidFill>
            </a:rPr>
            <a:t> </a:t>
          </a:r>
          <a:r>
            <a:rPr lang="ru-RU" sz="2800" i="1" kern="1200" dirty="0" err="1" smtClean="0">
              <a:solidFill>
                <a:schemeClr val="bg1"/>
              </a:solidFill>
            </a:rPr>
            <a:t>пов’язана</a:t>
          </a:r>
          <a:r>
            <a:rPr lang="ru-RU" sz="2800" i="1" kern="1200" dirty="0" smtClean="0">
              <a:solidFill>
                <a:schemeClr val="bg1"/>
              </a:solidFill>
            </a:rPr>
            <a:t> з </a:t>
          </a:r>
          <a:r>
            <a:rPr lang="ru-RU" sz="2800" i="1" kern="1200" dirty="0" err="1" smtClean="0">
              <a:solidFill>
                <a:schemeClr val="bg1"/>
              </a:solidFill>
            </a:rPr>
            <a:t>аналізом</a:t>
          </a:r>
          <a:r>
            <a:rPr lang="ru-RU" sz="2800" i="1" kern="1200" dirty="0" smtClean="0">
              <a:solidFill>
                <a:schemeClr val="bg1"/>
              </a:solidFill>
            </a:rPr>
            <a:t> і синтезом </a:t>
          </a:r>
          <a:r>
            <a:rPr lang="ru-RU" sz="2800" i="1" kern="1200" dirty="0" err="1" smtClean="0">
              <a:solidFill>
                <a:schemeClr val="bg1"/>
              </a:solidFill>
            </a:rPr>
            <a:t>сигналів</a:t>
          </a:r>
          <a:r>
            <a:rPr lang="ru-RU" sz="2800" i="1" kern="1200" dirty="0" smtClean="0">
              <a:solidFill>
                <a:schemeClr val="bg1"/>
              </a:solidFill>
            </a:rPr>
            <a:t>, </a:t>
          </a:r>
          <a:r>
            <a:rPr lang="ru-RU" sz="2800" i="1" kern="1200" dirty="0" err="1" smtClean="0">
              <a:solidFill>
                <a:schemeClr val="bg1"/>
              </a:solidFill>
            </a:rPr>
            <a:t>що</a:t>
          </a:r>
          <a:r>
            <a:rPr lang="ru-RU" sz="2800" i="1" kern="1200" dirty="0" smtClean="0">
              <a:solidFill>
                <a:schemeClr val="bg1"/>
              </a:solidFill>
            </a:rPr>
            <a:t> </a:t>
          </a:r>
          <a:r>
            <a:rPr lang="ru-RU" sz="2800" i="1" kern="1200" dirty="0" err="1" smtClean="0">
              <a:solidFill>
                <a:schemeClr val="bg1"/>
              </a:solidFill>
            </a:rPr>
            <a:t>надходять</a:t>
          </a:r>
          <a:r>
            <a:rPr lang="ru-RU" sz="2800" i="1" kern="1200" dirty="0" smtClean="0">
              <a:solidFill>
                <a:schemeClr val="bg1"/>
              </a:solidFill>
            </a:rPr>
            <a:t> у </a:t>
          </a:r>
          <a:r>
            <a:rPr lang="ru-RU" sz="2800" i="1" kern="1200" dirty="0" err="1" smtClean="0">
              <a:solidFill>
                <a:schemeClr val="bg1"/>
              </a:solidFill>
            </a:rPr>
            <a:t>вигляді</a:t>
          </a:r>
          <a:r>
            <a:rPr lang="ru-RU" sz="2800" i="1" kern="1200" dirty="0" smtClean="0">
              <a:solidFill>
                <a:schemeClr val="bg1"/>
              </a:solidFill>
            </a:rPr>
            <a:t> </a:t>
          </a:r>
          <a:r>
            <a:rPr lang="ru-RU" sz="2800" i="1" kern="1200" dirty="0" err="1" smtClean="0">
              <a:solidFill>
                <a:schemeClr val="bg1"/>
              </a:solidFill>
            </a:rPr>
            <a:t>слів</a:t>
          </a:r>
          <a:r>
            <a:rPr lang="ru-RU" sz="2800" i="1" kern="1200" dirty="0" smtClean="0">
              <a:solidFill>
                <a:schemeClr val="bg1"/>
              </a:solidFill>
            </a:rPr>
            <a:t> за </a:t>
          </a:r>
          <a:r>
            <a:rPr lang="ru-RU" sz="2800" i="1" kern="1200" dirty="0" err="1" smtClean="0">
              <a:solidFill>
                <a:schemeClr val="bg1"/>
              </a:solidFill>
            </a:rPr>
            <a:t>участю</a:t>
          </a:r>
          <a:r>
            <a:rPr lang="ru-RU" sz="2800" i="1" kern="1200" dirty="0" smtClean="0">
              <a:solidFill>
                <a:schemeClr val="bg1"/>
              </a:solidFill>
            </a:rPr>
            <a:t> </a:t>
          </a:r>
          <a:r>
            <a:rPr lang="ru-RU" sz="2800" i="1" kern="1200" dirty="0" err="1" smtClean="0">
              <a:solidFill>
                <a:schemeClr val="bg1"/>
              </a:solidFill>
            </a:rPr>
            <a:t>другої</a:t>
          </a:r>
          <a:r>
            <a:rPr lang="ru-RU" sz="2800" i="1" kern="1200" dirty="0" smtClean="0">
              <a:solidFill>
                <a:schemeClr val="bg1"/>
              </a:solidFill>
            </a:rPr>
            <a:t> </a:t>
          </a:r>
          <a:r>
            <a:rPr lang="ru-RU" sz="2800" i="1" kern="1200" dirty="0" err="1" smtClean="0">
              <a:solidFill>
                <a:schemeClr val="bg1"/>
              </a:solidFill>
            </a:rPr>
            <a:t>сигнальної</a:t>
          </a:r>
          <a:r>
            <a:rPr lang="ru-RU" sz="2800" i="1" kern="1200" dirty="0" smtClean="0">
              <a:solidFill>
                <a:schemeClr val="bg1"/>
              </a:solidFill>
            </a:rPr>
            <a:t> </a:t>
          </a:r>
          <a:r>
            <a:rPr lang="ru-RU" sz="2800" i="1" kern="1200" dirty="0" err="1" smtClean="0">
              <a:solidFill>
                <a:schemeClr val="bg1"/>
              </a:solidFill>
            </a:rPr>
            <a:t>системи</a:t>
          </a:r>
          <a:endParaRPr lang="ru-RU" sz="2800" i="1" kern="1200" dirty="0">
            <a:solidFill>
              <a:schemeClr val="bg1"/>
            </a:solidFill>
          </a:endParaRPr>
        </a:p>
      </dsp:txBody>
      <dsp:txXfrm>
        <a:off x="4248472" y="1792999"/>
        <a:ext cx="4248472" cy="3765298"/>
      </dsp:txXfrm>
    </dsp:sp>
    <dsp:sp modelId="{9EDDCF0C-0979-4A76-895B-AF649E2EF7A9}">
      <dsp:nvSpPr>
        <dsp:cNvPr id="0" name=""/>
        <dsp:cNvSpPr/>
      </dsp:nvSpPr>
      <dsp:spPr>
        <a:xfrm>
          <a:off x="0" y="5372551"/>
          <a:ext cx="8496944" cy="418366"/>
        </a:xfrm>
        <a:prstGeom prst="rect">
          <a:avLst/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ECA306-A018-4B5D-A5C4-5050D9458ABF}">
      <dsp:nvSpPr>
        <dsp:cNvPr id="0" name=""/>
        <dsp:cNvSpPr/>
      </dsp:nvSpPr>
      <dsp:spPr>
        <a:xfrm>
          <a:off x="2819074" y="81"/>
          <a:ext cx="8477901" cy="10005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err="1" smtClean="0">
              <a:ln w="12700">
                <a:solidFill>
                  <a:schemeClr val="accent2">
                    <a:lumMod val="50000"/>
                  </a:schemeClr>
                </a:solidFill>
              </a:ln>
              <a:solidFill>
                <a:srgbClr val="7030A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n-ea"/>
              <a:cs typeface="+mn-cs"/>
            </a:rPr>
            <a:t>Критерії</a:t>
          </a:r>
          <a:r>
            <a:rPr lang="ru-RU" sz="5400" b="1" kern="1200" dirty="0" smtClean="0">
              <a:ln w="12700">
                <a:solidFill>
                  <a:schemeClr val="accent2">
                    <a:lumMod val="50000"/>
                  </a:schemeClr>
                </a:solidFill>
              </a:ln>
              <a:solidFill>
                <a:srgbClr val="7030A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n-ea"/>
              <a:cs typeface="+mn-cs"/>
            </a:rPr>
            <a:t> </a:t>
          </a:r>
          <a:r>
            <a:rPr lang="ru-RU" sz="5400" b="1" kern="1200" dirty="0" err="1" smtClean="0">
              <a:ln w="12700">
                <a:solidFill>
                  <a:schemeClr val="accent2">
                    <a:lumMod val="50000"/>
                  </a:schemeClr>
                </a:solidFill>
              </a:ln>
              <a:solidFill>
                <a:srgbClr val="7030A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n-ea"/>
              <a:cs typeface="+mn-cs"/>
            </a:rPr>
            <a:t>свідомості</a:t>
          </a:r>
          <a:endParaRPr lang="ru-RU" sz="5400" b="1" kern="1200" dirty="0">
            <a:ln w="12700">
              <a:solidFill>
                <a:schemeClr val="accent2">
                  <a:lumMod val="50000"/>
                </a:schemeClr>
              </a:solidFill>
            </a:ln>
            <a:solidFill>
              <a:srgbClr val="7030A0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latin typeface="+mj-lt"/>
            <a:ea typeface="+mn-ea"/>
            <a:cs typeface="+mn-cs"/>
          </a:endParaRPr>
        </a:p>
      </dsp:txBody>
      <dsp:txXfrm>
        <a:off x="2819074" y="81"/>
        <a:ext cx="8477901" cy="1000581"/>
      </dsp:txXfrm>
    </dsp:sp>
    <dsp:sp modelId="{D313490C-C3B4-443E-A70A-FE99656CB5E5}">
      <dsp:nvSpPr>
        <dsp:cNvPr id="0" name=""/>
        <dsp:cNvSpPr/>
      </dsp:nvSpPr>
      <dsp:spPr>
        <a:xfrm>
          <a:off x="2865636" y="1196751"/>
          <a:ext cx="907457" cy="968612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630122-0B68-49BE-88ED-2C59CB1082C9}">
      <dsp:nvSpPr>
        <dsp:cNvPr id="0" name=""/>
        <dsp:cNvSpPr/>
      </dsp:nvSpPr>
      <dsp:spPr>
        <a:xfrm>
          <a:off x="3879690" y="1180767"/>
          <a:ext cx="7417284" cy="1000581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err="1" smtClean="0">
              <a:solidFill>
                <a:schemeClr val="bg1"/>
              </a:solidFill>
            </a:rPr>
            <a:t>сприйняття</a:t>
          </a:r>
          <a:r>
            <a:rPr lang="ru-RU" sz="2800" b="1" i="1" kern="1200" dirty="0" smtClean="0">
              <a:solidFill>
                <a:schemeClr val="bg1"/>
              </a:solidFill>
            </a:rPr>
            <a:t> </a:t>
          </a:r>
          <a:r>
            <a:rPr lang="ru-RU" sz="2800" b="1" i="1" kern="1200" dirty="0" err="1" smtClean="0">
              <a:solidFill>
                <a:schemeClr val="bg1"/>
              </a:solidFill>
            </a:rPr>
            <a:t>дійсності</a:t>
          </a:r>
          <a:r>
            <a:rPr lang="ru-RU" sz="2800" b="1" i="1" kern="1200" dirty="0" smtClean="0">
              <a:solidFill>
                <a:schemeClr val="bg1"/>
              </a:solidFill>
            </a:rPr>
            <a:t> в </a:t>
          </a:r>
          <a:r>
            <a:rPr lang="ru-RU" sz="2800" b="1" i="1" kern="1200" dirty="0" err="1" smtClean="0">
              <a:solidFill>
                <a:schemeClr val="bg1"/>
              </a:solidFill>
            </a:rPr>
            <a:t>мовній</a:t>
          </a:r>
          <a:r>
            <a:rPr lang="ru-RU" sz="2800" b="1" i="1" kern="1200" dirty="0" smtClean="0">
              <a:solidFill>
                <a:schemeClr val="bg1"/>
              </a:solidFill>
            </a:rPr>
            <a:t> </a:t>
          </a:r>
          <a:r>
            <a:rPr lang="ru-RU" sz="2800" b="1" i="1" kern="1200" dirty="0" err="1" smtClean="0">
              <a:solidFill>
                <a:schemeClr val="bg1"/>
              </a:solidFill>
            </a:rPr>
            <a:t>формі</a:t>
          </a:r>
          <a:r>
            <a:rPr lang="ru-RU" sz="2800" b="1" i="1" kern="1200" dirty="0" smtClean="0">
              <a:solidFill>
                <a:schemeClr val="bg1"/>
              </a:solidFill>
            </a:rPr>
            <a:t>, на </a:t>
          </a:r>
          <a:r>
            <a:rPr lang="ru-RU" sz="2800" b="1" i="1" kern="1200" dirty="0" err="1" smtClean="0">
              <a:solidFill>
                <a:schemeClr val="bg1"/>
              </a:solidFill>
            </a:rPr>
            <a:t>основі</a:t>
          </a:r>
          <a:r>
            <a:rPr lang="ru-RU" sz="2800" b="1" i="1" kern="1200" dirty="0" smtClean="0">
              <a:solidFill>
                <a:schemeClr val="bg1"/>
              </a:solidFill>
            </a:rPr>
            <a:t> </a:t>
          </a:r>
          <a:r>
            <a:rPr lang="ru-RU" sz="2800" b="1" i="1" kern="1200" dirty="0" err="1" smtClean="0">
              <a:solidFill>
                <a:schemeClr val="bg1"/>
              </a:solidFill>
            </a:rPr>
            <a:t>якої</a:t>
          </a:r>
          <a:r>
            <a:rPr lang="ru-RU" sz="2800" b="1" i="1" kern="1200" dirty="0" smtClean="0">
              <a:solidFill>
                <a:schemeClr val="bg1"/>
              </a:solidFill>
            </a:rPr>
            <a:t> </a:t>
          </a:r>
          <a:r>
            <a:rPr lang="ru-RU" sz="2800" b="1" i="1" kern="1200" dirty="0" err="1" smtClean="0">
              <a:solidFill>
                <a:schemeClr val="bg1"/>
              </a:solidFill>
            </a:rPr>
            <a:t>формується</a:t>
          </a:r>
          <a:r>
            <a:rPr lang="ru-RU" sz="2800" b="1" i="1" kern="1200" dirty="0" smtClean="0">
              <a:solidFill>
                <a:schemeClr val="bg1"/>
              </a:solidFill>
            </a:rPr>
            <a:t> </a:t>
          </a:r>
          <a:r>
            <a:rPr lang="ru-RU" sz="2800" b="1" i="1" kern="1200" dirty="0" err="1" smtClean="0">
              <a:solidFill>
                <a:schemeClr val="bg1"/>
              </a:solidFill>
            </a:rPr>
            <a:t>абстрактне</a:t>
          </a:r>
          <a:r>
            <a:rPr lang="ru-RU" sz="2800" b="1" i="1" kern="1200" dirty="0" smtClean="0">
              <a:solidFill>
                <a:schemeClr val="bg1"/>
              </a:solidFill>
            </a:rPr>
            <a:t> </a:t>
          </a:r>
          <a:r>
            <a:rPr lang="ru-RU" sz="2800" b="1" i="1" kern="1200" dirty="0" err="1" smtClean="0">
              <a:solidFill>
                <a:schemeClr val="bg1"/>
              </a:solidFill>
            </a:rPr>
            <a:t>мислення</a:t>
          </a:r>
          <a:endParaRPr lang="ru-RU" sz="2800" b="1" i="1" kern="1200" dirty="0">
            <a:solidFill>
              <a:schemeClr val="bg1"/>
            </a:solidFill>
          </a:endParaRPr>
        </a:p>
      </dsp:txBody>
      <dsp:txXfrm>
        <a:off x="3879690" y="1180767"/>
        <a:ext cx="7417284" cy="1000581"/>
      </dsp:txXfrm>
    </dsp:sp>
    <dsp:sp modelId="{DD6B1A1C-4B61-4E20-88DC-2201F0CC58AC}">
      <dsp:nvSpPr>
        <dsp:cNvPr id="0" name=""/>
        <dsp:cNvSpPr/>
      </dsp:nvSpPr>
      <dsp:spPr>
        <a:xfrm>
          <a:off x="2819074" y="2301418"/>
          <a:ext cx="1000581" cy="1000581"/>
        </a:xfrm>
        <a:prstGeom prst="roundRect">
          <a:avLst>
            <a:gd name="adj" fmla="val 16670"/>
          </a:avLst>
        </a:prstGeom>
        <a:solidFill>
          <a:schemeClr val="accent3">
            <a:hueOff val="-874292"/>
            <a:satOff val="7953"/>
            <a:lumOff val="-343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498615-C860-44C8-878D-D18A339B035B}">
      <dsp:nvSpPr>
        <dsp:cNvPr id="0" name=""/>
        <dsp:cNvSpPr/>
      </dsp:nvSpPr>
      <dsp:spPr>
        <a:xfrm>
          <a:off x="3879690" y="2301418"/>
          <a:ext cx="7417284" cy="1000581"/>
        </a:xfrm>
        <a:prstGeom prst="roundRect">
          <a:avLst>
            <a:gd name="adj" fmla="val 16670"/>
          </a:avLst>
        </a:prstGeom>
        <a:solidFill>
          <a:schemeClr val="accent3">
            <a:hueOff val="-874292"/>
            <a:satOff val="7953"/>
            <a:lumOff val="-343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err="1" smtClean="0">
              <a:solidFill>
                <a:schemeClr val="bg1"/>
              </a:solidFill>
            </a:rPr>
            <a:t>здатність</a:t>
          </a:r>
          <a:r>
            <a:rPr lang="ru-RU" sz="2800" b="1" i="1" kern="1200" dirty="0" smtClean="0">
              <a:solidFill>
                <a:schemeClr val="bg1"/>
              </a:solidFill>
            </a:rPr>
            <a:t> </a:t>
          </a:r>
          <a:r>
            <a:rPr lang="ru-RU" sz="2800" b="1" i="1" kern="1200" dirty="0" err="1" smtClean="0">
              <a:solidFill>
                <a:schemeClr val="bg1"/>
              </a:solidFill>
            </a:rPr>
            <a:t>виокремлювати</a:t>
          </a:r>
          <a:r>
            <a:rPr lang="ru-RU" sz="2800" b="1" i="1" kern="1200" dirty="0" smtClean="0">
              <a:solidFill>
                <a:schemeClr val="bg1"/>
              </a:solidFill>
            </a:rPr>
            <a:t> з </a:t>
          </a:r>
          <a:r>
            <a:rPr lang="ru-RU" sz="2800" b="1" i="1" kern="1200" dirty="0" err="1" smtClean="0">
              <a:solidFill>
                <a:schemeClr val="bg1"/>
              </a:solidFill>
            </a:rPr>
            <a:t>навколишнього</a:t>
          </a:r>
          <a:r>
            <a:rPr lang="ru-RU" sz="2800" b="1" i="1" kern="1200" dirty="0" smtClean="0">
              <a:solidFill>
                <a:schemeClr val="bg1"/>
              </a:solidFill>
            </a:rPr>
            <a:t> </a:t>
          </a:r>
          <a:r>
            <a:rPr lang="ru-RU" sz="2800" b="1" i="1" kern="1200" dirty="0" err="1" smtClean="0">
              <a:solidFill>
                <a:schemeClr val="bg1"/>
              </a:solidFill>
            </a:rPr>
            <a:t>найважливіше</a:t>
          </a:r>
          <a:r>
            <a:rPr lang="ru-RU" sz="2800" b="1" i="1" kern="1200" dirty="0" smtClean="0">
              <a:solidFill>
                <a:schemeClr val="bg1"/>
              </a:solidFill>
            </a:rPr>
            <a:t> і </a:t>
          </a:r>
          <a:r>
            <a:rPr lang="ru-RU" sz="2800" b="1" i="1" kern="1200" dirty="0" err="1" smtClean="0">
              <a:solidFill>
                <a:schemeClr val="bg1"/>
              </a:solidFill>
            </a:rPr>
            <a:t>зосереджувати</a:t>
          </a:r>
          <a:r>
            <a:rPr lang="ru-RU" sz="2800" b="1" i="1" kern="1200" dirty="0" smtClean="0">
              <a:solidFill>
                <a:schemeClr val="bg1"/>
              </a:solidFill>
            </a:rPr>
            <a:t> на </a:t>
          </a:r>
          <a:r>
            <a:rPr lang="ru-RU" sz="2800" b="1" i="1" kern="1200" dirty="0" err="1" smtClean="0">
              <a:solidFill>
                <a:schemeClr val="bg1"/>
              </a:solidFill>
            </a:rPr>
            <a:t>ньому</a:t>
          </a:r>
          <a:r>
            <a:rPr lang="ru-RU" sz="2800" b="1" i="1" kern="1200" dirty="0" smtClean="0">
              <a:solidFill>
                <a:schemeClr val="bg1"/>
              </a:solidFill>
            </a:rPr>
            <a:t> думки</a:t>
          </a:r>
          <a:endParaRPr lang="ru-RU" sz="2800" b="1" i="1" kern="1200" dirty="0">
            <a:solidFill>
              <a:schemeClr val="bg1"/>
            </a:solidFill>
          </a:endParaRPr>
        </a:p>
      </dsp:txBody>
      <dsp:txXfrm>
        <a:off x="3879690" y="2301418"/>
        <a:ext cx="7417284" cy="1000581"/>
      </dsp:txXfrm>
    </dsp:sp>
    <dsp:sp modelId="{31DBBD30-EA65-4EE5-8C39-24245815C0E4}">
      <dsp:nvSpPr>
        <dsp:cNvPr id="0" name=""/>
        <dsp:cNvSpPr/>
      </dsp:nvSpPr>
      <dsp:spPr>
        <a:xfrm>
          <a:off x="2819074" y="3422070"/>
          <a:ext cx="1000581" cy="1000581"/>
        </a:xfrm>
        <a:prstGeom prst="roundRect">
          <a:avLst>
            <a:gd name="adj" fmla="val 16670"/>
          </a:avLst>
        </a:prstGeom>
        <a:solidFill>
          <a:schemeClr val="accent3">
            <a:hueOff val="-1748584"/>
            <a:satOff val="15905"/>
            <a:lumOff val="-68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DF9798-6721-4747-959D-CFA73422B1F8}">
      <dsp:nvSpPr>
        <dsp:cNvPr id="0" name=""/>
        <dsp:cNvSpPr/>
      </dsp:nvSpPr>
      <dsp:spPr>
        <a:xfrm>
          <a:off x="3879690" y="3422070"/>
          <a:ext cx="7417284" cy="1000581"/>
        </a:xfrm>
        <a:prstGeom prst="roundRect">
          <a:avLst>
            <a:gd name="adj" fmla="val 16670"/>
          </a:avLst>
        </a:prstGeom>
        <a:solidFill>
          <a:schemeClr val="accent3">
            <a:hueOff val="-1748584"/>
            <a:satOff val="15905"/>
            <a:lumOff val="-68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just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1" kern="1200" dirty="0" err="1" smtClean="0">
              <a:solidFill>
                <a:schemeClr val="bg1"/>
              </a:solidFill>
            </a:rPr>
            <a:t>здатність</a:t>
          </a:r>
          <a:r>
            <a:rPr lang="ru-RU" sz="3600" b="1" i="1" kern="1200" dirty="0" smtClean="0">
              <a:solidFill>
                <a:schemeClr val="bg1"/>
              </a:solidFill>
            </a:rPr>
            <a:t> до </a:t>
          </a:r>
          <a:r>
            <a:rPr lang="ru-RU" sz="3600" b="1" i="1" kern="1200" dirty="0" err="1" smtClean="0">
              <a:solidFill>
                <a:schemeClr val="bg1"/>
              </a:solidFill>
            </a:rPr>
            <a:t>прогнозування</a:t>
          </a:r>
          <a:r>
            <a:rPr lang="ru-RU" sz="3600" b="1" i="1" kern="1200" dirty="0" smtClean="0">
              <a:solidFill>
                <a:schemeClr val="bg1"/>
              </a:solidFill>
            </a:rPr>
            <a:t> й </a:t>
          </a:r>
          <a:r>
            <a:rPr lang="ru-RU" sz="3600" b="1" i="1" kern="1200" dirty="0" err="1" smtClean="0">
              <a:solidFill>
                <a:schemeClr val="bg1"/>
              </a:solidFill>
            </a:rPr>
            <a:t>очікування</a:t>
          </a:r>
          <a:r>
            <a:rPr lang="ru-RU" sz="3600" b="1" i="1" kern="1200" dirty="0" smtClean="0">
              <a:solidFill>
                <a:schemeClr val="bg1"/>
              </a:solidFill>
            </a:rPr>
            <a:t> та </a:t>
          </a:r>
          <a:r>
            <a:rPr lang="ru-RU" sz="3600" b="1" i="1" kern="1200" dirty="0" err="1" smtClean="0">
              <a:solidFill>
                <a:schemeClr val="bg1"/>
              </a:solidFill>
            </a:rPr>
            <a:t>оцінка</a:t>
          </a:r>
          <a:r>
            <a:rPr lang="ru-RU" sz="3600" b="1" i="1" kern="1200" dirty="0" smtClean="0">
              <a:solidFill>
                <a:schemeClr val="bg1"/>
              </a:solidFill>
            </a:rPr>
            <a:t> </a:t>
          </a:r>
          <a:r>
            <a:rPr lang="ru-RU" sz="3600" b="1" i="1" kern="1200" dirty="0" err="1" smtClean="0">
              <a:solidFill>
                <a:schemeClr val="bg1"/>
              </a:solidFill>
            </a:rPr>
            <a:t>дій</a:t>
          </a:r>
          <a:endParaRPr lang="ru-RU" sz="3600" b="1" i="1" kern="1200" dirty="0">
            <a:solidFill>
              <a:schemeClr val="bg1"/>
            </a:solidFill>
          </a:endParaRPr>
        </a:p>
      </dsp:txBody>
      <dsp:txXfrm>
        <a:off x="3879690" y="3422070"/>
        <a:ext cx="7417284" cy="1000581"/>
      </dsp:txXfrm>
    </dsp:sp>
    <dsp:sp modelId="{60A616BE-4F79-4E7D-B587-7DA84C36C306}">
      <dsp:nvSpPr>
        <dsp:cNvPr id="0" name=""/>
        <dsp:cNvSpPr/>
      </dsp:nvSpPr>
      <dsp:spPr>
        <a:xfrm>
          <a:off x="2819074" y="4542721"/>
          <a:ext cx="1000581" cy="1000581"/>
        </a:xfrm>
        <a:prstGeom prst="roundRect">
          <a:avLst>
            <a:gd name="adj" fmla="val 16670"/>
          </a:avLst>
        </a:prstGeom>
        <a:solidFill>
          <a:schemeClr val="accent3">
            <a:hueOff val="-2622876"/>
            <a:satOff val="23858"/>
            <a:lumOff val="-1029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FFDE3-52ED-42E7-A9D7-625528CFD40D}">
      <dsp:nvSpPr>
        <dsp:cNvPr id="0" name=""/>
        <dsp:cNvSpPr/>
      </dsp:nvSpPr>
      <dsp:spPr>
        <a:xfrm>
          <a:off x="3879690" y="4542721"/>
          <a:ext cx="7417284" cy="1000581"/>
        </a:xfrm>
        <a:prstGeom prst="roundRect">
          <a:avLst>
            <a:gd name="adj" fmla="val 16670"/>
          </a:avLst>
        </a:prstGeom>
        <a:solidFill>
          <a:schemeClr val="accent3">
            <a:hueOff val="-2622876"/>
            <a:satOff val="23858"/>
            <a:lumOff val="-1029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just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i="1" kern="1200" dirty="0" err="1" smtClean="0">
              <a:solidFill>
                <a:schemeClr val="bg1"/>
              </a:solidFill>
            </a:rPr>
            <a:t>усвідомлення</a:t>
          </a:r>
          <a:r>
            <a:rPr lang="ru-RU" sz="4000" b="1" i="1" kern="1200" dirty="0" smtClean="0">
              <a:solidFill>
                <a:schemeClr val="bg1"/>
              </a:solidFill>
            </a:rPr>
            <a:t> себе й </a:t>
          </a:r>
          <a:r>
            <a:rPr lang="ru-RU" sz="4000" b="1" i="1" kern="1200" dirty="0" err="1" smtClean="0">
              <a:solidFill>
                <a:schemeClr val="bg1"/>
              </a:solidFill>
            </a:rPr>
            <a:t>оточуючих</a:t>
          </a:r>
          <a:endParaRPr lang="ru-RU" sz="4000" b="1" i="1" kern="1200" dirty="0">
            <a:solidFill>
              <a:schemeClr val="bg1"/>
            </a:solidFill>
          </a:endParaRPr>
        </a:p>
      </dsp:txBody>
      <dsp:txXfrm>
        <a:off x="3879690" y="4542721"/>
        <a:ext cx="7417284" cy="1000581"/>
      </dsp:txXfrm>
    </dsp:sp>
    <dsp:sp modelId="{9EDD622E-1E30-4CF6-885C-6C0DF6999505}">
      <dsp:nvSpPr>
        <dsp:cNvPr id="0" name=""/>
        <dsp:cNvSpPr/>
      </dsp:nvSpPr>
      <dsp:spPr>
        <a:xfrm>
          <a:off x="2819074" y="5663373"/>
          <a:ext cx="1000581" cy="1000581"/>
        </a:xfrm>
        <a:prstGeom prst="roundRect">
          <a:avLst>
            <a:gd name="adj" fmla="val 16670"/>
          </a:avLst>
        </a:prstGeom>
        <a:solidFill>
          <a:schemeClr val="accent3">
            <a:hueOff val="-3497168"/>
            <a:satOff val="31810"/>
            <a:lumOff val="-1372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75AB68-BB15-403D-AD18-995E1D192309}">
      <dsp:nvSpPr>
        <dsp:cNvPr id="0" name=""/>
        <dsp:cNvSpPr/>
      </dsp:nvSpPr>
      <dsp:spPr>
        <a:xfrm>
          <a:off x="3879690" y="5663373"/>
          <a:ext cx="7417284" cy="1000581"/>
        </a:xfrm>
        <a:prstGeom prst="roundRect">
          <a:avLst>
            <a:gd name="adj" fmla="val 16670"/>
          </a:avLst>
        </a:prstGeom>
        <a:solidFill>
          <a:schemeClr val="accent3">
            <a:hueOff val="-3497168"/>
            <a:satOff val="31810"/>
            <a:lumOff val="-1372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just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i="1" kern="1200" dirty="0" err="1" smtClean="0">
              <a:solidFill>
                <a:schemeClr val="bg1"/>
              </a:solidFill>
            </a:rPr>
            <a:t>сприйняття</a:t>
          </a:r>
          <a:r>
            <a:rPr lang="ru-RU" sz="4000" b="1" i="1" kern="1200" dirty="0" smtClean="0">
              <a:solidFill>
                <a:schemeClr val="bg1"/>
              </a:solidFill>
            </a:rPr>
            <a:t> </a:t>
          </a:r>
          <a:r>
            <a:rPr lang="ru-RU" sz="4000" b="1" i="1" kern="1200" dirty="0" err="1" smtClean="0">
              <a:solidFill>
                <a:schemeClr val="bg1"/>
              </a:solidFill>
            </a:rPr>
            <a:t>культурних</a:t>
          </a:r>
          <a:r>
            <a:rPr lang="ru-RU" sz="4000" b="1" i="1" kern="1200" dirty="0" smtClean="0">
              <a:solidFill>
                <a:schemeClr val="bg1"/>
              </a:solidFill>
            </a:rPr>
            <a:t> </a:t>
          </a:r>
          <a:r>
            <a:rPr lang="ru-RU" sz="4000" b="1" i="1" kern="1200" dirty="0" err="1" smtClean="0">
              <a:solidFill>
                <a:schemeClr val="bg1"/>
              </a:solidFill>
            </a:rPr>
            <a:t>цінностей</a:t>
          </a:r>
          <a:endParaRPr lang="ru-RU" sz="4000" b="1" i="1" kern="1200" dirty="0">
            <a:solidFill>
              <a:schemeClr val="bg1"/>
            </a:solidFill>
          </a:endParaRPr>
        </a:p>
      </dsp:txBody>
      <dsp:txXfrm>
        <a:off x="3879690" y="5663373"/>
        <a:ext cx="7417284" cy="1000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0"/>
            <a:ext cx="9144000" cy="3822192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55648" y="6400800"/>
            <a:ext cx="2133600" cy="365125"/>
          </a:xfrm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400800"/>
            <a:ext cx="2895600" cy="365125"/>
          </a:xfrm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1152" y="6400800"/>
            <a:ext cx="2133600" cy="365125"/>
          </a:xfrm>
        </p:spPr>
        <p:txBody>
          <a:bodyPr/>
          <a:lstStyle/>
          <a:p>
            <a:pPr>
              <a:defRPr/>
            </a:pPr>
            <a:fld id="{3016F476-B09A-4FB9-9046-D13C8B690EC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8" name="Rectangle 7"/>
          <p:cNvSpPr/>
          <p:nvPr/>
        </p:nvSpPr>
        <p:spPr bwMode="gray">
          <a:xfrm>
            <a:off x="1718336" y="2798064"/>
            <a:ext cx="7425663" cy="1024128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 bwMode="gray">
          <a:xfrm rot="16200000">
            <a:off x="600496" y="2697480"/>
            <a:ext cx="1024128" cy="122529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0" y="3819185"/>
            <a:ext cx="1728216" cy="1024128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 bwMode="gray">
          <a:xfrm rot="5400000">
            <a:off x="1828800" y="3718600"/>
            <a:ext cx="1024128" cy="1225296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47"/>
          <p:cNvGrpSpPr/>
          <p:nvPr/>
        </p:nvGrpSpPr>
        <p:grpSpPr bwMode="gray">
          <a:xfrm>
            <a:off x="1754222" y="0"/>
            <a:ext cx="1181656" cy="3815366"/>
            <a:chOff x="1754222" y="0"/>
            <a:chExt cx="1181656" cy="3815366"/>
          </a:xfrm>
        </p:grpSpPr>
        <p:grpSp>
          <p:nvGrpSpPr>
            <p:cNvPr id="23" name="Group 11"/>
            <p:cNvGrpSpPr/>
            <p:nvPr userDrawn="1"/>
          </p:nvGrpSpPr>
          <p:grpSpPr bwMode="gray">
            <a:xfrm>
              <a:off x="1754222" y="0"/>
              <a:ext cx="340408" cy="3815366"/>
              <a:chOff x="702662" y="-3778"/>
              <a:chExt cx="340408" cy="1581912"/>
            </a:xfrm>
          </p:grpSpPr>
          <p:cxnSp>
            <p:nvCxnSpPr>
              <p:cNvPr id="13" name="Straight Connector 12"/>
              <p:cNvCxnSpPr/>
              <p:nvPr userDrawn="1"/>
            </p:nvCxnSpPr>
            <p:spPr bwMode="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 userDrawn="1"/>
            </p:nvCxnSpPr>
            <p:spPr bwMode="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 userDrawn="1"/>
            </p:nvCxnSpPr>
            <p:spPr bwMode="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 userDrawn="1"/>
            </p:nvCxnSpPr>
            <p:spPr bwMode="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 userDrawn="1"/>
            </p:nvCxnSpPr>
            <p:spPr bwMode="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 userDrawn="1"/>
            </p:nvCxnSpPr>
            <p:spPr bwMode="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 userDrawn="1"/>
            </p:nvCxnSpPr>
            <p:spPr bwMode="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 userDrawn="1"/>
            </p:nvCxnSpPr>
            <p:spPr bwMode="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 userDrawn="1"/>
            </p:nvCxnSpPr>
            <p:spPr bwMode="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 userDrawn="1"/>
            </p:nvCxnSpPr>
            <p:spPr bwMode="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22"/>
            <p:cNvGrpSpPr/>
            <p:nvPr userDrawn="1"/>
          </p:nvGrpSpPr>
          <p:grpSpPr bwMode="gray">
            <a:xfrm>
              <a:off x="2138270" y="0"/>
              <a:ext cx="340408" cy="3815366"/>
              <a:chOff x="702662" y="-3778"/>
              <a:chExt cx="340408" cy="1581912"/>
            </a:xfrm>
          </p:grpSpPr>
          <p:cxnSp>
            <p:nvCxnSpPr>
              <p:cNvPr id="24" name="Straight Connector 23"/>
              <p:cNvCxnSpPr/>
              <p:nvPr userDrawn="1"/>
            </p:nvCxnSpPr>
            <p:spPr bwMode="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 userDrawn="1"/>
            </p:nvCxnSpPr>
            <p:spPr bwMode="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 userDrawn="1"/>
            </p:nvCxnSpPr>
            <p:spPr bwMode="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 userDrawn="1"/>
            </p:nvCxnSpPr>
            <p:spPr bwMode="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 userDrawn="1"/>
            </p:nvCxnSpPr>
            <p:spPr bwMode="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 userDrawn="1"/>
            </p:nvCxnSpPr>
            <p:spPr bwMode="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 userDrawn="1"/>
            </p:nvCxnSpPr>
            <p:spPr bwMode="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 userDrawn="1"/>
            </p:nvCxnSpPr>
            <p:spPr bwMode="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 bwMode="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 userDrawn="1"/>
            </p:nvCxnSpPr>
            <p:spPr bwMode="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 userDrawn="1"/>
          </p:nvGrpSpPr>
          <p:grpSpPr bwMode="gray">
            <a:xfrm>
              <a:off x="2522318" y="0"/>
              <a:ext cx="413560" cy="3815366"/>
              <a:chOff x="2522318" y="0"/>
              <a:chExt cx="413560" cy="3815366"/>
            </a:xfrm>
          </p:grpSpPr>
          <p:cxnSp>
            <p:nvCxnSpPr>
              <p:cNvPr id="35" name="Straight Connector 34"/>
              <p:cNvCxnSpPr/>
              <p:nvPr userDrawn="1"/>
            </p:nvCxnSpPr>
            <p:spPr bwMode="gray">
              <a:xfrm rot="5400000">
                <a:off x="61542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 userDrawn="1"/>
            </p:nvCxnSpPr>
            <p:spPr bwMode="gray">
              <a:xfrm rot="5400000">
                <a:off x="95424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 userDrawn="1"/>
            </p:nvCxnSpPr>
            <p:spPr bwMode="gray">
              <a:xfrm rot="5400000">
                <a:off x="65367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 userDrawn="1"/>
            </p:nvCxnSpPr>
            <p:spPr bwMode="gray">
              <a:xfrm rot="5400000">
                <a:off x="69191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 userDrawn="1"/>
            </p:nvCxnSpPr>
            <p:spPr bwMode="gray">
              <a:xfrm rot="5400000">
                <a:off x="730164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 userDrawn="1"/>
            </p:nvCxnSpPr>
            <p:spPr bwMode="gray">
              <a:xfrm rot="5400000">
                <a:off x="76840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 userDrawn="1"/>
            </p:nvCxnSpPr>
            <p:spPr bwMode="gray">
              <a:xfrm rot="5400000">
                <a:off x="80665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 userDrawn="1"/>
            </p:nvCxnSpPr>
            <p:spPr bwMode="gray">
              <a:xfrm rot="5400000">
                <a:off x="84489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 userDrawn="1"/>
            </p:nvCxnSpPr>
            <p:spPr bwMode="gray">
              <a:xfrm rot="5400000">
                <a:off x="88314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 userDrawn="1"/>
            </p:nvCxnSpPr>
            <p:spPr bwMode="gray">
              <a:xfrm rot="5400000">
                <a:off x="92138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 userDrawn="1"/>
            </p:nvCxnSpPr>
            <p:spPr bwMode="gray">
              <a:xfrm rot="5400000">
                <a:off x="1027401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 userDrawn="1"/>
            </p:nvCxnSpPr>
            <p:spPr bwMode="gray">
              <a:xfrm rot="5400000">
                <a:off x="99453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Group 48"/>
          <p:cNvGrpSpPr/>
          <p:nvPr/>
        </p:nvGrpSpPr>
        <p:grpSpPr bwMode="invGray">
          <a:xfrm>
            <a:off x="504542" y="3825240"/>
            <a:ext cx="1181656" cy="3032760"/>
            <a:chOff x="1754222" y="0"/>
            <a:chExt cx="1181656" cy="3815366"/>
          </a:xfrm>
        </p:grpSpPr>
        <p:grpSp>
          <p:nvGrpSpPr>
            <p:cNvPr id="49" name="Group 11"/>
            <p:cNvGrpSpPr/>
            <p:nvPr userDrawn="1"/>
          </p:nvGrpSpPr>
          <p:grpSpPr bwMode="invGray">
            <a:xfrm>
              <a:off x="1754222" y="0"/>
              <a:ext cx="340408" cy="3815366"/>
              <a:chOff x="702662" y="-3778"/>
              <a:chExt cx="340408" cy="1581912"/>
            </a:xfrm>
          </p:grpSpPr>
          <p:cxnSp>
            <p:nvCxnSpPr>
              <p:cNvPr id="75" name="Straight Connector 74"/>
              <p:cNvCxnSpPr/>
              <p:nvPr userDrawn="1"/>
            </p:nvCxnSpPr>
            <p:spPr bwMode="inv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 userDrawn="1"/>
            </p:nvCxnSpPr>
            <p:spPr bwMode="inv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 userDrawn="1"/>
            </p:nvCxnSpPr>
            <p:spPr bwMode="inv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 userDrawn="1"/>
            </p:nvCxnSpPr>
            <p:spPr bwMode="inv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 userDrawn="1"/>
            </p:nvCxnSpPr>
            <p:spPr bwMode="inv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 userDrawn="1"/>
            </p:nvCxnSpPr>
            <p:spPr bwMode="inv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 userDrawn="1"/>
            </p:nvCxnSpPr>
            <p:spPr bwMode="inv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 userDrawn="1"/>
            </p:nvCxnSpPr>
            <p:spPr bwMode="inv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 userDrawn="1"/>
            </p:nvCxnSpPr>
            <p:spPr bwMode="inv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 userDrawn="1"/>
            </p:nvCxnSpPr>
            <p:spPr bwMode="inv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22"/>
            <p:cNvGrpSpPr/>
            <p:nvPr userDrawn="1"/>
          </p:nvGrpSpPr>
          <p:grpSpPr bwMode="invGray">
            <a:xfrm>
              <a:off x="2138270" y="0"/>
              <a:ext cx="340408" cy="3815366"/>
              <a:chOff x="702662" y="-3778"/>
              <a:chExt cx="340408" cy="1581912"/>
            </a:xfrm>
          </p:grpSpPr>
          <p:cxnSp>
            <p:nvCxnSpPr>
              <p:cNvPr id="65" name="Straight Connector 64"/>
              <p:cNvCxnSpPr/>
              <p:nvPr userDrawn="1"/>
            </p:nvCxnSpPr>
            <p:spPr bwMode="inv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 userDrawn="1"/>
            </p:nvCxnSpPr>
            <p:spPr bwMode="inv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 userDrawn="1"/>
            </p:nvCxnSpPr>
            <p:spPr bwMode="inv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 userDrawn="1"/>
            </p:nvCxnSpPr>
            <p:spPr bwMode="inv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 userDrawn="1"/>
            </p:nvCxnSpPr>
            <p:spPr bwMode="inv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 userDrawn="1"/>
            </p:nvCxnSpPr>
            <p:spPr bwMode="inv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 userDrawn="1"/>
            </p:nvCxnSpPr>
            <p:spPr bwMode="inv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 userDrawn="1"/>
            </p:nvCxnSpPr>
            <p:spPr bwMode="inv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 userDrawn="1"/>
            </p:nvCxnSpPr>
            <p:spPr bwMode="inv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 userDrawn="1"/>
            </p:nvCxnSpPr>
            <p:spPr bwMode="inv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46"/>
            <p:cNvGrpSpPr/>
            <p:nvPr userDrawn="1"/>
          </p:nvGrpSpPr>
          <p:grpSpPr bwMode="invGray">
            <a:xfrm>
              <a:off x="2522318" y="0"/>
              <a:ext cx="413560" cy="3815366"/>
              <a:chOff x="2522318" y="0"/>
              <a:chExt cx="413560" cy="3815366"/>
            </a:xfrm>
          </p:grpSpPr>
          <p:cxnSp>
            <p:nvCxnSpPr>
              <p:cNvPr id="53" name="Straight Connector 52"/>
              <p:cNvCxnSpPr/>
              <p:nvPr userDrawn="1"/>
            </p:nvCxnSpPr>
            <p:spPr bwMode="invGray">
              <a:xfrm rot="5400000">
                <a:off x="61542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 userDrawn="1"/>
            </p:nvCxnSpPr>
            <p:spPr bwMode="invGray">
              <a:xfrm rot="5400000">
                <a:off x="95424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 userDrawn="1"/>
            </p:nvCxnSpPr>
            <p:spPr bwMode="invGray">
              <a:xfrm rot="5400000">
                <a:off x="65367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 userDrawn="1"/>
            </p:nvCxnSpPr>
            <p:spPr bwMode="invGray">
              <a:xfrm rot="5400000">
                <a:off x="69191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 userDrawn="1"/>
            </p:nvCxnSpPr>
            <p:spPr bwMode="invGray">
              <a:xfrm rot="5400000">
                <a:off x="730164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 userDrawn="1"/>
            </p:nvCxnSpPr>
            <p:spPr bwMode="invGray">
              <a:xfrm rot="5400000">
                <a:off x="76840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 userDrawn="1"/>
            </p:nvCxnSpPr>
            <p:spPr bwMode="invGray">
              <a:xfrm rot="5400000">
                <a:off x="80665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 userDrawn="1"/>
            </p:nvCxnSpPr>
            <p:spPr bwMode="invGray">
              <a:xfrm rot="5400000">
                <a:off x="84489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 userDrawn="1"/>
            </p:nvCxnSpPr>
            <p:spPr bwMode="invGray">
              <a:xfrm rot="5400000">
                <a:off x="88314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 userDrawn="1"/>
            </p:nvCxnSpPr>
            <p:spPr bwMode="invGray">
              <a:xfrm rot="5400000">
                <a:off x="92138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 userDrawn="1"/>
            </p:nvCxnSpPr>
            <p:spPr bwMode="invGray">
              <a:xfrm rot="5400000">
                <a:off x="1027401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 userDrawn="1"/>
            </p:nvCxnSpPr>
            <p:spPr bwMode="invGray">
              <a:xfrm rot="5400000">
                <a:off x="99453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862072" y="3959352"/>
            <a:ext cx="6245352" cy="1472184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2980944" y="2816352"/>
            <a:ext cx="5897880" cy="960120"/>
          </a:xfrm>
        </p:spPr>
        <p:txBody>
          <a:bodyPr anchor="b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grpSp>
        <p:nvGrpSpPr>
          <p:cNvPr id="52" name="Group 87"/>
          <p:cNvGrpSpPr/>
          <p:nvPr/>
        </p:nvGrpSpPr>
        <p:grpSpPr bwMode="gray">
          <a:xfrm>
            <a:off x="8147304" y="2587752"/>
            <a:ext cx="640080" cy="118872"/>
            <a:chOff x="8147304" y="2587752"/>
            <a:chExt cx="640080" cy="118872"/>
          </a:xfrm>
        </p:grpSpPr>
        <p:sp>
          <p:nvSpPr>
            <p:cNvPr id="85" name="Rectangle 84"/>
            <p:cNvSpPr/>
            <p:nvPr userDrawn="1"/>
          </p:nvSpPr>
          <p:spPr bwMode="gray">
            <a:xfrm>
              <a:off x="8147304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 userDrawn="1"/>
          </p:nvSpPr>
          <p:spPr bwMode="gray">
            <a:xfrm>
              <a:off x="8412480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 userDrawn="1"/>
          </p:nvSpPr>
          <p:spPr bwMode="gray">
            <a:xfrm>
              <a:off x="8668512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1E6F5-FFF6-4977-A825-6800CCD5D5D7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7472" y="457200"/>
            <a:ext cx="6291072" cy="5468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 rot="16200000">
            <a:off x="3787141" y="2999232"/>
            <a:ext cx="6355080" cy="36576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 bwMode="ltGray">
          <a:xfrm rot="10800000">
            <a:off x="6786373" y="6355080"/>
            <a:ext cx="365760" cy="365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 bwMode="ltGray">
          <a:xfrm>
            <a:off x="7142989" y="5980176"/>
            <a:ext cx="374904" cy="37490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 rot="16200000">
            <a:off x="7078981" y="6419088"/>
            <a:ext cx="502920" cy="37490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 bwMode="invGray">
          <a:xfrm rot="5400000">
            <a:off x="7962938" y="5539777"/>
            <a:ext cx="356616" cy="2005509"/>
            <a:chOff x="702662" y="-3778"/>
            <a:chExt cx="340408" cy="1581912"/>
          </a:xfrm>
        </p:grpSpPr>
        <p:cxnSp>
          <p:nvCxnSpPr>
            <p:cNvPr id="12" name="Straight Connector 11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 bwMode="invGray">
          <a:xfrm rot="5400000">
            <a:off x="3392340" y="2596980"/>
            <a:ext cx="356616" cy="7141296"/>
            <a:chOff x="702662" y="-3778"/>
            <a:chExt cx="340408" cy="1581912"/>
          </a:xfrm>
        </p:grpSpPr>
        <p:cxnSp>
          <p:nvCxnSpPr>
            <p:cNvPr id="23" name="Straight Connector 22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78040" y="384048"/>
            <a:ext cx="1746504" cy="555040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4048" y="6400800"/>
            <a:ext cx="2133600" cy="365125"/>
          </a:xfrm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400800"/>
            <a:ext cx="3584448" cy="365125"/>
          </a:xfrm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17232" y="6400800"/>
            <a:ext cx="914400" cy="365125"/>
          </a:xfrm>
        </p:spPr>
        <p:txBody>
          <a:bodyPr/>
          <a:lstStyle/>
          <a:p>
            <a:pPr>
              <a:defRPr/>
            </a:pPr>
            <a:fld id="{27CE2131-94C9-43CC-9545-8BAE90404B92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EB781-DE27-4BF3-83D5-DB886CC63E4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47844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CE775-E564-4856-A6FE-081706078472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4963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E936BB-1ED7-4270-BB08-B2BB13FDC39D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grpSp>
        <p:nvGrpSpPr>
          <p:cNvPr id="11" name="Group 32"/>
          <p:cNvGrpSpPr/>
          <p:nvPr/>
        </p:nvGrpSpPr>
        <p:grpSpPr bwMode="ltGray">
          <a:xfrm>
            <a:off x="0" y="4041648"/>
            <a:ext cx="9153144" cy="740664"/>
            <a:chOff x="0" y="1216152"/>
            <a:chExt cx="9153144" cy="740664"/>
          </a:xfrm>
        </p:grpSpPr>
        <p:sp>
          <p:nvSpPr>
            <p:cNvPr id="7" name="Rectangle 6"/>
            <p:cNvSpPr/>
            <p:nvPr userDrawn="1"/>
          </p:nvSpPr>
          <p:spPr bwMode="ltGray">
            <a:xfrm>
              <a:off x="685800" y="1216152"/>
              <a:ext cx="8467344" cy="36576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 bwMode="ltGray">
            <a:xfrm>
              <a:off x="0" y="1581912"/>
              <a:ext cx="685800" cy="374904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Triangle 8"/>
            <p:cNvSpPr/>
            <p:nvPr userDrawn="1"/>
          </p:nvSpPr>
          <p:spPr bwMode="ltGray">
            <a:xfrm rot="5400000">
              <a:off x="685800" y="1581912"/>
              <a:ext cx="374904" cy="374904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Triangle 9"/>
            <p:cNvSpPr/>
            <p:nvPr userDrawn="1"/>
          </p:nvSpPr>
          <p:spPr bwMode="ltGray">
            <a:xfrm rot="16200000">
              <a:off x="320040" y="1216152"/>
              <a:ext cx="365760" cy="36576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10"/>
          <p:cNvGrpSpPr/>
          <p:nvPr/>
        </p:nvGrpSpPr>
        <p:grpSpPr>
          <a:xfrm>
            <a:off x="702662" y="-3778"/>
            <a:ext cx="340408" cy="4394803"/>
            <a:chOff x="702662" y="-3778"/>
            <a:chExt cx="340408" cy="1581912"/>
          </a:xfrm>
        </p:grpSpPr>
        <p:cxnSp>
          <p:nvCxnSpPr>
            <p:cNvPr id="12" name="Straight Connector 11"/>
            <p:cNvCxnSpPr/>
            <p:nvPr userDrawn="1"/>
          </p:nvCxnSpPr>
          <p:spPr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21"/>
          <p:cNvGrpSpPr/>
          <p:nvPr/>
        </p:nvGrpSpPr>
        <p:grpSpPr>
          <a:xfrm>
            <a:off x="323615" y="4419600"/>
            <a:ext cx="340408" cy="2429255"/>
            <a:chOff x="702662" y="-3778"/>
            <a:chExt cx="340408" cy="1581912"/>
          </a:xfrm>
        </p:grpSpPr>
        <p:cxnSp>
          <p:nvCxnSpPr>
            <p:cNvPr id="23" name="Straight Connector 22"/>
            <p:cNvCxnSpPr/>
            <p:nvPr userDrawn="1"/>
          </p:nvCxnSpPr>
          <p:spPr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 bwMode="gray">
          <a:xfrm>
            <a:off x="8147304" y="4169664"/>
            <a:ext cx="640080" cy="118872"/>
            <a:chOff x="8147304" y="2587752"/>
            <a:chExt cx="640080" cy="118872"/>
          </a:xfrm>
        </p:grpSpPr>
        <p:sp>
          <p:nvSpPr>
            <p:cNvPr id="35" name="Rectangle 34"/>
            <p:cNvSpPr/>
            <p:nvPr userDrawn="1"/>
          </p:nvSpPr>
          <p:spPr bwMode="gray">
            <a:xfrm>
              <a:off x="8147304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 userDrawn="1"/>
          </p:nvSpPr>
          <p:spPr bwMode="gray">
            <a:xfrm>
              <a:off x="8412480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 userDrawn="1"/>
          </p:nvSpPr>
          <p:spPr bwMode="gray">
            <a:xfrm>
              <a:off x="8668512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1143000" y="4498848"/>
            <a:ext cx="7772400" cy="1645920"/>
          </a:xfrm>
        </p:spPr>
        <p:txBody>
          <a:bodyPr anchor="t">
            <a:normAutofit/>
          </a:bodyPr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544" y="1719072"/>
            <a:ext cx="4038600" cy="4416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5464" y="1719072"/>
            <a:ext cx="4038600" cy="4416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8132-CA2B-4596-B3E1-23130CD0324C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ltGray">
          <a:xfrm>
            <a:off x="685800" y="1216152"/>
            <a:ext cx="8467344" cy="36576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invGray">
          <a:xfrm>
            <a:off x="0" y="1581912"/>
            <a:ext cx="685800" cy="37490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 bwMode="ltGray">
          <a:xfrm rot="5400000">
            <a:off x="685800" y="1581912"/>
            <a:ext cx="374904" cy="37490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/>
          <p:cNvSpPr/>
          <p:nvPr/>
        </p:nvSpPr>
        <p:spPr bwMode="ltGray">
          <a:xfrm rot="16200000">
            <a:off x="320040" y="1216152"/>
            <a:ext cx="365760" cy="365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 bwMode="invGray">
          <a:xfrm>
            <a:off x="702662" y="-3778"/>
            <a:ext cx="340408" cy="1581912"/>
            <a:chOff x="702662" y="-3778"/>
            <a:chExt cx="340408" cy="1581912"/>
          </a:xfrm>
        </p:grpSpPr>
        <p:cxnSp>
          <p:nvCxnSpPr>
            <p:cNvPr id="15" name="Straight Connector 14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 bwMode="invGray">
          <a:xfrm>
            <a:off x="323615" y="1580352"/>
            <a:ext cx="340408" cy="5268503"/>
            <a:chOff x="702662" y="-3778"/>
            <a:chExt cx="340408" cy="1581912"/>
          </a:xfrm>
        </p:grpSpPr>
        <p:cxnSp>
          <p:nvCxnSpPr>
            <p:cNvPr id="26" name="Straight Connector 25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824" y="1691640"/>
            <a:ext cx="3867912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24" y="2359152"/>
            <a:ext cx="38679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2040" y="1691640"/>
            <a:ext cx="3867912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2040" y="2359152"/>
            <a:ext cx="38679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54270-6FE5-43DB-934E-B0537565B63E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BDFA9C-1BCE-496A-88A0-878428303263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9ED7A-979D-436C-ADC1-B87EDA678455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6576"/>
            <a:ext cx="7662672" cy="1143000"/>
          </a:xfrm>
        </p:spPr>
        <p:txBody>
          <a:bodyPr anchor="ctr">
            <a:normAutofit/>
          </a:bodyPr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91640"/>
            <a:ext cx="5111496" cy="45537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1560" y="1691640"/>
            <a:ext cx="2414016" cy="45628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5E30B-2A11-4BCB-ADED-4B8A4152E6CA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6576"/>
            <a:ext cx="7662672" cy="1143000"/>
          </a:xfrm>
        </p:spPr>
        <p:txBody>
          <a:bodyPr anchor="ctr">
            <a:normAutofit/>
          </a:bodyPr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896112" y="1801368"/>
            <a:ext cx="7790688" cy="36758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5256" y="5541264"/>
            <a:ext cx="7818120" cy="70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40EBDB-74FF-479A-91D9-9F32C6004200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9144000" cy="1581912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097280" y="36576"/>
            <a:ext cx="76626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4290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65532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986156A-1DED-4CF5-90B4-32D54486D390}" type="slidenum">
              <a:rPr lang="uk-UA" smtClean="0"/>
              <a:pPr>
                <a:defRPr/>
              </a:pPr>
              <a:t>‹#›</a:t>
            </a:fld>
            <a:endParaRPr lang="uk-UA"/>
          </a:p>
        </p:txBody>
      </p:sp>
      <p:sp>
        <p:nvSpPr>
          <p:cNvPr id="8" name="Rectangle 7"/>
          <p:cNvSpPr/>
          <p:nvPr/>
        </p:nvSpPr>
        <p:spPr bwMode="ltGray">
          <a:xfrm>
            <a:off x="685800" y="1216152"/>
            <a:ext cx="8467344" cy="36576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1581912"/>
            <a:ext cx="685800" cy="37490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 bwMode="ltGray">
          <a:xfrm rot="5400000">
            <a:off x="685800" y="1581912"/>
            <a:ext cx="374904" cy="37490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 bwMode="ltGray">
          <a:xfrm rot="16200000">
            <a:off x="320040" y="1216152"/>
            <a:ext cx="365760" cy="365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31"/>
          <p:cNvGrpSpPr/>
          <p:nvPr/>
        </p:nvGrpSpPr>
        <p:grpSpPr bwMode="gray">
          <a:xfrm>
            <a:off x="702662" y="-3778"/>
            <a:ext cx="340408" cy="1581912"/>
            <a:chOff x="702662" y="-3778"/>
            <a:chExt cx="340408" cy="1581912"/>
          </a:xfrm>
        </p:grpSpPr>
        <p:cxnSp>
          <p:nvCxnSpPr>
            <p:cNvPr id="14" name="Straight Connector 13"/>
            <p:cNvCxnSpPr/>
            <p:nvPr userDrawn="1"/>
          </p:nvCxnSpPr>
          <p:spPr bwMode="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 bwMode="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 bwMode="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 bwMode="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 bwMode="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 bwMode="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 bwMode="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 bwMode="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 bwMode="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 bwMode="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32"/>
          <p:cNvGrpSpPr/>
          <p:nvPr/>
        </p:nvGrpSpPr>
        <p:grpSpPr bwMode="invGray">
          <a:xfrm>
            <a:off x="323615" y="1580352"/>
            <a:ext cx="340408" cy="5268503"/>
            <a:chOff x="702662" y="-3778"/>
            <a:chExt cx="340408" cy="1581912"/>
          </a:xfrm>
        </p:grpSpPr>
        <p:cxnSp>
          <p:nvCxnSpPr>
            <p:cNvPr id="34" name="Straight Connector 33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1069848" y="1600200"/>
            <a:ext cx="76169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1069848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  <p:sldLayoutId id="2147483953" r:id="rId12"/>
  </p:sldLayoutIdLst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ln w="12700">
            <a:solidFill>
              <a:schemeClr val="accent2">
                <a:lumMod val="50000"/>
              </a:schemeClr>
            </a:solidFill>
          </a:ln>
          <a:gradFill>
            <a:gsLst>
              <a:gs pos="0">
                <a:schemeClr val="accent2"/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908720"/>
            <a:ext cx="7956376" cy="1071885"/>
          </a:xfr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800" dirty="0" smtClean="0">
                <a:latin typeface="+mj-lt"/>
                <a:cs typeface="Times New Roman" pitchFamily="18" charset="0"/>
              </a:rPr>
              <a:t/>
            </a:r>
            <a:br>
              <a:rPr lang="en-US" sz="4800" dirty="0" smtClean="0">
                <a:latin typeface="+mj-lt"/>
                <a:cs typeface="Times New Roman" pitchFamily="18" charset="0"/>
              </a:rPr>
            </a:br>
            <a:r>
              <a:rPr lang="uk-UA" sz="7300" dirty="0" smtClean="0"/>
              <a:t>Мислення та свідомість людини</a:t>
            </a:r>
            <a:r>
              <a:rPr lang="en-US" sz="7300" dirty="0"/>
              <a:t/>
            </a:r>
            <a:br>
              <a:rPr lang="en-US" sz="7300" dirty="0"/>
            </a:br>
            <a:endParaRPr lang="uk-UA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861048"/>
            <a:ext cx="3527946" cy="2138238"/>
          </a:xfrm>
          <a:ln>
            <a:noFill/>
          </a:ln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uk-UA" sz="2800" b="1" i="1" dirty="0" smtClean="0">
              <a:solidFill>
                <a:schemeClr val="bg1">
                  <a:lumMod val="95000"/>
                  <a:lumOff val="5000"/>
                </a:schemeClr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7171" name="Рисунок 5" descr="думки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96952"/>
            <a:ext cx="4067944" cy="3712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646" y="110836"/>
            <a:ext cx="8738755" cy="13577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dirty="0" smtClean="0">
                <a:solidFill>
                  <a:schemeClr val="accent4"/>
                </a:solidFill>
                <a:latin typeface="+mj-lt"/>
              </a:rPr>
              <a:t>СВІДОМІСТЬ</a:t>
            </a:r>
            <a:r>
              <a:rPr lang="uk-UA" sz="2200" dirty="0" smtClean="0">
                <a:solidFill>
                  <a:schemeClr val="tx1"/>
                </a:solidFill>
                <a:latin typeface="+mj-lt"/>
              </a:rPr>
              <a:t> - це форма відображення навколишнього світу, що </a:t>
            </a:r>
            <a:r>
              <a:rPr lang="uk-UA" sz="2200" dirty="0" err="1" smtClean="0">
                <a:solidFill>
                  <a:schemeClr val="tx1"/>
                </a:solidFill>
                <a:latin typeface="+mj-lt"/>
              </a:rPr>
              <a:t>розвинулась</a:t>
            </a:r>
            <a:r>
              <a:rPr lang="uk-UA" sz="2200" dirty="0" smtClean="0">
                <a:solidFill>
                  <a:schemeClr val="tx1"/>
                </a:solidFill>
                <a:latin typeface="+mj-lt"/>
              </a:rPr>
              <a:t> в людини як суспільної істоти внаслідок оволодіння мовою і спільною діяльністю з іншими людьми</a:t>
            </a:r>
            <a:endParaRPr lang="en-US" sz="22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9264" y="1607128"/>
            <a:ext cx="6799080" cy="5098472"/>
          </a:xfrm>
          <a:prstGeom prst="rect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23508758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70202585"/>
              </p:ext>
            </p:extLst>
          </p:nvPr>
        </p:nvGraphicFramePr>
        <p:xfrm>
          <a:off x="-2657475" y="0"/>
          <a:ext cx="14116050" cy="6664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2560501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i="1" dirty="0" smtClean="0">
                <a:solidFill>
                  <a:schemeClr val="accent6">
                    <a:tint val="1000"/>
                  </a:schemeClr>
                </a:solidFill>
                <a:latin typeface="+mj-lt"/>
              </a:rPr>
              <a:t> </a:t>
            </a:r>
            <a:r>
              <a:rPr lang="uk-UA" i="1" dirty="0" smtClean="0">
                <a:solidFill>
                  <a:srgbClr val="7030A0"/>
                </a:solidFill>
                <a:latin typeface="+mj-lt"/>
              </a:rPr>
              <a:t>Властивості свідомості людини: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8369548" cy="4968552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uk-UA" sz="2200" dirty="0" smtClean="0">
                <a:latin typeface="+mj-lt"/>
              </a:rPr>
              <a:t>1. Людина, що володіє свідомістю, виділяє себе з навколишнього світу, відокремлює себе та своє «я» від зовнішніх речей, а властивості речей—від них самих.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uk-UA" sz="2200" dirty="0" smtClean="0">
                <a:latin typeface="+mj-lt"/>
              </a:rPr>
              <a:t> 2. Здатний побачити себе, що знаходиться у визначеному місці простору й у визначеній крапці тимчасової осі, що зв'язує сьогодення, минуле і майбутнє.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uk-UA" sz="2200" dirty="0" smtClean="0">
                <a:latin typeface="+mj-lt"/>
              </a:rPr>
              <a:t> 3. Здатний побачити себе у визначеній системі відносин з іншими людьми.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uk-UA" sz="2200" dirty="0" smtClean="0">
                <a:latin typeface="+mj-lt"/>
              </a:rPr>
              <a:t> 4. Здатний встановлювати адекватні причинно-наслідкові відносини між явищами зовнішнього світу і між ними і своїми власними діями.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uk-UA" sz="2200" dirty="0" smtClean="0">
                <a:latin typeface="+mj-lt"/>
              </a:rPr>
              <a:t> 5. Віддає звіт у своїх відчуттях, думках, переживаннях, намірах і бажаннях.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uk-UA" sz="2200" dirty="0" smtClean="0">
                <a:latin typeface="+mj-lt"/>
              </a:rPr>
              <a:t> 6. Знає особливості своєї індивідуальності й </a:t>
            </a:r>
            <a:r>
              <a:rPr lang="uk-UA" sz="2200" dirty="0">
                <a:latin typeface="+mj-lt"/>
              </a:rPr>
              <a:t> </a:t>
            </a:r>
            <a:r>
              <a:rPr lang="uk-UA" sz="2200" dirty="0" smtClean="0">
                <a:latin typeface="+mj-lt"/>
              </a:rPr>
              <a:t>особистості.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uk-UA" sz="2200" dirty="0" smtClean="0">
                <a:latin typeface="+mj-lt"/>
              </a:rPr>
              <a:t> 7. Здатний планувати свої дії, передбачати їхні результати й оцінювати їхнього наслідку, тобто здатний до здійснення навмисних довільних дій.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13843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6">
                    <a:tint val="1000"/>
                  </a:schemeClr>
                </a:solidFill>
                <a:latin typeface="+mj-lt"/>
              </a:rPr>
              <a:t> </a:t>
            </a:r>
            <a:r>
              <a:rPr lang="uk-UA" sz="4800" i="1" dirty="0" smtClean="0">
                <a:solidFill>
                  <a:srgbClr val="7030A0"/>
                </a:solidFill>
              </a:rPr>
              <a:t>Діяльність 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3568" y="1844824"/>
            <a:ext cx="3744416" cy="468052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uk-UA" sz="2200" b="1" dirty="0" smtClean="0">
                <a:solidFill>
                  <a:schemeClr val="accent4"/>
                </a:solidFill>
                <a:latin typeface="+mj-lt"/>
              </a:rPr>
              <a:t>Діяльність</a:t>
            </a:r>
            <a:r>
              <a:rPr lang="uk-UA" sz="2200" dirty="0" smtClean="0">
                <a:latin typeface="+mj-lt"/>
              </a:rPr>
              <a:t> — спосіб буття людини у світі, її здатність вносити в дійсність зміни.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uk-UA" sz="2200" dirty="0" smtClean="0">
                <a:latin typeface="+mj-lt"/>
              </a:rPr>
              <a:t> Основними компонентами діяльності є: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uk-UA" sz="2200" dirty="0" smtClean="0">
                <a:latin typeface="+mj-lt"/>
              </a:rPr>
              <a:t> 1) суб'єкт з його потребами;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uk-UA" sz="2200" dirty="0" smtClean="0">
                <a:latin typeface="+mj-lt"/>
              </a:rPr>
              <a:t> 2) мета, відповідно до якої предмет перетворюється на об'єкт, на який спрямовано діяльність;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uk-UA" sz="2200" dirty="0" smtClean="0">
                <a:latin typeface="+mj-lt"/>
              </a:rPr>
              <a:t> 3) засіб реалізації мети;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uk-UA" sz="2200" dirty="0" smtClean="0">
                <a:latin typeface="+mj-lt"/>
              </a:rPr>
              <a:t> 4) результат діяльності.</a:t>
            </a:r>
          </a:p>
        </p:txBody>
      </p:sp>
      <p:pic>
        <p:nvPicPr>
          <p:cNvPr id="18436" name="Picture 6" descr="b019813ec3e14de05f6673216bc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Marker/>
                    </a14:imgEffect>
                    <a14:imgEffect>
                      <a14:colorTemperature colorTemp="112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499992" y="1844824"/>
            <a:ext cx="4319587" cy="4680520"/>
          </a:xfr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i="1" dirty="0" smtClean="0">
                <a:solidFill>
                  <a:srgbClr val="7030A0"/>
                </a:solidFill>
              </a:rPr>
              <a:t>ДОМАШНЄ ЗАВДАННЯ</a:t>
            </a:r>
            <a:endParaRPr lang="ru-RU" sz="4800" i="1" dirty="0" smtClean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39552" y="1556792"/>
            <a:ext cx="7859216" cy="5184576"/>
          </a:xfrm>
        </p:spPr>
        <p:txBody>
          <a:bodyPr/>
          <a:lstStyle/>
          <a:p>
            <a:r>
              <a:rPr lang="ru-RU" dirty="0" smtClean="0"/>
              <a:t>§ 52-53</a:t>
            </a:r>
          </a:p>
          <a:p>
            <a:r>
              <a:rPr lang="uk-UA" dirty="0" smtClean="0"/>
              <a:t>Доповніть схеми: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А)                 Форми мислення</a:t>
            </a:r>
          </a:p>
          <a:p>
            <a:pPr>
              <a:buNone/>
            </a:pPr>
            <a:r>
              <a:rPr lang="uk-UA" dirty="0" smtClean="0"/>
              <a:t>                  ?                 ?                      ? </a:t>
            </a:r>
          </a:p>
          <a:p>
            <a:pPr>
              <a:buNone/>
            </a:pPr>
            <a:r>
              <a:rPr lang="uk-UA" dirty="0" smtClean="0"/>
              <a:t>Б)                     Види мислення</a:t>
            </a:r>
          </a:p>
          <a:p>
            <a:pPr>
              <a:buNone/>
            </a:pPr>
            <a:r>
              <a:rPr lang="uk-UA" dirty="0" smtClean="0"/>
              <a:t>                           ?                         ?  </a:t>
            </a:r>
          </a:p>
          <a:p>
            <a:pPr>
              <a:buNone/>
            </a:pPr>
            <a:r>
              <a:rPr lang="uk-UA" dirty="0" smtClean="0"/>
              <a:t> В)                           Свідомість</a:t>
            </a:r>
          </a:p>
          <a:p>
            <a:pPr>
              <a:buNone/>
            </a:pPr>
            <a:r>
              <a:rPr lang="uk-UA" dirty="0" smtClean="0"/>
              <a:t>         ?             ?      ?      ?           ?     ?         ?</a:t>
            </a:r>
          </a:p>
          <a:p>
            <a:pPr>
              <a:buNone/>
            </a:pPr>
            <a:endParaRPr lang="uk-UA" dirty="0" smtClean="0"/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915816" y="3212976"/>
            <a:ext cx="72008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499992" y="3212976"/>
            <a:ext cx="0" cy="247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436096" y="3212976"/>
            <a:ext cx="100811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3635896" y="4365104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076056" y="4437112"/>
            <a:ext cx="72008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1763688" y="5445224"/>
            <a:ext cx="165618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012160" y="5445224"/>
            <a:ext cx="151216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3275856" y="5589240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652120" y="5517232"/>
            <a:ext cx="79208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4067944" y="5661248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220072" y="5517232"/>
            <a:ext cx="64807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4716016" y="558924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71600" y="260648"/>
            <a:ext cx="4104456" cy="619268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sz="2800" b="1" dirty="0" smtClean="0">
                <a:solidFill>
                  <a:srgbClr val="7030A0"/>
                </a:solidFill>
                <a:latin typeface="+mj-lt"/>
              </a:rPr>
              <a:t>Мислення </a:t>
            </a:r>
            <a:r>
              <a:rPr lang="uk-UA" sz="2800" b="1" i="1" dirty="0" smtClean="0">
                <a:latin typeface="+mj-lt"/>
              </a:rPr>
              <a:t>–</a:t>
            </a:r>
            <a:r>
              <a:rPr lang="uk-UA" sz="2800" dirty="0" smtClean="0">
                <a:latin typeface="+mj-lt"/>
              </a:rPr>
              <a:t> </a:t>
            </a:r>
            <a:r>
              <a:rPr lang="uk-UA" dirty="0" smtClean="0">
                <a:latin typeface="+mj-lt"/>
              </a:rPr>
              <a:t>це процес опосередкованого, предметного відображення (пізнання) загальних , суттєвих властивостей об’єктів та явищ дійсності, відображення взаємозв’язків та відношень, що існують між ними. </a:t>
            </a:r>
          </a:p>
        </p:txBody>
      </p:sp>
      <p:pic>
        <p:nvPicPr>
          <p:cNvPr id="6148" name="Picture 7" descr="ps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2080" y="476672"/>
            <a:ext cx="3725248" cy="5476470"/>
          </a:xfr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88640"/>
            <a:ext cx="9047752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8624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3446119672"/>
              </p:ext>
            </p:extLst>
          </p:nvPr>
        </p:nvGraphicFramePr>
        <p:xfrm>
          <a:off x="539552" y="332656"/>
          <a:ext cx="8496944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229600" cy="9937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6">
                    <a:tint val="1000"/>
                  </a:schemeClr>
                </a:solidFill>
                <a:latin typeface="+mj-lt"/>
              </a:rPr>
              <a:t>   </a:t>
            </a:r>
            <a:r>
              <a:rPr lang="uk-UA" sz="5400" dirty="0" smtClean="0">
                <a:solidFill>
                  <a:srgbClr val="7030A0"/>
                </a:solidFill>
                <a:ea typeface="+mn-ea"/>
                <a:cs typeface="+mn-cs"/>
              </a:rPr>
              <a:t>Складові  мислення</a:t>
            </a:r>
          </a:p>
        </p:txBody>
      </p:sp>
      <p:pic>
        <p:nvPicPr>
          <p:cNvPr id="12291" name="Picture 6" descr="7selfk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1196752"/>
            <a:ext cx="8352928" cy="5377273"/>
          </a:xfr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700808"/>
            <a:ext cx="4104456" cy="482453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sz="1600" b="1" dirty="0" smtClean="0">
                <a:solidFill>
                  <a:schemeClr val="accent4"/>
                </a:solidFill>
                <a:latin typeface="+mj-lt"/>
              </a:rPr>
              <a:t> </a:t>
            </a:r>
            <a:r>
              <a:rPr lang="uk-UA" sz="2000" b="1" i="1" dirty="0" smtClean="0">
                <a:solidFill>
                  <a:schemeClr val="accent4"/>
                </a:solidFill>
                <a:latin typeface="+mj-lt"/>
              </a:rPr>
              <a:t>4</a:t>
            </a:r>
            <a:r>
              <a:rPr lang="uk-UA" sz="2000" b="1" dirty="0" smtClean="0">
                <a:solidFill>
                  <a:schemeClr val="accent4"/>
                </a:solidFill>
                <a:latin typeface="+mj-lt"/>
              </a:rPr>
              <a:t>. Мислення</a:t>
            </a:r>
            <a:r>
              <a:rPr lang="uk-UA" sz="2000" dirty="0" smtClean="0">
                <a:latin typeface="+mj-lt"/>
              </a:rPr>
              <a:t> - стрижень будь-якої розумової діяльності людини. Цим розумовий процес навіть дворічної дитини, яка засвоює мову, якісно відрізняється від примітивних форм аналізу і синтезу, доступних вищим тваринам. Пошук шляхів розв’язання тварини здійснюють методами безладних спроб і помилок, спрямованих на досягнення “приманки”, але не на націленість. Сформульована в запитанні потреба пізнати, зрозуміти має в людини усвідомлений характер. Мисляча людина знає, що вона не знає і що хоче взнати. Вона знає, що вона знайшла, розв’язавши поставлену задачу.</a:t>
            </a:r>
          </a:p>
        </p:txBody>
      </p:sp>
      <p:pic>
        <p:nvPicPr>
          <p:cNvPr id="10244" name="Рисунок 3" descr="19a5bcca73b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44825"/>
            <a:ext cx="3881026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8693825" cy="6330179"/>
          </a:xfrm>
          <a:prstGeom prst="rect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265760450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8229600" cy="9937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accent6">
                    <a:tint val="1000"/>
                  </a:schemeClr>
                </a:solidFill>
                <a:latin typeface="+mj-lt"/>
              </a:rPr>
              <a:t> </a:t>
            </a:r>
            <a:r>
              <a:rPr lang="uk-UA" i="1" dirty="0" smtClean="0">
                <a:solidFill>
                  <a:srgbClr val="7030A0"/>
                </a:solidFill>
                <a:latin typeface="+mj-lt"/>
              </a:rPr>
              <a:t>Особливості процесу мислення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700809"/>
            <a:ext cx="3960440" cy="494313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sz="2400" b="1" dirty="0" smtClean="0">
                <a:solidFill>
                  <a:schemeClr val="accent4"/>
                </a:solidFill>
                <a:latin typeface="+mj-lt"/>
              </a:rPr>
              <a:t>1. </a:t>
            </a:r>
            <a:r>
              <a:rPr lang="ru-RU" sz="2400" b="1" dirty="0" err="1" smtClean="0">
                <a:solidFill>
                  <a:schemeClr val="accent4"/>
                </a:solidFill>
                <a:latin typeface="+mj-lt"/>
              </a:rPr>
              <a:t>Процес</a:t>
            </a:r>
            <a:r>
              <a:rPr lang="ru-RU" sz="2400" b="1" dirty="0" smtClean="0">
                <a:solidFill>
                  <a:schemeClr val="accent4"/>
                </a:solidFill>
                <a:latin typeface="+mj-lt"/>
              </a:rPr>
              <a:t> </a:t>
            </a:r>
            <a:r>
              <a:rPr lang="ru-RU" sz="2400" b="1" dirty="0" err="1" smtClean="0">
                <a:solidFill>
                  <a:schemeClr val="accent4"/>
                </a:solidFill>
                <a:latin typeface="+mj-lt"/>
              </a:rPr>
              <a:t>мислення</a:t>
            </a:r>
            <a:r>
              <a:rPr lang="ru-RU" sz="2400" b="1" dirty="0" smtClean="0">
                <a:solidFill>
                  <a:schemeClr val="accent4"/>
                </a:solidFill>
                <a:latin typeface="+mj-lt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єдність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24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1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sz="24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дорослої</a:t>
            </a:r>
            <a:r>
              <a:rPr lang="ru-RU" sz="24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характер. Про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думала, над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працювала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вона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думає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Рисунок 3" descr="memory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1" y="1700808"/>
            <a:ext cx="3888432" cy="4943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35507" y="1556793"/>
            <a:ext cx="4888144" cy="504056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uk-UA" sz="2000" b="1" i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3</a:t>
            </a:r>
            <a:r>
              <a:rPr lang="uk-UA" sz="2000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.</a:t>
            </a:r>
            <a:r>
              <a:rPr lang="uk-UA" sz="2000" dirty="0" smtClean="0">
                <a:solidFill>
                  <a:schemeClr val="accent4"/>
                </a:solidFill>
                <a:latin typeface="+mj-lt"/>
              </a:rPr>
              <a:t> </a:t>
            </a:r>
            <a:r>
              <a:rPr lang="uk-UA" sz="2000" b="1" dirty="0" smtClean="0">
                <a:solidFill>
                  <a:schemeClr val="accent4"/>
                </a:solidFill>
                <a:latin typeface="+mj-lt"/>
              </a:rPr>
              <a:t>Для мислення характерна проблемність</a:t>
            </a:r>
            <a:r>
              <a:rPr lang="uk-UA" sz="2000" dirty="0" smtClean="0">
                <a:latin typeface="+mj-lt"/>
              </a:rPr>
              <a:t>, тобто пошук зв’язків у кожному конкретному випадку, у кожному явищі, яке є об’єктом пізнання. Цей пошук розпочинається звичайно у відповідь на словесний сигнал. Таким сигналом є запитання, з якого розпочинається процес мислення У запитанні формулюється завдання мислення. При цьому кожне запитання символізує цілком визначений тип зв’язку, розкриття якого в певному конкретному явищі і становить завдання, що постало перед людиною. Запитання: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uk-UA" sz="2000" dirty="0" smtClean="0">
                <a:latin typeface="+mj-lt"/>
              </a:rPr>
              <a:t>”Чий м’яч покотився?”- потребує встановити зв’язок лише однієї </a:t>
            </a:r>
            <a:r>
              <a:rPr lang="uk-UA" sz="2000" dirty="0" err="1" smtClean="0">
                <a:latin typeface="+mj-lt"/>
              </a:rPr>
              <a:t>категорїї</a:t>
            </a:r>
            <a:r>
              <a:rPr lang="uk-UA" sz="2000" dirty="0" smtClean="0">
                <a:latin typeface="+mj-lt"/>
              </a:rPr>
              <a:t> відношень належності. Запитання: ” Куди м’яч покотився?”- сигналізує також лише один тип зв’язку - напрям, місце. Запитання:” Чому м’яч покотився? - зумовлює пошуки причинних зв’язків. </a:t>
            </a:r>
          </a:p>
        </p:txBody>
      </p:sp>
      <p:pic>
        <p:nvPicPr>
          <p:cNvPr id="4" name="Рисунок 3" descr="1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23651" y="1916832"/>
            <a:ext cx="3317137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1">
  <a:themeElements>
    <a:clrScheme name="Korea01">
      <a:dk1>
        <a:srgbClr val="000000"/>
      </a:dk1>
      <a:lt1>
        <a:srgbClr val="FFFFFF"/>
      </a:lt1>
      <a:dk2>
        <a:srgbClr val="003366"/>
      </a:dk2>
      <a:lt2>
        <a:srgbClr val="F5F1D7"/>
      </a:lt2>
      <a:accent1>
        <a:srgbClr val="B2B2B2"/>
      </a:accent1>
      <a:accent2>
        <a:srgbClr val="C6BE5A"/>
      </a:accent2>
      <a:accent3>
        <a:srgbClr val="84AA4B"/>
      </a:accent3>
      <a:accent4>
        <a:srgbClr val="CB6B23"/>
      </a:accent4>
      <a:accent5>
        <a:srgbClr val="8A6EB2"/>
      </a:accent5>
      <a:accent6>
        <a:srgbClr val="4AA3AC"/>
      </a:accent6>
      <a:hlink>
        <a:srgbClr val="0FD2D7"/>
      </a:hlink>
      <a:folHlink>
        <a:srgbClr val="FF0066"/>
      </a:folHlink>
    </a:clrScheme>
    <a:fontScheme name="Korea01">
      <a:majorFont>
        <a:latin typeface="Calisto MT"/>
        <a:ea typeface=""/>
        <a:cs typeface=""/>
      </a:majorFont>
      <a:minorFont>
        <a:latin typeface="Constantia"/>
        <a:ea typeface=""/>
        <a:cs typeface=""/>
      </a:minorFont>
    </a:fontScheme>
    <a:fmtScheme name="Korea0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35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35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8100000" algn="b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translucentPowder">
            <a:bevelT w="38100" h="38100" prst="slope"/>
          </a:sp3d>
        </a:effectStyle>
        <a:effectStyle>
          <a:effectLst>
            <a:outerShdw blurRad="50800" dist="25400" dir="2700000" algn="b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8000000"/>
            </a:lightRig>
          </a:scene3d>
          <a:sp3d prstMaterial="flat">
            <a:bevelT w="31750" h="63500" prst="slope"/>
          </a:sp3d>
        </a:effectStyle>
        <a:effectStyle>
          <a:effectLst>
            <a:outerShdw blurRad="38100" dist="38100" dir="2700000" algn="b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6200000"/>
            </a:lightRig>
          </a:scene3d>
          <a:sp3d prstMaterial="flat">
            <a:bevelT w="57150" h="114300" prst="slop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90000"/>
              </a:schemeClr>
            </a:gs>
            <a:gs pos="100000">
              <a:schemeClr val="phClr">
                <a:shade val="90000"/>
                <a:satMod val="100000"/>
                <a:lumMod val="80000"/>
              </a:schemeClr>
            </a:gs>
          </a:gsLst>
          <a:lin ang="10800000" scaled="1"/>
        </a:gradFill>
        <a:gradFill rotWithShape="1">
          <a:gsLst>
            <a:gs pos="22000">
              <a:schemeClr val="phClr">
                <a:tint val="100000"/>
                <a:shade val="60000"/>
                <a:satMod val="170000"/>
              </a:schemeClr>
            </a:gs>
            <a:gs pos="100000">
              <a:schemeClr val="phClr">
                <a:tint val="95000"/>
                <a:shade val="100000"/>
                <a:satMod val="130000"/>
                <a:lumMod val="130000"/>
              </a:schemeClr>
            </a:gs>
          </a:gsLst>
          <a:lin ang="27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1384</TotalTime>
  <Words>668</Words>
  <Application>Microsoft Office PowerPoint</Application>
  <PresentationFormat>Экран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Тема1</vt:lpstr>
      <vt:lpstr> Мислення та свідомість людини </vt:lpstr>
      <vt:lpstr>Слайд 2</vt:lpstr>
      <vt:lpstr>Слайд 3</vt:lpstr>
      <vt:lpstr>Слайд 4</vt:lpstr>
      <vt:lpstr>   Складові  мислення</vt:lpstr>
      <vt:lpstr>Слайд 6</vt:lpstr>
      <vt:lpstr>Слайд 7</vt:lpstr>
      <vt:lpstr> Особливості процесу мислення</vt:lpstr>
      <vt:lpstr>Слайд 9</vt:lpstr>
      <vt:lpstr>Слайд 10</vt:lpstr>
      <vt:lpstr>Слайд 11</vt:lpstr>
      <vt:lpstr> Властивості свідомості людини:</vt:lpstr>
      <vt:lpstr> Діяльність </vt:lpstr>
      <vt:lpstr>ДОМАШНЄ ЗАВДАННЯ</vt:lpstr>
    </vt:vector>
  </TitlesOfParts>
  <Company>Sith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Мислення і свідомість людини</dc:title>
  <dc:creator>Revan</dc:creator>
  <cp:lastModifiedBy>Пользователь Windows</cp:lastModifiedBy>
  <cp:revision>56</cp:revision>
  <dcterms:created xsi:type="dcterms:W3CDTF">2011-05-10T14:26:29Z</dcterms:created>
  <dcterms:modified xsi:type="dcterms:W3CDTF">2023-04-13T17:54:16Z</dcterms:modified>
</cp:coreProperties>
</file>