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7" r:id="rId5"/>
    <p:sldId id="263" r:id="rId6"/>
    <p:sldId id="258" r:id="rId7"/>
    <p:sldId id="259" r:id="rId8"/>
    <p:sldId id="269" r:id="rId9"/>
    <p:sldId id="265" r:id="rId10"/>
    <p:sldId id="268" r:id="rId11"/>
    <p:sldId id="266" r:id="rId12"/>
    <p:sldId id="261" r:id="rId13"/>
    <p:sldId id="26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orage.yandexcloud.net/wr4img/314047_49_Autogen_eBook_id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38481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3501" y="6259958"/>
            <a:ext cx="2232248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1929-2009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3542" r="5805" b="4608"/>
          <a:stretch/>
        </p:blipFill>
        <p:spPr bwMode="auto">
          <a:xfrm>
            <a:off x="4226873" y="130630"/>
            <a:ext cx="4873664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21316369">
            <a:off x="5165003" y="696778"/>
            <a:ext cx="36639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err="1">
                <a:solidFill>
                  <a:srgbClr val="C00000"/>
                </a:solidFill>
              </a:rPr>
              <a:t>Мілорад</a:t>
            </a:r>
            <a:r>
              <a:rPr lang="ru-RU" sz="2600" b="1" i="1" dirty="0">
                <a:solidFill>
                  <a:srgbClr val="C00000"/>
                </a:solidFill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</a:rPr>
              <a:t>Павич</a:t>
            </a:r>
            <a:r>
              <a:rPr lang="ru-RU" sz="2600" i="1" dirty="0"/>
              <a:t> - </a:t>
            </a:r>
            <a:endParaRPr lang="ru-RU" sz="2600" i="1" dirty="0" smtClean="0"/>
          </a:p>
          <a:p>
            <a:pPr algn="ctr"/>
            <a:r>
              <a:rPr lang="ru-RU" sz="2600" i="1" dirty="0" err="1" smtClean="0"/>
              <a:t>югославський</a:t>
            </a:r>
            <a:r>
              <a:rPr lang="ru-RU" sz="2600" i="1" dirty="0" smtClean="0"/>
              <a:t> </a:t>
            </a:r>
            <a:r>
              <a:rPr lang="ru-RU" sz="2600" i="1" dirty="0"/>
              <a:t>і </a:t>
            </a:r>
            <a:r>
              <a:rPr lang="ru-RU" sz="2600" i="1" dirty="0" err="1"/>
              <a:t>сербський</a:t>
            </a:r>
            <a:r>
              <a:rPr lang="ru-RU" sz="2600" i="1" dirty="0"/>
              <a:t> </a:t>
            </a:r>
            <a:r>
              <a:rPr lang="ru-RU" sz="2600" i="1" dirty="0" err="1"/>
              <a:t>письменник</a:t>
            </a:r>
            <a:r>
              <a:rPr lang="ru-RU" sz="2600" i="1" dirty="0"/>
              <a:t>, поет, </a:t>
            </a:r>
            <a:r>
              <a:rPr lang="ru-RU" sz="2600" i="1" dirty="0" err="1"/>
              <a:t>перекладач</a:t>
            </a:r>
            <a:endParaRPr lang="ru-RU" sz="26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7907" r="6645" b="6604"/>
          <a:stretch/>
        </p:blipFill>
        <p:spPr bwMode="auto">
          <a:xfrm>
            <a:off x="4003675" y="3118147"/>
            <a:ext cx="5096862" cy="36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21360533">
            <a:off x="4904761" y="3443096"/>
            <a:ext cx="418443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0070C0"/>
                </a:solidFill>
              </a:rPr>
              <a:t>Мілорад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Павич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dirty="0"/>
              <a:t>- один з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популярних</a:t>
            </a:r>
            <a:r>
              <a:rPr lang="ru-RU" sz="2200" dirty="0"/>
              <a:t> </a:t>
            </a:r>
            <a:r>
              <a:rPr lang="ru-RU" sz="2200" dirty="0" err="1"/>
              <a:t>письменників</a:t>
            </a:r>
            <a:r>
              <a:rPr lang="ru-RU" sz="2200" dirty="0"/>
              <a:t> </a:t>
            </a:r>
            <a:r>
              <a:rPr lang="ru-RU" sz="2200" dirty="0" err="1"/>
              <a:t>кінця</a:t>
            </a:r>
            <a:r>
              <a:rPr lang="ru-RU" sz="2200" dirty="0"/>
              <a:t> </a:t>
            </a:r>
            <a:r>
              <a:rPr lang="en-US" sz="2200" dirty="0"/>
              <a:t>XX </a:t>
            </a:r>
            <a:r>
              <a:rPr lang="ru-RU" sz="2200" dirty="0" err="1"/>
              <a:t>століття</a:t>
            </a:r>
            <a:r>
              <a:rPr lang="ru-RU" sz="2200" dirty="0"/>
              <a:t> - початку </a:t>
            </a:r>
            <a:r>
              <a:rPr lang="en-US" sz="2200" dirty="0"/>
              <a:t>XXI </a:t>
            </a:r>
            <a:r>
              <a:rPr lang="ru-RU" sz="2200" dirty="0" err="1"/>
              <a:t>століття</a:t>
            </a:r>
            <a:r>
              <a:rPr lang="ru-RU" sz="2200" dirty="0"/>
              <a:t>, </a:t>
            </a:r>
            <a:r>
              <a:rPr lang="ru-RU" sz="2200" dirty="0" err="1"/>
              <a:t>представник</a:t>
            </a:r>
            <a:r>
              <a:rPr lang="ru-RU" sz="2200" dirty="0"/>
              <a:t> </a:t>
            </a:r>
            <a:r>
              <a:rPr lang="ru-RU" sz="2200" dirty="0" err="1"/>
              <a:t>постмодернізму</a:t>
            </a:r>
            <a:r>
              <a:rPr lang="ru-RU" sz="2200" dirty="0"/>
              <a:t> і </a:t>
            </a:r>
            <a:r>
              <a:rPr lang="ru-RU" sz="2200" dirty="0" err="1"/>
              <a:t>магічного</a:t>
            </a:r>
            <a:r>
              <a:rPr lang="ru-RU" sz="2200" dirty="0"/>
              <a:t> </a:t>
            </a:r>
            <a:r>
              <a:rPr lang="ru-RU" sz="2200" dirty="0" err="1"/>
              <a:t>реалізму</a:t>
            </a:r>
            <a:r>
              <a:rPr lang="ru-RU" sz="2200" dirty="0"/>
              <a:t>. </a:t>
            </a:r>
            <a:r>
              <a:rPr lang="ru-RU" sz="2200" dirty="0" err="1"/>
              <a:t>Спеціаліст</a:t>
            </a:r>
            <a:r>
              <a:rPr lang="ru-RU" sz="2200" dirty="0"/>
              <a:t> по </a:t>
            </a:r>
            <a:r>
              <a:rPr lang="ru-RU" sz="2200" dirty="0" err="1"/>
              <a:t>сербському</a:t>
            </a:r>
            <a:r>
              <a:rPr lang="ru-RU" sz="2200" dirty="0"/>
              <a:t> </a:t>
            </a:r>
            <a:r>
              <a:rPr lang="ru-RU" sz="2200" dirty="0" err="1"/>
              <a:t>бароко</a:t>
            </a:r>
            <a:r>
              <a:rPr lang="ru-RU" sz="2200" dirty="0"/>
              <a:t> і </a:t>
            </a:r>
            <a:r>
              <a:rPr lang="ru-RU" sz="2200" dirty="0" err="1"/>
              <a:t>поезії</a:t>
            </a:r>
            <a:r>
              <a:rPr lang="ru-RU" sz="2200" dirty="0"/>
              <a:t> </a:t>
            </a:r>
            <a:r>
              <a:rPr lang="ru-RU" sz="2200" dirty="0" err="1"/>
              <a:t>символізму</a:t>
            </a:r>
            <a:r>
              <a:rPr lang="ru-RU" sz="2200" dirty="0"/>
              <a:t>, </a:t>
            </a:r>
            <a:r>
              <a:rPr lang="ru-RU" sz="2200" dirty="0" err="1"/>
              <a:t>історик</a:t>
            </a:r>
            <a:r>
              <a:rPr lang="ru-RU" sz="2200" dirty="0"/>
              <a:t> </a:t>
            </a:r>
            <a:r>
              <a:rPr lang="ru-RU" sz="2200" dirty="0" err="1"/>
              <a:t>сербської</a:t>
            </a:r>
            <a:r>
              <a:rPr lang="ru-RU" sz="2200" dirty="0"/>
              <a:t> </a:t>
            </a:r>
            <a:r>
              <a:rPr lang="ru-RU" sz="2200" dirty="0" err="1"/>
              <a:t>літератури</a:t>
            </a:r>
            <a:r>
              <a:rPr lang="ru-RU" sz="2200" dirty="0"/>
              <a:t> </a:t>
            </a:r>
            <a:r>
              <a:rPr lang="en-US" sz="2200" dirty="0"/>
              <a:t>XVII-XIX </a:t>
            </a:r>
            <a:r>
              <a:rPr lang="ru-RU" sz="2200" dirty="0"/>
              <a:t>ст. 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042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373216"/>
            <a:ext cx="4572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Був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одружений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Ясмін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Михайлович (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сербська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письменниця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літературознавець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літературний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критик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44" name="Picture 4" descr="Ясмина Михайлович | Либрус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81"/>
            <a:ext cx="7812360" cy="51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Ясміна Михайлович: «Мрію про літературну премію імені Павича» – ЛітАкцент –  світ сучасної літерату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657763"/>
            <a:ext cx="4273561" cy="31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1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8640"/>
            <a:ext cx="5879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родині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Милорад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не першим і не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єдиним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письменником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родоводі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батьківській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лінії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письменники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XVIII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столітті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славетній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родині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завжди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хтось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займався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1509" y="1388969"/>
            <a:ext cx="53780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Тісний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зв'язок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витоками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фольклорною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призвели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появи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оригінальної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поезії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прози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Милорада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Павича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— автор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декількох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поетичних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збірок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численних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романів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Добре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володів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російською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французькою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німецькою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англійською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мовами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кількома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стародавніми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мовами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проявив себе й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видатний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перекладач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творів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Пушкіна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Байрона.</a:t>
            </a:r>
          </a:p>
        </p:txBody>
      </p:sp>
      <p:pic>
        <p:nvPicPr>
          <p:cNvPr id="6147" name="Picture 3" descr="C:\Users\User\Desktop\Бородіна\Картинка\байрон6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15" y="3887835"/>
            <a:ext cx="2970165" cy="29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o.remove.bg/downloads/cbd5fae6-2f89-4ab7-b465-e5b6398bdfd8/%D0%BF%D1%83%D1%88%D0%BA%D1%96%D0%BD3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8431" b="3786"/>
          <a:stretch/>
        </p:blipFill>
        <p:spPr bwMode="auto">
          <a:xfrm>
            <a:off x="4067944" y="3945989"/>
            <a:ext cx="2424464" cy="2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o.remove.bg/downloads/8afeae08-a8a4-4fcf-9963-2d6bb3955b3b/%D0%BF%D0%B0%D0%B2%D0%B8%D1%876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34071" y="188640"/>
            <a:ext cx="3379505" cy="43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8929" y="4653136"/>
            <a:ext cx="3526967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ОСНОВНІ ТВОРИ:</a:t>
            </a:r>
          </a:p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Хазарський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словник",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Залізна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завіса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",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Внутрішня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сторона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вітру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",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Ліжко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троїх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",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Кохання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Константинополі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", 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Російський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хорт",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Скляний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равлик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28205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" r="3546" b="8544"/>
          <a:stretch/>
        </p:blipFill>
        <p:spPr bwMode="auto">
          <a:xfrm>
            <a:off x="0" y="78728"/>
            <a:ext cx="4024125" cy="33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157" y="641290"/>
            <a:ext cx="27251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Професор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дійсним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членом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Сербської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Академії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наук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мистецтва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(1991), регулярно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читає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лекції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Белграді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Сорбонні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Регенбурзі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Відні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Член «Société Européenne de Culture», член сербського ПЕН-клубу.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 b="6114"/>
          <a:stretch/>
        </p:blipFill>
        <p:spPr bwMode="auto">
          <a:xfrm>
            <a:off x="4078113" y="278359"/>
            <a:ext cx="5048068" cy="58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18465">
            <a:off x="4868551" y="1176611"/>
            <a:ext cx="3467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Твори </a:t>
            </a:r>
            <a:r>
              <a:rPr lang="ru-RU" dirty="0" err="1" smtClean="0"/>
              <a:t>Милорада</a:t>
            </a:r>
            <a:r>
              <a:rPr lang="ru-RU" dirty="0" smtClean="0"/>
              <a:t> </a:t>
            </a:r>
            <a:r>
              <a:rPr lang="ru-RU" dirty="0" err="1"/>
              <a:t>Павича</a:t>
            </a:r>
            <a:r>
              <a:rPr lang="ru-RU" dirty="0"/>
              <a:t> 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 у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"</a:t>
            </a:r>
            <a:r>
              <a:rPr lang="ru-RU" b="1" dirty="0"/>
              <a:t>Вашингтон таймс"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"</a:t>
            </a:r>
            <a:r>
              <a:rPr lang="ru-RU" dirty="0" err="1"/>
              <a:t>оповідачем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Гомеру</a:t>
            </a:r>
            <a:r>
              <a:rPr lang="ru-RU" dirty="0"/>
              <a:t>",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південноамериканська</a:t>
            </a:r>
            <a:r>
              <a:rPr lang="ru-RU" dirty="0" smtClean="0"/>
              <a:t> </a:t>
            </a:r>
            <a:r>
              <a:rPr lang="ru-RU" dirty="0"/>
              <a:t>критика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Павича</a:t>
            </a:r>
            <a:r>
              <a:rPr lang="ru-RU" dirty="0"/>
              <a:t>, як "</a:t>
            </a:r>
            <a:r>
              <a:rPr lang="ru-RU" dirty="0" err="1"/>
              <a:t>найвидатнішого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сучасності</a:t>
            </a:r>
            <a:r>
              <a:rPr lang="ru-RU" dirty="0"/>
              <a:t>" ("Веха", Сан-Пауло),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 </a:t>
            </a:r>
            <a:r>
              <a:rPr lang="ru-RU" dirty="0"/>
              <a:t>в </a:t>
            </a:r>
            <a:r>
              <a:rPr lang="ru-RU" dirty="0" err="1"/>
              <a:t>Іспанії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"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найвеличніших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" ("Темпо", Мадрид).</a:t>
            </a:r>
          </a:p>
        </p:txBody>
      </p:sp>
      <p:pic>
        <p:nvPicPr>
          <p:cNvPr id="7170" name="Picture 2" descr="https://o.remove.bg/downloads/20e27bef-9adc-4a19-8332-ce743715b86c/%D0%B3%D0%BE%D0%BC%D0%B5%D1%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30" y="2420887"/>
            <a:ext cx="2072603" cy="271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.remove.bg/downloads/aff482d5-7708-43fa-8bc2-c87f908e9574/%D0%BF%D0%B0%D0%B2%D0%B8%D1%87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r="3605"/>
          <a:stretch/>
        </p:blipFill>
        <p:spPr bwMode="auto">
          <a:xfrm>
            <a:off x="957040" y="3193736"/>
            <a:ext cx="2696460" cy="36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91415" y="6109113"/>
            <a:ext cx="50480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Помер 30 листопада 2009 року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Белграді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81-му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інфаркту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міокарда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6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34" y="2720209"/>
            <a:ext cx="911426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цьому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творі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тісно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переплетено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історію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двох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сучасних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людей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двома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давньоєгипетськими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людьми,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яким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судилося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щасливими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Тепер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вони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намагаються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виправити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сучасному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житті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Упродовж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4000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головні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герої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йдуть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паралельними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шляхами,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проживають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свої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і,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усупереч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твердженню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паралельні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перетинаються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все-таки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зустрічаються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згадують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своє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минуле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вечеряючи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квартирі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дівчини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Дія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п’єси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розгортається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Святвечір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напередодні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Різдва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utoShape 2" descr="Рисунок15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Рисунок15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Рисунок15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Рисунок151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tatic.wixstatic.com/media/9cd673_23a8f5ddb0584e7f801e4062fb56c623~mv2.png/v1/fill/w_991,h_311,al_c,q_85,usm_0.66_1.00_0.01/%D0%A0%D0%B8%D1%81%D1%83%D0%BD%D0%BE%D0%BA151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5229"/>
          <a:stretch/>
        </p:blipFill>
        <p:spPr bwMode="auto">
          <a:xfrm>
            <a:off x="29733" y="0"/>
            <a:ext cx="9114268" cy="272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Мілорад Павич (1929—2009). Скляний равлик - Зарубіжна література. Рівень  стандарту. 11 клас. Міляновс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24095"/>
            <a:ext cx="4068743" cy="16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7013" y="81904"/>
            <a:ext cx="4068743" cy="461665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«Скляний равлик » М. Павича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5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Милорад Павич лучшие книги по рейтингу сайта на Readl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6" y="836712"/>
            <a:ext cx="2941601" cy="4608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o.remove.bg/downloads/2f53e37c-359a-4138-9894-20c0ef592565/page-2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48334" r="19955" b="2285"/>
          <a:stretch/>
        </p:blipFill>
        <p:spPr bwMode="auto">
          <a:xfrm>
            <a:off x="3314276" y="0"/>
            <a:ext cx="5766551" cy="60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269332"/>
            <a:ext cx="52171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Критики у Франції та Іспанії зазначили, що я перший письменник ХХІ століття, який жив у ХХ–му.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Мої книжки дотепер перекладалися 66 різними мовами.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 1984 року я був найменш читаним письменником у моїй країні, а від того й надалі – найбільшим читаним.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Я написав роман у вигляді 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словника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другий – у вигляді 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кросворда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третій у вигляді 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клепсидри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і четвертий – як 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довідник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для ворожіння картами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торо, 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астрологічний довідник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Я намагався якнайменше зашкодити людям цими романами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6257"/>
            <a:ext cx="4244432" cy="46166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З автобіографії письменника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060218"/>
            <a:ext cx="552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Клепсидра</a:t>
            </a:r>
            <a:r>
              <a:rPr lang="uk-UA" dirty="0" smtClean="0"/>
              <a:t> - прилад </a:t>
            </a:r>
            <a:r>
              <a:rPr lang="uk-UA" dirty="0"/>
              <a:t>для </a:t>
            </a:r>
            <a:r>
              <a:rPr lang="uk-UA" dirty="0" smtClean="0"/>
              <a:t>вимірювання </a:t>
            </a:r>
            <a:r>
              <a:rPr lang="uk-UA" dirty="0"/>
              <a:t>проміжків часу, принцип </a:t>
            </a:r>
            <a:r>
              <a:rPr lang="uk-UA" dirty="0" smtClean="0"/>
              <a:t>дії – </a:t>
            </a:r>
            <a:r>
              <a:rPr lang="uk-UA" dirty="0"/>
              <a:t>витікання води з посудини)</a:t>
            </a:r>
            <a:endParaRPr lang="ru-RU" dirty="0"/>
          </a:p>
        </p:txBody>
      </p:sp>
      <p:pic>
        <p:nvPicPr>
          <p:cNvPr id="1056" name="Picture 32" descr="https://o.remove.bg/downloads/d2f62ebc-b1c4-4aab-bba3-1ac7887d5a6f/%D0%BA%D0%BB%D0%B5%D0%BF%D1%81%D0%B8%D0%B4%D1%80%D0%B0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" y="5114186"/>
            <a:ext cx="1392560" cy="18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9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рбія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6" y="0"/>
            <a:ext cx="311727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ербия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99" y="3369134"/>
            <a:ext cx="3184926" cy="31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спубліка Сербія, Республіка Србіја, автобусні тури до Серб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92" y="24764"/>
            <a:ext cx="2921726" cy="19458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4014" y="2583760"/>
            <a:ext cx="316271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Народився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майбутній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письменник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Белграді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Сербія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), 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березі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Дунаю, 15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жовтня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1929 року. </a:t>
            </a:r>
          </a:p>
        </p:txBody>
      </p:sp>
      <p:pic>
        <p:nvPicPr>
          <p:cNvPr id="7" name="Picture 2" descr="Милорад Павич лучшие книги по рейтингу сайта на Readly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0" y="120195"/>
            <a:ext cx="2330648" cy="36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510348"/>
            <a:ext cx="381642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автобіографічному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нарисі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описуючи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своє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народження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особливо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підкреслював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те,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з'явився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світ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знаком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Терезів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8" name="Picture 14" descr="Is Wholesaling Real Estate Illegal? | Freedom Men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13" y="4725144"/>
            <a:ext cx="1436154" cy="11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5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o.remove.bg/downloads/a63b1c2b-1f59-409c-b653-1e5043e8f14a/%D0%BB%D1%8E%D0%B1%D0%BE%D0%B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4168"/>
            <a:ext cx="2448272" cy="2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https://o.remove.bg/downloads/aeab4b97-b914-471f-82da-a7c0519736c8/%D1%81%D0%BA%D1%83%D0%BB%D1%8C%D0%BF%D1%82%D0%BE%D1%80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18351" cy="19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o.remove.bg/downloads/21d21fde-91c7-4ea1-9da8-246583edcd2f/%D0%B2%D1%87%D0%B8%D1%82%D0%B5%D0%BB%D1%8C2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63" y="1068217"/>
            <a:ext cx="2094563" cy="17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887" y="462817"/>
            <a:ext cx="70346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Його батько був скульптором, походив з інтелігентної сім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ї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461844"/>
            <a:ext cx="338437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Мати викладала філософію в гімназії і була знавцем сербського фольклору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0963" y="2991790"/>
            <a:ext cx="318529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Їх поєднала любов до спорту, особливо закохані захоплювалися лижами та вправами на гімнастичних снарядах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14" descr="https://o.remove.bg/downloads/b54d9e38-b999-4e13-883e-e095af170a5d/%D1%81%D0%BD%D0%B0%D1%80%D1%8F%D0%B4%D0%B8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491167"/>
            <a:ext cx="2982977" cy="28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o.remove.bg/downloads/045c8b1a-79fe-42d5-8413-1a2e5a771be7/%D0%BB%D0%B8%D0%B6%D1%96-removebg-preview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0"/>
          <a:stretch/>
        </p:blipFill>
        <p:spPr bwMode="auto">
          <a:xfrm>
            <a:off x="2411760" y="4468301"/>
            <a:ext cx="3790469" cy="23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2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27" y="188640"/>
            <a:ext cx="3827009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Перші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дитячі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спогади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маленького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Милорада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пов'язані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материними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родичами,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жили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протилежному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боці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Дунаю,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березі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річки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Тамиш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місті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Панчево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</p:txBody>
      </p:sp>
      <p:pic>
        <p:nvPicPr>
          <p:cNvPr id="5122" name="Picture 2" descr="Тіміш (річка)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44" y="-24173"/>
            <a:ext cx="4998756" cy="33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463" y="2132856"/>
            <a:ext cx="399593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 них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там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свій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будинок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околицях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Панчева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хутір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кіньми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коровами,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стайнями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колодязем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виноградниками.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Батько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матір'ю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прихопивши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Милорада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старшу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сестричку, частенько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каталися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човном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Тамишу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й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гостювали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маминих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родичів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</p:txBody>
      </p:sp>
      <p:pic>
        <p:nvPicPr>
          <p:cNvPr id="5126" name="Picture 6" descr="ХУТІР НАД РІЧКОЮ - Куліч Олександр Миколайович - - Arts.I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44" y="3277641"/>
            <a:ext cx="4998756" cy="35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.remove.bg/downloads/915cffdf-65f3-4aec-a528-df66f6c6f94d/%D0%BA%D0%BE%D1%80%D0%BE%D0%B2%D0%B02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58" y="5598368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o.remove.bg/downloads/cd5c2128-c36b-4f2e-82e1-ff5e6e1128b6/%D0%BA%D1%96%D0%BD%D1%8C2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898824"/>
            <a:ext cx="1154355" cy="9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463" y="4721205"/>
            <a:ext cx="391147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Найчастіше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бували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діда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Аца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великий баштан, де вся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сім'я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ласувала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кавунами.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Багато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цього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зачарованого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світу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Панчева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пізніше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потрапило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прозу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письменника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134" name="Picture 14" descr="https://o.remove.bg/downloads/3491f53a-5da9-49b0-8e99-50e86241abe8/%D0%BA%D0%B0%D0%B2%D1%83%D0%BD2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71523"/>
            <a:ext cx="2064559" cy="13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4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Изображения Школа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/>
          <a:stretch/>
        </p:blipFill>
        <p:spPr bwMode="auto">
          <a:xfrm>
            <a:off x="150777" y="207817"/>
            <a:ext cx="3878873" cy="18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есплатные векторы Университет, более 25 000 изображений AI, 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5581" r="4531" b="11834"/>
          <a:stretch/>
        </p:blipFill>
        <p:spPr bwMode="auto">
          <a:xfrm>
            <a:off x="82813" y="2912252"/>
            <a:ext cx="4129147" cy="23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2052" y="14134"/>
            <a:ext cx="4752528" cy="40934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першого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класу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школи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ходив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самостійно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Батько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лише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одного разу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відвів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хлопчика до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школи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оформив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документи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й сказав,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тепер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буде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самостійно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кожного дня 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восьмій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годині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приходити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 уроки. "Я так і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робив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адже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школа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була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поруч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будинком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і все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здавалося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мені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дивним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,—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згадував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пізніше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.—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Узагалі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ж,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до того, як я почав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учитися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я ходив у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якийсь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французький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дитячий садок,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знаходився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тім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же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дворі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й школа</a:t>
            </a:r>
            <a:r>
              <a:rPr lang="ru-RU" sz="2000" dirty="0"/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3693" y="4252048"/>
            <a:ext cx="4780887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були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значущі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роки 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житті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майбутнього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письменника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отримує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різноманітні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знання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йде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формування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світогляду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особистого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світосприйняття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Саме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тут, 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університеті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починає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писати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відпрацьовуючи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свій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оригінальний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стиль.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812" y="5380672"/>
            <a:ext cx="4129147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 1949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М.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вступив до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Белградського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університету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а в 1954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закінчив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відділення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філософського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факультету.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110" y="2059785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Учився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Милорад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школі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імені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Карагеоргія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Белграді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9365" y="116632"/>
            <a:ext cx="525748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Як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зазначають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біографи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коло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інтересів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неосяжне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захоплювався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музикою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сам прекрасно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грав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скрипці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фортепіано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обожнював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ходити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класичні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концерти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Любив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мандрувати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займався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спортом. До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останньої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хвилини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стежив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за новинками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світової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літератури</a:t>
            </a:r>
            <a:endParaRPr lang="ru-RU" dirty="0"/>
          </a:p>
        </p:txBody>
      </p:sp>
      <p:pic>
        <p:nvPicPr>
          <p:cNvPr id="2050" name="Picture 2" descr="ᐈ Нарисованная скрипка вектор, фото скрипка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0374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ианино в векторе - 12 Марта 2010 - Векто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6" y="2170373"/>
            <a:ext cx="2673474" cy="33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avel World Transparent Background | PNG 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2" y="3466940"/>
            <a:ext cx="4012704" cy="34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ravel Earth Culture Clip art - Travel png download - 798*869 - Free  Transparent Travel png Download.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28" y="1563609"/>
            <a:ext cx="2083709" cy="22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o.remove.bg/downloads/c32a2815-dd14-481b-93a9-f739064ccdc1/%D0%BA%D0%BE%D0%BD%D1%86%D0%B5%D1%80%D1%82-removebg-preview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5486" r="1" b="32051"/>
          <a:stretch/>
        </p:blipFill>
        <p:spPr bwMode="auto">
          <a:xfrm>
            <a:off x="2627784" y="4560710"/>
            <a:ext cx="5754064" cy="22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Fantasy App Developer | Top Sports App Development Compa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83" y="2635455"/>
            <a:ext cx="2989044" cy="23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6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88640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Перед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тим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повністю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присвятити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себе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творчості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М.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деякий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час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викладав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різних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університетах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паризькій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Сорбонні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Фрайбурзі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Регенсбурзі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Белграді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84938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Крім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того М.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працював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газетах, писав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критичні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монографії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історії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стародавньої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сербської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поезії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символізму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перекладав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вірші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європейських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Популярність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приніс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роман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Хазарський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словник»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(1984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рік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став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бестселером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За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роман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Павич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був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нагороджений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премією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журналу НИН.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книги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перекладені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кілька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мов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不可能的书- 纽约时报中文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324"/>
            <a:ext cx="3528392" cy="5292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5837826"/>
            <a:ext cx="549115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ув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номінований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 </a:t>
            </a:r>
            <a:r>
              <a:rPr lang="ru-RU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Нобелівську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премію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в </a:t>
            </a:r>
            <a:r>
              <a:rPr lang="ru-RU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галузі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літератури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у 2004 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році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45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219640"/>
            <a:ext cx="5256584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Хозарський</a:t>
            </a: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словник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— один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найнезвичайніших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творів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світової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літератури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Роман, і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справді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написано як словник.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текст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складається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трьох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частин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поділені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словникові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статті,в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яких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містяться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християнські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мусульманські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іудейські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хозарського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питання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вибору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релігії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хозарами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VIII–IX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століттях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У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творі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Павича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немає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традиційного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сюжету,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замість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звичайного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лінійного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тексту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письменник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запропонував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читачам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гіпертекст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таку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організацію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тексту, коли сам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читач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обирає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послідовність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читання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твору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Читачі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були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захваті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! Критики назвали «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Хозарський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словник» першим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зразком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нелінійної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прози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автора — </a:t>
            </a: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першим </a:t>
            </a:r>
            <a:r>
              <a:rPr lang="ru-RU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письменником</a:t>
            </a: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третього</a:t>
            </a: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тисячоліття</a:t>
            </a: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026" name="Picture 2" descr="Хозарський словник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02" y="4252736"/>
            <a:ext cx="1934625" cy="24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идавництво Фоліо | Книжка «Хозарський словник. Роман-лексикон на 100 000  слів. Чоловічий примірник» купити на сайті Видавництво Фоліо folio.com.ua |  978-966-03-8022-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23396" r="13810" b="18655"/>
          <a:stretch/>
        </p:blipFill>
        <p:spPr bwMode="auto">
          <a:xfrm>
            <a:off x="0" y="188640"/>
            <a:ext cx="3435928" cy="42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126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951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33</cp:revision>
  <dcterms:created xsi:type="dcterms:W3CDTF">2021-04-10T13:00:57Z</dcterms:created>
  <dcterms:modified xsi:type="dcterms:W3CDTF">2021-04-10T16:42:56Z</dcterms:modified>
</cp:coreProperties>
</file>