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4400" b="1" dirty="0" smtClean="0">
                <a:latin typeface="Georgia" panose="02040502050405020303" pitchFamily="18" charset="0"/>
              </a:rPr>
              <a:t>Тема знецінення культури. Провідні мотиви твору – книги (читання), пожежі, тотального контролю, інакомислення.</a:t>
            </a:r>
            <a:endParaRPr lang="uk-UA" sz="4400" b="1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5082180"/>
            <a:ext cx="8825658" cy="861420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latin typeface="Georgia" panose="02040502050405020303" pitchFamily="18" charset="0"/>
              </a:rPr>
              <a:t>Рей дуглас Бредбері «451</a:t>
            </a:r>
            <a:r>
              <a:rPr lang="en-US" sz="2400" b="1" dirty="0" smtClean="0">
                <a:latin typeface="Georgia" panose="02040502050405020303" pitchFamily="18" charset="0"/>
              </a:rPr>
              <a:t>º</a:t>
            </a:r>
            <a:r>
              <a:rPr lang="uk-UA" sz="2400" b="1" dirty="0" smtClean="0">
                <a:latin typeface="Georgia" panose="02040502050405020303" pitchFamily="18" charset="0"/>
              </a:rPr>
              <a:t> за </a:t>
            </a:r>
            <a:r>
              <a:rPr lang="uk-UA" sz="2400" b="1" dirty="0" err="1" smtClean="0">
                <a:latin typeface="Georgia" panose="02040502050405020303" pitchFamily="18" charset="0"/>
              </a:rPr>
              <a:t>фаренгейтом</a:t>
            </a:r>
            <a:r>
              <a:rPr lang="uk-UA" sz="2400" b="1" dirty="0" smtClean="0">
                <a:latin typeface="Georgia" panose="02040502050405020303" pitchFamily="18" charset="0"/>
              </a:rPr>
              <a:t>»</a:t>
            </a:r>
            <a:endParaRPr lang="uk-UA" sz="24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28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479177" y="1314992"/>
            <a:ext cx="4798423" cy="49290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Події роману відбуваються в недалекому майбутньому в США.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Люди перестали думати, читати, спілкуватися.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Перестали цінувати родину, дітей, власне життя.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9218" name="Picture 2" descr="451 градус по Фаренгейту — Русский трейлер #2 (Субтитры, 2018)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43" y="2373720"/>
            <a:ext cx="5224014" cy="293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916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479177" y="1314992"/>
            <a:ext cx="4798423" cy="49290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Вони працюють, розважаються, ганяють на </a:t>
            </a:r>
            <a:r>
              <a:rPr lang="uk-UA" sz="28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супершвидких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автомобілях по місту, коли їм ставало сумно.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Нікому немає діла до того, що в країні йде війна.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 descr="Фільм «451 градус за Фаренгейтом»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12" y="2390503"/>
            <a:ext cx="5649452" cy="317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868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14399" y="1637211"/>
            <a:ext cx="4798423" cy="41626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Тема: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майбутнє; взаємини в тоталітарному суспільстві; ставлення до книг як до джерела духовності; негативні наслідки технічного прогресу.</a:t>
            </a:r>
            <a:endParaRPr lang="uk-UA" sz="28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5124" name="Picture 4" descr="451 градус за Фаренгейтом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63" y="312101"/>
            <a:ext cx="4198711" cy="634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6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14399" y="1637211"/>
            <a:ext cx="4798423" cy="41626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Жанр: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фантастична проза; 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роман-антиутопія.</a:t>
            </a:r>
            <a:endParaRPr lang="uk-UA" sz="28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5124" name="Picture 4" descr="451 градус за Фаренгейтом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63" y="312101"/>
            <a:ext cx="4198711" cy="634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019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14399" y="1637211"/>
            <a:ext cx="4798423" cy="41626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Автор добре розуміє значення технічних досягнень для життя людства, але застерігає: майбутнє може нести лихо.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Потрібно протистояти небезпеці.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1266" name="Picture 2" descr="451 градус за Фаренгейтом (фільм, 201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393" y="805007"/>
            <a:ext cx="3789407" cy="534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038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14399" y="1637211"/>
            <a:ext cx="4798423" cy="41626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Байдужість до прекрасного – шлях до деградації суспільства.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Наше майбутнє залежить від нас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4338" name="Picture 2" descr="451 градус по Фаренгейту»: Вместо прочтения - сжечь - рецензия на фильм -  Кино-Театр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707" y="1780585"/>
            <a:ext cx="4703808" cy="352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48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14399" y="1637211"/>
            <a:ext cx="4798423" cy="41626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Бредбері також добре бачить і майбутнє технократичної цивілізації – її позитивні і негативні сторони.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5362" name="Picture 2" descr="Рей Дуґлас Бредбері. Біограф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443" y="2039982"/>
            <a:ext cx="5595257" cy="33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492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766560" y="1550126"/>
            <a:ext cx="4885508" cy="42497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Задум роману </a:t>
            </a:r>
            <a:r>
              <a:rPr lang="uk-UA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«451</a:t>
            </a:r>
            <a:r>
              <a:rPr lang="en-US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º</a:t>
            </a:r>
            <a:r>
              <a:rPr lang="uk-UA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за Фаренгейтом» </a:t>
            </a:r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виник, коли він дізнався про спалення бібліотеки в Олександрії.</a:t>
            </a:r>
            <a:endParaRPr lang="uk-UA" sz="32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Олександрійська бібліотека. Хто знищив Александрійську бібліотеку?  Організація роботи бібліоте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" r="1959"/>
          <a:stretch/>
        </p:blipFill>
        <p:spPr bwMode="auto">
          <a:xfrm>
            <a:off x="278674" y="1803354"/>
            <a:ext cx="6348548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71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0" y="1445623"/>
            <a:ext cx="4885508" cy="42497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Чому саме </a:t>
            </a:r>
            <a:r>
              <a:rPr lang="uk-UA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«451</a:t>
            </a:r>
            <a:r>
              <a:rPr lang="en-US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º</a:t>
            </a:r>
            <a:r>
              <a:rPr lang="uk-UA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 за Фаренгейтом</a:t>
            </a:r>
            <a:r>
              <a:rPr lang="uk-UA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»</a:t>
            </a:r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? 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Тому що саме за цієї температури починає горіти папір.</a:t>
            </a:r>
            <a:endParaRPr lang="uk-UA" sz="32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اللهب ، الحرارة ، ورقة ، الحار ، حرق ، الموقد ، المدفأة | Pik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564" y="1585304"/>
            <a:ext cx="6044928" cy="397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80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79771" y="1358538"/>
            <a:ext cx="4885508" cy="42497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Роман був написаний 1953 року, і в ньому описано уявне майбутнє Америки.</a:t>
            </a:r>
            <a:endParaRPr lang="uk-UA" sz="32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 descr="BGN Film Review: 'Fahrenheit 451' – Black Girl Ner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7" y="1647626"/>
            <a:ext cx="6285838" cy="367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241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79771" y="1358538"/>
            <a:ext cx="4885508" cy="47722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Утім, коли читаєш, виникає враження, ніби це майбутнє уже настало. Найжахливіше і найдивовижніше те, що великий фантаст Бредбері нічого не вигадав. Усе вже було або є зараз.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100" name="Picture 4" descr="451 градус по Фаренгейту»: роман Брэдбери стал сериалом HBO. Видео -  Новости сериалов на Фильм Пр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2" y="1567543"/>
            <a:ext cx="6531428" cy="435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9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44731" y="1968137"/>
            <a:ext cx="4798423" cy="32482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Твір </a:t>
            </a:r>
            <a:r>
              <a:rPr lang="uk-UA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«451</a:t>
            </a:r>
            <a:r>
              <a:rPr lang="en-US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º</a:t>
            </a:r>
            <a:r>
              <a:rPr lang="uk-UA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за Фаренгейтом» 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є одним з кращих в жанрі антиутопії (соціально-філософської). 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5124" name="Picture 4" descr="451 градус за Фаренгейтом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63" y="312101"/>
            <a:ext cx="4198711" cy="634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058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97279" y="1915885"/>
            <a:ext cx="4798423" cy="32482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Утопія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(</a:t>
            </a:r>
            <a:r>
              <a:rPr lang="uk-UA" sz="2800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з </a:t>
            </a:r>
            <a:r>
              <a:rPr lang="uk-UA" sz="2800" i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грец</a:t>
            </a:r>
            <a:r>
              <a:rPr lang="uk-UA" sz="2800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. – місце, якого немає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) – фантазія, вимисел, мрія, що не </a:t>
            </a:r>
            <a:r>
              <a:rPr lang="uk-UA" sz="28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збудеться</a:t>
            </a:r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, не справдиться.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1907" y="1915885"/>
            <a:ext cx="4798423" cy="32482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Антиутопія </a:t>
            </a:r>
            <a:r>
              <a:rPr lang="uk-UA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– вигадане суспільство, яке є протилежним до утопії. </a:t>
            </a:r>
          </a:p>
          <a:p>
            <a:pPr algn="ctr"/>
            <a:endParaRPr lang="uk-UA" sz="2000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Для нього характерний гнітючий суспільний контроль, що здійснюється авторитарним або тоталітарним урядом</a:t>
            </a:r>
            <a:endParaRPr lang="uk-UA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17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32114" y="1968136"/>
            <a:ext cx="4798423" cy="36837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Перед нами постає картина людського існування в державі майбутнього. Найстрашніше те, що життя людей протікає на тлі війни.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6146" name="Picture 2" descr="Роман 451 градус за Фаренгейтом буде екранізований телеканалом H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52" y="1333499"/>
            <a:ext cx="47625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89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479177" y="1314992"/>
            <a:ext cx="4798423" cy="49290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І цю війну вони завзято намагаються не помічати, хоча на війні гинуть чоловіки – чоловіки, батьки, сини.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І все-таки держава в особі свого головного чиновника стверджує, що всі щасливі.</a:t>
            </a:r>
            <a:endParaRPr lang="uk-UA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194" name="Picture 2" descr="Є проморолик фільму &quot;451 градус за Фаренгейтом&quot; - Korrespondent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05" y="1742256"/>
            <a:ext cx="5704332" cy="407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703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370</Words>
  <Application>Microsoft Office PowerPoint</Application>
  <PresentationFormat>Широкоэкранный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Georgia</vt:lpstr>
      <vt:lpstr>Wingdings 3</vt:lpstr>
      <vt:lpstr>Ион</vt:lpstr>
      <vt:lpstr>Тема знецінення культури. Провідні мотиви твору – книги (читання), пожежі, тотального контролю, інакомислення.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знецінення культури. Провідні мотиви твору – книги (читання), пожежі, тотального контролю, інакомислення.</dc:title>
  <dc:creator>Марія</dc:creator>
  <cp:lastModifiedBy>Марія</cp:lastModifiedBy>
  <cp:revision>7</cp:revision>
  <dcterms:created xsi:type="dcterms:W3CDTF">2022-05-09T15:57:01Z</dcterms:created>
  <dcterms:modified xsi:type="dcterms:W3CDTF">2022-05-09T17:00:49Z</dcterms:modified>
</cp:coreProperties>
</file>