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4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9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4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8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0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4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C9FD-988A-46BF-ADC6-F5108EA5514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51F6-9A5C-4845-90D4-A55FFA988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Montserrat"/>
              </a:rPr>
              <a:t>Філософський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Montserrat"/>
              </a:rPr>
              <a:t>зміст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Montserrat"/>
              </a:rPr>
              <a:t>казки-притчі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Montserrat"/>
              </a:rPr>
              <a:t> «Маленький принц» Антуана де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Montserrat"/>
              </a:rPr>
              <a:t>Сент-Екзюпері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матеріалами</a:t>
            </a:r>
            <a:r>
              <a:rPr lang="en-US" dirty="0" smtClean="0"/>
              <a:t> </a:t>
            </a:r>
            <a:r>
              <a:rPr lang="uk-UA" b="1" dirty="0"/>
              <a:t>О. </a:t>
            </a:r>
            <a:r>
              <a:rPr lang="uk-UA" b="1" dirty="0" err="1" smtClean="0"/>
              <a:t>Гвоздікової</a:t>
            </a:r>
            <a:r>
              <a:rPr lang="uk-UA" b="1" dirty="0" smtClean="0"/>
              <a:t>, </a:t>
            </a:r>
            <a:r>
              <a:rPr lang="uk-UA" b="1" dirty="0"/>
              <a:t>О. </a:t>
            </a:r>
            <a:r>
              <a:rPr lang="uk-UA" b="1" dirty="0" smtClean="0"/>
              <a:t>Захарової)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29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920879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26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2" y="548679"/>
            <a:ext cx="8244192" cy="61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22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89258"/>
            <a:ext cx="7488832" cy="6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8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917"/>
            <a:ext cx="7848872" cy="67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604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Філософський зміст казки-притчі «Маленький принц» Антуана де Сент-Екзюпері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Філософський зміст казки-притчі «Маленький принц» Антуана де Сент-Екзюпері</dc:title>
  <dc:creator>Лана</dc:creator>
  <cp:lastModifiedBy>Лана</cp:lastModifiedBy>
  <cp:revision>1</cp:revision>
  <dcterms:created xsi:type="dcterms:W3CDTF">2023-04-16T10:31:59Z</dcterms:created>
  <dcterms:modified xsi:type="dcterms:W3CDTF">2023-04-16T10:39:19Z</dcterms:modified>
</cp:coreProperties>
</file>