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68" r:id="rId2"/>
    <p:sldId id="281" r:id="rId3"/>
    <p:sldId id="256" r:id="rId4"/>
    <p:sldId id="274" r:id="rId5"/>
    <p:sldId id="275" r:id="rId6"/>
    <p:sldId id="260" r:id="rId7"/>
    <p:sldId id="278" r:id="rId8"/>
    <p:sldId id="305" r:id="rId9"/>
    <p:sldId id="292" r:id="rId10"/>
    <p:sldId id="306" r:id="rId11"/>
    <p:sldId id="295" r:id="rId12"/>
    <p:sldId id="307" r:id="rId13"/>
    <p:sldId id="308" r:id="rId14"/>
    <p:sldId id="293" r:id="rId15"/>
    <p:sldId id="261" r:id="rId16"/>
    <p:sldId id="269" r:id="rId17"/>
    <p:sldId id="264" r:id="rId18"/>
    <p:sldId id="283" r:id="rId19"/>
    <p:sldId id="284" r:id="rId20"/>
    <p:sldId id="280" r:id="rId21"/>
    <p:sldId id="298" r:id="rId22"/>
    <p:sldId id="299" r:id="rId23"/>
    <p:sldId id="277" r:id="rId24"/>
    <p:sldId id="276" r:id="rId25"/>
    <p:sldId id="297" r:id="rId26"/>
    <p:sldId id="302" r:id="rId27"/>
    <p:sldId id="303" r:id="rId28"/>
    <p:sldId id="300" r:id="rId29"/>
    <p:sldId id="30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6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83B7B-82A3-45AF-A723-E8B2F536A1B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34465-5C47-4C1D-921F-40E65D2E4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34465-5C47-4C1D-921F-40E65D2E42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6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DFE-E284-47D8-836F-AB19FD679F1E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755C-9F30-4E8B-A042-165B242B645F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DFE-E284-47D8-836F-AB19FD679F1E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755C-9F30-4E8B-A042-165B242B6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DFE-E284-47D8-836F-AB19FD679F1E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755C-9F30-4E8B-A042-165B242B6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DFE-E284-47D8-836F-AB19FD679F1E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755C-9F30-4E8B-A042-165B242B6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DFE-E284-47D8-836F-AB19FD679F1E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755C-9F30-4E8B-A042-165B242B645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DFE-E284-47D8-836F-AB19FD679F1E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755C-9F30-4E8B-A042-165B242B6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DFE-E284-47D8-836F-AB19FD679F1E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755C-9F30-4E8B-A042-165B242B6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DFE-E284-47D8-836F-AB19FD679F1E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755C-9F30-4E8B-A042-165B242B6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DFE-E284-47D8-836F-AB19FD679F1E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755C-9F30-4E8B-A042-165B242B6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DFE-E284-47D8-836F-AB19FD679F1E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755C-9F30-4E8B-A042-165B242B645F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DFE-E284-47D8-836F-AB19FD679F1E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755C-9F30-4E8B-A042-165B242B645F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8B1DDFE-E284-47D8-836F-AB19FD679F1E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2B755C-9F30-4E8B-A042-165B242B645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33400"/>
            <a:ext cx="79565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мет.родз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58" y="4437112"/>
            <a:ext cx="2160240" cy="208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flipV="1">
            <a:off x="457200" y="11565903"/>
            <a:ext cx="8305800" cy="72007"/>
          </a:xfrm>
        </p:spPr>
        <p:txBody>
          <a:bodyPr>
            <a:normAutofit fontScale="25000" lnSpcReduction="20000"/>
          </a:bodyPr>
          <a:lstStyle/>
          <a:p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47251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9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Кішка</a:t>
            </a:r>
            <a:r>
              <a:rPr lang="ru-RU" sz="4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9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дощі</a:t>
            </a:r>
            <a:r>
              <a:rPr lang="ru-RU" sz="4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uk-UA" sz="4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1925 р., збірка оповідань «У наш час») – один із найяскравіших зразків малої прози</a:t>
            </a:r>
            <a:endParaRPr lang="ru-RU" sz="49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2664296" cy="17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3789040"/>
            <a:ext cx="8305800" cy="1872207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Ви вже самостійно прочитали оповідання. Висловіть свої думки щодо прочитаного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81128"/>
            <a:ext cx="8305800" cy="129614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404664"/>
            <a:ext cx="457162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2046977">
            <a:off x="21570122" y="5560561"/>
            <a:ext cx="3076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ясуванервинного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рівня розуміння авторського задуму</a:t>
            </a:r>
            <a:b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92696"/>
            <a:ext cx="31952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З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ясування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первинного рівня розуміння авторського задуму</a:t>
            </a:r>
            <a:b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8305800" cy="4623237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/>
              <a:t>	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Дощ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змінився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зливу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	На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порозі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стояла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покоївка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притискала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грудей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плямисту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кішку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звисала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рук.</a:t>
            </a:r>
          </a:p>
          <a:p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	…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кішка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зникла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	Вона (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кішка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намагалася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згорнутися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клубок,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капав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дощ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	Падав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дощ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	…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відпустити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волосся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думаєш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	У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двері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постукав.</a:t>
            </a:r>
          </a:p>
          <a:p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	Так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хотіла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забрати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бідолашне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кошеня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	…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набридло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схожою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хлопця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	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Піду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заберу ту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кішечку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	Американка стояла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визирала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вулицю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864096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Відновіть хронологічну послідовність подій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780928"/>
            <a:ext cx="8305800" cy="2088233"/>
          </a:xfrm>
        </p:spPr>
        <p:txBody>
          <a:bodyPr/>
          <a:lstStyle/>
          <a:p>
            <a:endParaRPr lang="uk-UA" dirty="0" smtClean="0"/>
          </a:p>
          <a:p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5, 11, 4, 10, 1, 3, 8, 6, 9, 7, 2   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6275040" cy="129614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Перевір себе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52" y="4240705"/>
            <a:ext cx="29878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2322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21104129">
            <a:off x="488679" y="7904058"/>
            <a:ext cx="8100925" cy="791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50912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 - дослідження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кольори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домінують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оповіданні?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цими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кольорами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8641"/>
            <a:ext cx="360039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1"/>
            <a:ext cx="3672408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Складіть асоціативне гроно до слова «дощ»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4114800" cy="3744415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2896"/>
            <a:ext cx="3610744" cy="3600400"/>
          </a:xfrm>
        </p:spPr>
      </p:pic>
    </p:spTree>
    <p:extLst>
      <p:ext uri="{BB962C8B-B14F-4D97-AF65-F5344CB8AC3E}">
        <p14:creationId xmlns:p14="http://schemas.microsoft.com/office/powerpoint/2010/main" val="1465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5" y="5517232"/>
            <a:ext cx="8305800" cy="50405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305800" cy="73740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Літературний гід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55272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1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4104456" cy="44261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Доведіть, що твір Е.Хемінгуея «Кішка на дощі» – оповідання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49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5733256"/>
            <a:ext cx="8305800" cy="414649"/>
          </a:xfrm>
        </p:spPr>
        <p:txBody>
          <a:bodyPr>
            <a:normAutofit fontScale="85000" lnSpcReduction="20000"/>
          </a:bodyPr>
          <a:lstStyle/>
          <a:p>
            <a:r>
              <a:rPr lang="uk-UA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 в групах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3016"/>
            <a:ext cx="8305800" cy="203355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Визначте проблематику оповідання   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600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39604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Перевір себе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8150734"/>
              </p:ext>
            </p:extLst>
          </p:nvPr>
        </p:nvGraphicFramePr>
        <p:xfrm>
          <a:off x="467545" y="2132856"/>
          <a:ext cx="4686673" cy="410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673"/>
              </a:tblGrid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Проблематика твору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Людська самотність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Драматична роз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єднаність</a:t>
                      </a: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близьких людей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Нерозуміння між чоловіком та жінкою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Нещирість у стосунках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2132856"/>
            <a:ext cx="2844149" cy="4176464"/>
          </a:xfrm>
        </p:spPr>
      </p:pic>
    </p:spTree>
    <p:extLst>
      <p:ext uri="{BB962C8B-B14F-4D97-AF65-F5344CB8AC3E}">
        <p14:creationId xmlns:p14="http://schemas.microsoft.com/office/powerpoint/2010/main" val="1841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5723317_929453827570919_3710617283904220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47" y="620688"/>
            <a:ext cx="4772025" cy="54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009_1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72" y="3659469"/>
            <a:ext cx="16028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Про що мріє героїня твору?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548909" cy="3921299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3924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12217793">
            <a:off x="569307" y="9554342"/>
            <a:ext cx="7109051" cy="12388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Назвіть образи – символи твору</a:t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324e95d5dd2e833307c731dfec886c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20162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908720"/>
            <a:ext cx="232978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Кішка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396908" y="5327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886112" y="9469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616561" y="16025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" y="2210498"/>
            <a:ext cx="3816424" cy="3672408"/>
          </a:xfrm>
        </p:spPr>
      </p:pic>
      <p:pic>
        <p:nvPicPr>
          <p:cNvPr id="3074" name="Picture 2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51408"/>
            <a:ext cx="3312368" cy="30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76093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 smtClean="0"/>
              <a:t>         </a:t>
            </a:r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Дощ                                                    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44" y="2780928"/>
            <a:ext cx="4551356" cy="3528392"/>
          </a:xfrm>
        </p:spPr>
      </p:pic>
      <p:sp>
        <p:nvSpPr>
          <p:cNvPr id="3" name="Стрелка вправо 2"/>
          <p:cNvSpPr/>
          <p:nvPr/>
        </p:nvSpPr>
        <p:spPr>
          <a:xfrm>
            <a:off x="3131840" y="1268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347864" y="980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131840" y="7647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Розкрийте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оповідання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Кішка на дощі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480720" cy="4392487"/>
          </a:xfrm>
        </p:spPr>
      </p:pic>
    </p:spTree>
    <p:extLst>
      <p:ext uri="{BB962C8B-B14F-4D97-AF65-F5344CB8AC3E}">
        <p14:creationId xmlns:p14="http://schemas.microsoft.com/office/powerpoint/2010/main" val="42688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Заповніть таблицю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8820077"/>
              </p:ext>
            </p:extLst>
          </p:nvPr>
        </p:nvGraphicFramePr>
        <p:xfrm>
          <a:off x="539552" y="1844824"/>
          <a:ext cx="396044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410445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ЛІТЕРАТУРНИЙ ПАСПОРТ </a:t>
                      </a:r>
                    </a:p>
                    <a:p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твору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……………………………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Жанр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твору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_______________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твору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________________ </a:t>
                      </a:r>
                    </a:p>
                    <a:p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Основна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ідея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  </a:t>
                      </a:r>
                    </a:p>
                    <a:p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Герої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твору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________________</a:t>
                      </a:r>
                    </a:p>
                    <a:p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844824"/>
            <a:ext cx="3149674" cy="4320480"/>
          </a:xfrm>
        </p:spPr>
      </p:pic>
    </p:spTree>
    <p:extLst>
      <p:ext uri="{BB962C8B-B14F-4D97-AF65-F5344CB8AC3E}">
        <p14:creationId xmlns:p14="http://schemas.microsoft.com/office/powerpoint/2010/main" val="10157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305800" cy="4896545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Де відбуваються події твору?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 якому поверсі знаходився  номер американців?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Що було видно з вікна?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Хто зазвичай сидів на лавці (за хорошої погоди)?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ким спостерігала дівчина?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Чим займався чоловік?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 Назвіть його 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я.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 хоче змінити у своїй зовнішності героїня?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 Якою була погода надворі?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Про що мріє американка?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Що натомість радить їй чоловік?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Чим закінчується оповідання?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20998935">
            <a:off x="1008572" y="188889"/>
            <a:ext cx="6460892" cy="181924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Літературний диктант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,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3068960"/>
            <a:ext cx="1461369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118958740_175798270736737_365613608304888518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1872208" cy="17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305800" cy="4767253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1.Італія, приморський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отель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 другому поверсі.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Парк,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ятник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героям війни.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Художник  з мольбертом.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За кішкою, яка мокла на дощі.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Читав книжку.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Джордж.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Йшов дощ.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Змінити зачіску.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Їсти за своїм столом, мати столове срібло, щоб горіли свічки…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11.Візьми щось почитай.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Покоївка приносить  у номер велику плямисту кішку.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648072"/>
          </a:xfrm>
        </p:spPr>
        <p:txBody>
          <a:bodyPr/>
          <a:lstStyle/>
          <a:p>
            <a:r>
              <a:rPr lang="uk-UA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Перевір себе</a:t>
            </a:r>
            <a:endParaRPr lang="ru-RU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rot="3192105">
            <a:off x="2210923" y="10781764"/>
            <a:ext cx="4028410" cy="462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Напишіть </a:t>
            </a:r>
            <a:r>
              <a:rPr lang="uk-UA" sz="4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месендж</a:t>
            </a:r>
            <a:r>
              <a:rPr lang="uk-UA" sz="4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 імені Хемінгуея до своїх однокласників </a:t>
            </a:r>
            <a:endParaRPr lang="ru-RU" sz="4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18457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11625892" flipV="1">
            <a:off x="463323" y="9167882"/>
            <a:ext cx="7723457" cy="31376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59046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падай духом!</a:t>
            </a:r>
            <a:b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 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сильним!</a:t>
            </a:r>
            <a:b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Шукай </a:t>
            </a:r>
            <a: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гармонію в усьому!</a:t>
            </a:r>
            <a:b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приймай сіру буденність!</a:t>
            </a:r>
            <a:b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 нещадним до брехні, лицемірства, облуди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Умій постояти за себе!</a:t>
            </a:r>
            <a:b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Наполегливо йди до мети!</a:t>
            </a:r>
            <a: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Ернест Хемінгуей -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1899  - 1961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816424" cy="388843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uk-UA" dirty="0"/>
              <a:t>а</a:t>
            </a:r>
            <a:r>
              <a:rPr lang="uk-UA" dirty="0" smtClean="0"/>
              <a:t>мериканський  письменник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716016" y="2780928"/>
            <a:ext cx="4041775" cy="3417243"/>
          </a:xfrm>
        </p:spPr>
        <p:txBody>
          <a:bodyPr>
            <a:normAutofit/>
          </a:bodyPr>
          <a:lstStyle/>
          <a:p>
            <a:pPr algn="r"/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  Я знаю лише те, що бачив…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390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9585293_665463757378386_14392226372869865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Ернест Хемінгуей – людина – легенда</a:t>
            </a:r>
            <a:b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916832"/>
            <a:ext cx="4680519" cy="3888432"/>
          </a:xfrm>
        </p:spPr>
      </p:pic>
    </p:spTree>
    <p:extLst>
      <p:ext uri="{BB962C8B-B14F-4D97-AF65-F5344CB8AC3E}">
        <p14:creationId xmlns:p14="http://schemas.microsoft.com/office/powerpoint/2010/main" val="9658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Мозаїка особистості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Письменник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Журналіст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Кореспондент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Мандрівник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4104456" cy="4320480"/>
          </a:xfrm>
        </p:spPr>
      </p:pic>
    </p:spTree>
    <p:extLst>
      <p:ext uri="{BB962C8B-B14F-4D97-AF65-F5344CB8AC3E}">
        <p14:creationId xmlns:p14="http://schemas.microsoft.com/office/powerpoint/2010/main" val="1424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Світ захоплень</a:t>
            </a:r>
            <a:r>
              <a:rPr lang="uk-UA" sz="4400" dirty="0" smtClean="0"/>
              <a:t/>
            </a:r>
            <a:br>
              <a:rPr lang="uk-UA" sz="4400" dirty="0" smtClean="0"/>
            </a:b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2880319" cy="3960440"/>
          </a:xfr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8388120"/>
              </p:ext>
            </p:extLst>
          </p:nvPr>
        </p:nvGraphicFramePr>
        <p:xfrm>
          <a:off x="3707904" y="1916832"/>
          <a:ext cx="4902695" cy="395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2695"/>
              </a:tblGrid>
              <a:tr h="1011300">
                <a:tc>
                  <a:txBody>
                    <a:bodyPr/>
                    <a:lstStyle/>
                    <a:p>
                      <a:r>
                        <a:rPr lang="uk-UA" sz="2400" baseline="0" dirty="0" smtClean="0">
                          <a:solidFill>
                            <a:schemeClr val="bg1"/>
                          </a:solidFill>
                        </a:rPr>
                        <a:t>  В</a:t>
                      </a:r>
                      <a:r>
                        <a:rPr lang="uk-UA" sz="2400" dirty="0" smtClean="0">
                          <a:solidFill>
                            <a:schemeClr val="bg1"/>
                          </a:solidFill>
                        </a:rPr>
                        <a:t> Атлантичному океані рибалив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4275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В Африці полював</a:t>
                      </a:r>
                      <a:endParaRPr lang="ru-RU" sz="2400" b="1" dirty="0"/>
                    </a:p>
                  </a:txBody>
                  <a:tcPr/>
                </a:tc>
              </a:tr>
              <a:tr h="1051769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Захоплювався боксом, альпінізмом, плаванням</a:t>
                      </a:r>
                      <a:endParaRPr lang="ru-RU" sz="2400" b="1" dirty="0"/>
                    </a:p>
                  </a:txBody>
                  <a:tcPr/>
                </a:tc>
              </a:tr>
              <a:tr h="1051769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Був чудовим лижником і гірськолижником, снайпером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1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8305800" cy="3471109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1926 р. - роман «Фієста. І сходить сонце»</a:t>
            </a:r>
          </a:p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1929 р.  - роман «Прощавай, зброє»</a:t>
            </a:r>
          </a:p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1940 р. – роман «По кому подзвін»</a:t>
            </a:r>
          </a:p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1952 р.  - </a:t>
            </a: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повість «Старий і море»</a:t>
            </a:r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Найвідоміші твори: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Особливості прози Хемінгуея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219758"/>
              </p:ext>
            </p:extLst>
          </p:nvPr>
        </p:nvGraphicFramePr>
        <p:xfrm>
          <a:off x="1259632" y="1600200"/>
          <a:ext cx="5976664" cy="4857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</a:tblGrid>
              <a:tr h="652158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лаконізм  («телеграфний стиль)»;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158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відвертість оповіді (від першої особи);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158">
                <a:tc>
                  <a:txBody>
                    <a:bodyPr/>
                    <a:lstStyle/>
                    <a:p>
                      <a:r>
                        <a:rPr lang="uk-UA" sz="1800" b="0" baseline="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uk-UA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принцип айсберга» (підтекст);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158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стриманий ліризм;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158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використання символів;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158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риторичні запитання;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158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відкритий фінал твору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230495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495</Words>
  <Application>Microsoft Office PowerPoint</Application>
  <PresentationFormat>Экран (4:3)</PresentationFormat>
  <Paragraphs>108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Паркет</vt:lpstr>
      <vt:lpstr>Презентация PowerPoint</vt:lpstr>
      <vt:lpstr>Презентация PowerPoint</vt:lpstr>
      <vt:lpstr>Ернест Хемінгуей - </vt:lpstr>
      <vt:lpstr>Презентация PowerPoint</vt:lpstr>
      <vt:lpstr>  Ернест Хемінгуей – людина – легенда </vt:lpstr>
      <vt:lpstr>              Мозаїка особистості</vt:lpstr>
      <vt:lpstr>                  Світ захоплень </vt:lpstr>
      <vt:lpstr>Найвідоміші твори:</vt:lpstr>
      <vt:lpstr>Особливості прози Хемінгуея </vt:lpstr>
      <vt:lpstr>      «Кішка на дощі» (1925 р., збірка оповідань «У наш час») – один із найяскравіших зразків малої прози</vt:lpstr>
      <vt:lpstr>     </vt:lpstr>
      <vt:lpstr>Відновіть хронологічну послідовність подій</vt:lpstr>
      <vt:lpstr>Перевір себе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Завдання - дослідження   Які кольори домінують в оповіданні?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Які образи, події та емоції пов'язані з цими кольорами? </vt:lpstr>
      <vt:lpstr>         Складіть асоціативне гроно до слова «дощ»</vt:lpstr>
      <vt:lpstr>                    Літературний гід</vt:lpstr>
      <vt:lpstr>Завдання</vt:lpstr>
      <vt:lpstr>Визначте проблематику оповідання       </vt:lpstr>
      <vt:lpstr>Перевір себе</vt:lpstr>
      <vt:lpstr>      Про що мріє героїня твору?</vt:lpstr>
      <vt:lpstr>       Назвіть образи – символи твору </vt:lpstr>
      <vt:lpstr>Кішка </vt:lpstr>
      <vt:lpstr>         Дощ                                                    </vt:lpstr>
      <vt:lpstr>          Розкрийте ідеї оповідання  «Кішка на дощі». Чи актуальні вони сьогодні? </vt:lpstr>
      <vt:lpstr>               Заповніть таблицю</vt:lpstr>
      <vt:lpstr>Літературний диктант  ,</vt:lpstr>
      <vt:lpstr>                  Перевір себе</vt:lpstr>
      <vt:lpstr>    Напишіть месендж від імені Хемінгуея до своїх однокласників </vt:lpstr>
      <vt:lpstr>Не падай духом! Будь сильним! Шукай гармонію в усьому! Не приймай сіру буденність! Будь нещадним до брехні, лицемірства, облуди! Умій постояти за себе! Наполегливо йди до мети!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Ернест Хемінгуей</dc:title>
  <dc:creator>User</dc:creator>
  <cp:lastModifiedBy>User</cp:lastModifiedBy>
  <cp:revision>68</cp:revision>
  <dcterms:created xsi:type="dcterms:W3CDTF">2020-06-11T12:35:44Z</dcterms:created>
  <dcterms:modified xsi:type="dcterms:W3CDTF">2020-11-29T11:11:49Z</dcterms:modified>
</cp:coreProperties>
</file>