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5143500" type="screen16x9"/>
  <p:notesSz cx="9144000" cy="6858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Telegram Desktop\photo_2023-03-10_00-10-01.jpg"/>
          <p:cNvPicPr>
            <a:picLocks noChangeAspect="1" noChangeArrowheads="1"/>
          </p:cNvPicPr>
          <p:nvPr/>
        </p:nvPicPr>
        <p:blipFill>
          <a:blip r:embed="rId2" cstate="print"/>
          <a:srcRect t="5272" b="1155"/>
          <a:stretch>
            <a:fillRect/>
          </a:stretch>
        </p:blipFill>
        <p:spPr bwMode="auto">
          <a:xfrm>
            <a:off x="0" y="0"/>
            <a:ext cx="2843808" cy="51125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C:\Users\Ольга\Desktop\Журнали\ХИЖНЯК\photo_2023-03-10_00-12-17.jpg"/>
          <p:cNvPicPr>
            <a:picLocks noChangeAspect="1" noChangeArrowheads="1"/>
          </p:cNvPicPr>
          <p:nvPr/>
        </p:nvPicPr>
        <p:blipFill>
          <a:blip r:embed="rId3" cstate="print"/>
          <a:srcRect t="5063"/>
          <a:stretch>
            <a:fillRect/>
          </a:stretch>
        </p:blipFill>
        <p:spPr bwMode="auto">
          <a:xfrm>
            <a:off x="2987824" y="0"/>
            <a:ext cx="3096344" cy="51962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5316" b="5206"/>
          <a:stretch>
            <a:fillRect/>
          </a:stretch>
        </p:blipFill>
        <p:spPr bwMode="auto">
          <a:xfrm>
            <a:off x="6228184" y="0"/>
            <a:ext cx="2915816" cy="513310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63888" y="422793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С             Т             Р           О           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707654"/>
            <a:ext cx="482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Ж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Р</a:t>
            </a:r>
          </a:p>
          <a:p>
            <a:pPr algn="ctr"/>
            <a:r>
              <a:rPr lang="uk-UA" sz="2800" b="1" dirty="0" smtClean="0"/>
              <a:t>Ж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Н</a:t>
            </a:r>
          </a:p>
          <a:p>
            <a:pPr algn="ctr"/>
            <a:r>
              <a:rPr lang="uk-UA" sz="2800" b="1" dirty="0" smtClean="0"/>
              <a:t>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347614"/>
            <a:ext cx="93610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275606"/>
            <a:ext cx="1080120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uk-UA" sz="1600" dirty="0" smtClean="0">
                <a:latin typeface="Arial Narrow" pitchFamily="34" charset="0"/>
              </a:rPr>
              <a:t>ГЕОРГІНА</a:t>
            </a:r>
          </a:p>
          <a:p>
            <a:pPr algn="ctr">
              <a:lnSpc>
                <a:spcPts val="1600"/>
              </a:lnSpc>
            </a:pPr>
            <a:r>
              <a:rPr lang="uk-UA" sz="1600" dirty="0" smtClean="0">
                <a:latin typeface="Arial Narrow" pitchFamily="34" charset="0"/>
              </a:rPr>
              <a:t>(квітка)</a:t>
            </a:r>
            <a:r>
              <a:rPr lang="uk-UA" sz="1700" dirty="0" smtClean="0">
                <a:latin typeface="Arial Narrow" pitchFamily="34" charset="0"/>
              </a:rPr>
              <a:t> 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843558"/>
            <a:ext cx="1080120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400" spc="-100" dirty="0" smtClean="0">
                <a:solidFill>
                  <a:schemeClr val="bg1"/>
                </a:solidFill>
              </a:rPr>
              <a:t>ЗАКЛЮЧИТИ</a:t>
            </a:r>
            <a:r>
              <a:rPr lang="uk-UA" sz="1400" dirty="0" smtClean="0">
                <a:solidFill>
                  <a:schemeClr val="bg1"/>
                </a:solidFill>
              </a:rPr>
              <a:t> (договір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843558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У           К           Л             А           С            Т           И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-20538"/>
            <a:ext cx="1080120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СТРОЙКА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03954"/>
            <a:ext cx="482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</a:t>
            </a:r>
          </a:p>
          <a:p>
            <a:pPr algn="ctr"/>
            <a:r>
              <a:rPr lang="uk-UA" sz="2800" b="1" dirty="0" smtClean="0"/>
              <a:t>У</a:t>
            </a:r>
          </a:p>
          <a:p>
            <a:pPr algn="ctr"/>
            <a:r>
              <a:rPr lang="uk-UA" sz="2800" b="1" dirty="0" smtClean="0"/>
              <a:t>Д</a:t>
            </a:r>
          </a:p>
          <a:p>
            <a:pPr algn="ctr"/>
            <a:r>
              <a:rPr lang="uk-UA" sz="2800" b="1" dirty="0" smtClean="0"/>
              <a:t>І</a:t>
            </a:r>
          </a:p>
          <a:p>
            <a:pPr algn="ctr"/>
            <a:r>
              <a:rPr lang="uk-UA" sz="2800" b="1" dirty="0" smtClean="0"/>
              <a:t>В</a:t>
            </a:r>
          </a:p>
          <a:p>
            <a:pPr algn="ctr"/>
            <a:r>
              <a:rPr lang="uk-UA" sz="2800" b="1" dirty="0" smtClean="0"/>
              <a:t>Н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Ц</a:t>
            </a:r>
          </a:p>
          <a:p>
            <a:pPr algn="ctr"/>
            <a:r>
              <a:rPr lang="uk-UA" sz="2800" b="1" dirty="0" smtClean="0"/>
              <a:t>Т</a:t>
            </a:r>
          </a:p>
          <a:p>
            <a:pPr algn="ctr"/>
            <a:r>
              <a:rPr lang="uk-UA" sz="2800" b="1" dirty="0" smtClean="0"/>
              <a:t>В</a:t>
            </a:r>
          </a:p>
          <a:p>
            <a:pPr algn="ctr"/>
            <a:r>
              <a:rPr lang="uk-UA" sz="2800" b="1" dirty="0" smtClean="0"/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11510"/>
            <a:ext cx="115212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УКРОП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843558"/>
            <a:ext cx="482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 </a:t>
            </a:r>
          </a:p>
          <a:p>
            <a:pPr algn="ctr"/>
            <a:r>
              <a:rPr lang="uk-UA" sz="2800" b="1" dirty="0" smtClean="0"/>
              <a:t>Р</a:t>
            </a:r>
          </a:p>
          <a:p>
            <a:pPr algn="ctr"/>
            <a:r>
              <a:rPr lang="uk-UA" sz="2800" b="1" dirty="0" smtClean="0"/>
              <a:t>І</a:t>
            </a:r>
          </a:p>
          <a:p>
            <a:pPr algn="ctr"/>
            <a:r>
              <a:rPr lang="uk-UA" sz="2800" b="1" dirty="0" smtClean="0"/>
              <a:t>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0"/>
            <a:ext cx="1152128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ХЛОПОТА-ТИ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11510"/>
            <a:ext cx="482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</a:t>
            </a:r>
          </a:p>
          <a:p>
            <a:pPr algn="ctr"/>
            <a:r>
              <a:rPr lang="uk-UA" sz="2800" b="1" dirty="0" smtClean="0"/>
              <a:t>Л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П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Т</a:t>
            </a:r>
          </a:p>
          <a:p>
            <a:pPr algn="ctr"/>
            <a:r>
              <a:rPr lang="uk-UA" sz="2800" b="1" dirty="0" smtClean="0"/>
              <a:t>А</a:t>
            </a:r>
          </a:p>
          <a:p>
            <a:pPr algn="ctr"/>
            <a:r>
              <a:rPr lang="uk-UA" sz="2800" b="1" dirty="0" smtClean="0"/>
              <a:t>Т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С</a:t>
            </a:r>
          </a:p>
          <a:p>
            <a:pPr algn="ctr"/>
            <a:r>
              <a:rPr lang="uk-UA" sz="2800" b="1" dirty="0" smtClean="0"/>
              <a:t>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0"/>
            <a:ext cx="1080120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ЗАПРЕТ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11510"/>
            <a:ext cx="482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</a:t>
            </a:r>
          </a:p>
          <a:p>
            <a:pPr algn="ctr"/>
            <a:r>
              <a:rPr lang="uk-UA" sz="2800" b="1" dirty="0" smtClean="0"/>
              <a:t>А</a:t>
            </a:r>
          </a:p>
          <a:p>
            <a:pPr algn="ctr"/>
            <a:r>
              <a:rPr lang="uk-UA" sz="2800" b="1" dirty="0" smtClean="0"/>
              <a:t>Б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Р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Н</a:t>
            </a:r>
          </a:p>
          <a:p>
            <a:pPr algn="ctr"/>
            <a:r>
              <a:rPr lang="uk-UA" sz="2800" b="1" dirty="0" smtClean="0"/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831359"/>
            <a:ext cx="482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</a:t>
            </a:r>
          </a:p>
          <a:p>
            <a:pPr algn="ctr"/>
            <a:r>
              <a:rPr lang="uk-UA" sz="2800" b="1" dirty="0" smtClean="0"/>
              <a:t>У</a:t>
            </a:r>
          </a:p>
          <a:p>
            <a:pPr algn="ctr"/>
            <a:r>
              <a:rPr lang="uk-UA" sz="2800" b="1" dirty="0" smtClean="0"/>
              <a:t>В</a:t>
            </a:r>
          </a:p>
          <a:p>
            <a:pPr algn="ctr"/>
            <a:r>
              <a:rPr lang="uk-UA" sz="2800" b="1" dirty="0" smtClean="0"/>
              <a:t>О</a:t>
            </a:r>
          </a:p>
          <a:p>
            <a:pPr algn="ctr"/>
            <a:r>
              <a:rPr lang="uk-UA" sz="2800" b="1" dirty="0" smtClean="0"/>
              <a:t>Р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0"/>
            <a:ext cx="1080120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БРЮЧКИ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411510"/>
            <a:ext cx="48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Ш</a:t>
            </a:r>
          </a:p>
          <a:p>
            <a:pPr algn="ctr"/>
            <a:r>
              <a:rPr lang="uk-UA" sz="2800" b="1" dirty="0" smtClean="0"/>
              <a:t>Т</a:t>
            </a:r>
          </a:p>
          <a:p>
            <a:pPr algn="ctr"/>
            <a:r>
              <a:rPr lang="uk-UA" sz="2800" b="1" dirty="0" smtClean="0"/>
              <a:t>А</a:t>
            </a:r>
          </a:p>
          <a:p>
            <a:pPr algn="ctr"/>
            <a:r>
              <a:rPr lang="uk-UA" sz="2800" b="1" dirty="0" smtClean="0"/>
              <a:t>Н</a:t>
            </a:r>
          </a:p>
          <a:p>
            <a:pPr algn="ctr"/>
            <a:r>
              <a:rPr lang="uk-UA" sz="2800" b="1" dirty="0" smtClean="0"/>
              <a:t>Ц</a:t>
            </a:r>
          </a:p>
          <a:p>
            <a:pPr algn="ctr"/>
            <a:r>
              <a:rPr lang="uk-UA" sz="2800" b="1" dirty="0" smtClean="0"/>
              <a:t>І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71656" y="0"/>
            <a:ext cx="1136848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ВИЗОВ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5640" y="411510"/>
            <a:ext cx="48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К</a:t>
            </a:r>
          </a:p>
          <a:p>
            <a:pPr algn="ctr"/>
            <a:r>
              <a:rPr lang="uk-UA" sz="2800" b="1" dirty="0" smtClean="0"/>
              <a:t>Л</a:t>
            </a:r>
          </a:p>
          <a:p>
            <a:pPr algn="ctr"/>
            <a:r>
              <a:rPr lang="uk-UA" sz="2800" b="1" dirty="0" smtClean="0"/>
              <a:t>И</a:t>
            </a:r>
          </a:p>
          <a:p>
            <a:pPr algn="ctr"/>
            <a:r>
              <a:rPr lang="uk-UA" sz="2800" b="1" dirty="0" smtClean="0"/>
              <a:t>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9752" y="4227934"/>
            <a:ext cx="1080120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СРОК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9752" y="4680520"/>
            <a:ext cx="1080120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ЯЇЧКО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465998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</a:t>
            </a:r>
            <a:r>
              <a:rPr lang="uk-UA" sz="2800" b="1" dirty="0" smtClean="0"/>
              <a:t>Я             </a:t>
            </a:r>
            <a:r>
              <a:rPr lang="uk-UA" sz="2800" b="1" dirty="0" smtClean="0"/>
              <a:t>Є             Ч           К           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2120" y="411510"/>
            <a:ext cx="1152128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latin typeface="Arial Narrow" pitchFamily="34" charset="0"/>
              </a:rPr>
              <a:t>СУРОВИЙ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744" y="2571750"/>
            <a:ext cx="1224136" cy="41151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uk-UA" sz="1700" dirty="0" smtClean="0">
                <a:latin typeface="Arial Narrow" pitchFamily="34" charset="0"/>
              </a:rPr>
              <a:t> у </a:t>
            </a:r>
            <a:r>
              <a:rPr lang="uk-UA" sz="1600" dirty="0" smtClean="0">
                <a:latin typeface="Arial Narrow" pitchFamily="34" charset="0"/>
              </a:rPr>
              <a:t>минулому</a:t>
            </a:r>
            <a:r>
              <a:rPr lang="uk-UA" sz="1700" dirty="0" smtClean="0">
                <a:latin typeface="Arial Narrow" pitchFamily="34" charset="0"/>
              </a:rPr>
              <a:t> році</a:t>
            </a:r>
            <a:endParaRPr lang="uk-UA" sz="1700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255258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 Т            О           Р             І          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9247" b="2160"/>
          <a:stretch>
            <a:fillRect/>
          </a:stretch>
        </p:blipFill>
        <p:spPr bwMode="auto">
          <a:xfrm>
            <a:off x="0" y="-31561"/>
            <a:ext cx="9144000" cy="519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106</Words>
  <Application>Microsoft Office PowerPoint</Application>
  <PresentationFormat>Экран (16:9)</PresentationFormat>
  <Paragraphs>77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14</cp:revision>
  <dcterms:created xsi:type="dcterms:W3CDTF">2023-03-06T19:22:14Z</dcterms:created>
  <dcterms:modified xsi:type="dcterms:W3CDTF">2023-03-10T18:24:31Z</dcterms:modified>
</cp:coreProperties>
</file>