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4" r:id="rId4"/>
    <p:sldId id="259" r:id="rId5"/>
    <p:sldId id="263" r:id="rId6"/>
    <p:sldId id="262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22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AC1F059-705A-426A-876F-2B006EDAE69A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47795FB-E6F4-4428-9AEA-1D25FECCD3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Возможно, это крупный план (цветок и природ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28872" y="404664"/>
            <a:ext cx="7187543" cy="2736304"/>
          </a:xfrm>
        </p:spPr>
        <p:txBody>
          <a:bodyPr>
            <a:norm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Вставні слова, розділові знаки при них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dirty="0" smtClean="0">
                <a:effectLst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99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27664"/>
            <a:ext cx="7776864" cy="1393224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Вставні слова </a:t>
            </a:r>
            <a:r>
              <a:rPr lang="uk-UA" dirty="0" smtClean="0"/>
              <a:t>– це слова, які виражають ставлення мовця до сказаного.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80928"/>
            <a:ext cx="6993225" cy="1800200"/>
          </a:xfrm>
        </p:spPr>
        <p:txBody>
          <a:bodyPr/>
          <a:lstStyle/>
          <a:p>
            <a:r>
              <a:rPr lang="uk-UA" dirty="0"/>
              <a:t>С</a:t>
            </a:r>
            <a:r>
              <a:rPr lang="uk-UA" dirty="0" smtClean="0"/>
              <a:t>ьогодні буде дощ</a:t>
            </a:r>
            <a:r>
              <a:rPr lang="uk-UA" sz="3200" b="1" dirty="0" smtClean="0">
                <a:solidFill>
                  <a:srgbClr val="FF0000"/>
                </a:solidFill>
              </a:rPr>
              <a:t>,</a:t>
            </a:r>
            <a:r>
              <a:rPr lang="uk-UA" dirty="0" smtClean="0"/>
              <a:t> </a:t>
            </a:r>
            <a:r>
              <a:rPr lang="uk-UA" b="1" dirty="0" smtClean="0"/>
              <a:t>безумовно</a:t>
            </a:r>
            <a:r>
              <a:rPr lang="uk-UA" dirty="0" smtClean="0"/>
              <a:t>.</a:t>
            </a:r>
          </a:p>
          <a:p>
            <a:r>
              <a:rPr lang="uk-UA" dirty="0" smtClean="0"/>
              <a:t>Сьогодні</a:t>
            </a:r>
            <a:r>
              <a:rPr lang="uk-UA" sz="3200" b="1" dirty="0" smtClean="0">
                <a:solidFill>
                  <a:srgbClr val="FF0000"/>
                </a:solidFill>
              </a:rPr>
              <a:t>,</a:t>
            </a:r>
            <a:r>
              <a:rPr lang="uk-UA" dirty="0" smtClean="0"/>
              <a:t> </a:t>
            </a:r>
            <a:r>
              <a:rPr lang="uk-UA" b="1" dirty="0" smtClean="0"/>
              <a:t>на жаль</a:t>
            </a:r>
            <a:r>
              <a:rPr lang="uk-UA" sz="3200" b="1" dirty="0" smtClean="0">
                <a:solidFill>
                  <a:srgbClr val="FF0000"/>
                </a:solidFill>
              </a:rPr>
              <a:t>,</a:t>
            </a:r>
            <a:r>
              <a:rPr lang="uk-UA" dirty="0" smtClean="0"/>
              <a:t> буде дощ.</a:t>
            </a:r>
          </a:p>
          <a:p>
            <a:r>
              <a:rPr lang="uk-UA" b="1" dirty="0" smtClean="0"/>
              <a:t>На думку синоптиків</a:t>
            </a:r>
            <a:r>
              <a:rPr lang="uk-UA" sz="3200" b="1" dirty="0" smtClean="0">
                <a:solidFill>
                  <a:srgbClr val="FF0000"/>
                </a:solidFill>
              </a:rPr>
              <a:t>,</a:t>
            </a:r>
            <a:r>
              <a:rPr lang="uk-UA" dirty="0" smtClean="0"/>
              <a:t> сьогодні буде дощ.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dirty="0" smtClean="0">
                <a:effectLst/>
              </a:rPr>
              <a:t> </a:t>
            </a:r>
            <a:endParaRPr lang="ru-RU" dirty="0"/>
          </a:p>
        </p:txBody>
      </p:sp>
      <p:sp>
        <p:nvSpPr>
          <p:cNvPr id="6" name="Объект 12"/>
          <p:cNvSpPr txBox="1">
            <a:spLocks/>
          </p:cNvSpPr>
          <p:nvPr/>
        </p:nvSpPr>
        <p:spPr>
          <a:xfrm>
            <a:off x="838200" y="4797152"/>
            <a:ext cx="7478216" cy="13638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</a:rPr>
              <a:t>До таких слів та словосполучень не можна поставити питання від інших слів у реченні, тому вони </a:t>
            </a:r>
            <a:r>
              <a:rPr lang="uk-UA" sz="3600" b="1" i="1" dirty="0" smtClean="0">
                <a:solidFill>
                  <a:schemeClr val="accent4">
                    <a:lumMod val="50000"/>
                  </a:schemeClr>
                </a:solidFill>
              </a:rPr>
              <a:t>не бувають членами речення </a:t>
            </a: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</a:rPr>
              <a:t>і на письмі </a:t>
            </a:r>
            <a:r>
              <a:rPr lang="uk-UA" sz="3600" b="1" i="1" dirty="0" smtClean="0">
                <a:solidFill>
                  <a:schemeClr val="accent4">
                    <a:lumMod val="50000"/>
                  </a:schemeClr>
                </a:solidFill>
              </a:rPr>
              <a:t>виділяються комами</a:t>
            </a:r>
            <a:r>
              <a:rPr lang="uk-UA" sz="3600" i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sz="36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5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4464496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Групи </a:t>
            </a:r>
            <a:br>
              <a:rPr lang="uk-UA" b="1" dirty="0" smtClean="0"/>
            </a:br>
            <a:r>
              <a:rPr lang="uk-UA" b="1" dirty="0" smtClean="0"/>
              <a:t>вставних слів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712404"/>
              </p:ext>
            </p:extLst>
          </p:nvPr>
        </p:nvGraphicFramePr>
        <p:xfrm>
          <a:off x="462988" y="1465393"/>
          <a:ext cx="8141460" cy="5118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r>
                        <a:rPr lang="uk-UA" b="1" dirty="0" smtClean="0"/>
                        <a:t>Що виражають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Слова і словосполучення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Впевненість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сумнів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б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езперечно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звичайно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мабуть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очевидно, напевно,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безумовно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справді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певна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річ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правду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кажучи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щоправда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здається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сподіваюся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Порядок викладу</a:t>
                      </a:r>
                      <a:r>
                        <a:rPr lang="uk-UA" b="1" baseline="0" dirty="0" smtClean="0"/>
                        <a:t> думок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по-перше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по-друге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отже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з одного боку, з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іншого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боку, до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речі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між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іншим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крім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того,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наприклад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Емоційне ставлення до сказаного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щастя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на диво, на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радість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нарешті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на жаль, на сором, соромно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казати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шкода.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Привернення</a:t>
                      </a:r>
                      <a:r>
                        <a:rPr lang="uk-UA" b="1" baseline="0" dirty="0" smtClean="0"/>
                        <a:t> уваги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бачиш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бач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вірите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знаєш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уявляєш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уявіть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майте на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увазі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зверніть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увагу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між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нами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кажучи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слово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честі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чуєте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847">
                <a:tc>
                  <a:txBody>
                    <a:bodyPr/>
                    <a:lstStyle/>
                    <a:p>
                      <a:r>
                        <a:rPr lang="uk-UA" b="1" dirty="0" smtClean="0"/>
                        <a:t>Слова ввічливості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будь ласка, вибачте, прошу вас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Джерело повідомлення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по-моєму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на думку,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кажуть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як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кажуть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за словами,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мовляв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за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висловом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043608" y="980728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65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7920880" cy="1333952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Вправа. Перепишіть речення, підкресліть однією лінією </a:t>
            </a:r>
            <a:r>
              <a:rPr lang="uk-UA" sz="3200" b="1" dirty="0" err="1" smtClean="0"/>
              <a:t>вс</a:t>
            </a:r>
            <a:r>
              <a:rPr lang="uk-UA" sz="3200" b="1" dirty="0" smtClean="0"/>
              <a:t> і надпишіть, що вони виражають.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564904"/>
            <a:ext cx="6777317" cy="3508977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Збоку</a:t>
            </a:r>
            <a:r>
              <a:rPr lang="ru-RU" dirty="0"/>
              <a:t>, очевидно, в </a:t>
            </a:r>
            <a:r>
              <a:rPr lang="ru-RU" dirty="0" err="1"/>
              <a:t>прос</a:t>
            </a:r>
            <a:r>
              <a:rPr lang="en-US" dirty="0" smtClean="0"/>
              <a:t>i </a:t>
            </a:r>
            <a:r>
              <a:rPr lang="ru-RU" dirty="0"/>
              <a:t>об</a:t>
            </a:r>
            <a:r>
              <a:rPr lang="en-US" dirty="0"/>
              <a:t>i</a:t>
            </a:r>
            <a:r>
              <a:rPr lang="ru-RU" dirty="0" err="1" smtClean="0"/>
              <a:t>звалася</a:t>
            </a:r>
            <a:r>
              <a:rPr lang="ru-RU" dirty="0" smtClean="0"/>
              <a:t> </a:t>
            </a:r>
            <a:r>
              <a:rPr lang="ru-RU" dirty="0"/>
              <a:t>кур</a:t>
            </a:r>
            <a:r>
              <a:rPr lang="en-US" dirty="0"/>
              <a:t>i</a:t>
            </a:r>
            <a:r>
              <a:rPr lang="ru-RU" dirty="0" err="1"/>
              <a:t>пка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Я </a:t>
            </a:r>
            <a:r>
              <a:rPr lang="ru-RU" dirty="0"/>
              <a:t>забрела </a:t>
            </a:r>
            <a:r>
              <a:rPr lang="ru-RU" dirty="0" err="1"/>
              <a:t>сюди</a:t>
            </a:r>
            <a:r>
              <a:rPr lang="ru-RU" dirty="0"/>
              <a:t>, </a:t>
            </a:r>
            <a:r>
              <a:rPr lang="ru-RU" dirty="0" err="1"/>
              <a:t>насправді</a:t>
            </a:r>
            <a:r>
              <a:rPr lang="ru-RU" dirty="0"/>
              <a:t>, </a:t>
            </a:r>
            <a:r>
              <a:rPr lang="ru-RU" dirty="0" err="1" smtClean="0"/>
              <a:t>випадково</a:t>
            </a:r>
            <a:r>
              <a:rPr lang="ru-RU" dirty="0" smtClean="0"/>
              <a:t>.</a:t>
            </a:r>
          </a:p>
          <a:p>
            <a:r>
              <a:rPr lang="en-US" dirty="0" smtClean="0"/>
              <a:t>I</a:t>
            </a:r>
            <a:r>
              <a:rPr lang="en-US" dirty="0"/>
              <a:t>, </a:t>
            </a:r>
            <a:r>
              <a:rPr lang="ru-RU" dirty="0" err="1"/>
              <a:t>здається</a:t>
            </a:r>
            <a:r>
              <a:rPr lang="ru-RU" dirty="0"/>
              <a:t>, з л</a:t>
            </a:r>
            <a:r>
              <a:rPr lang="en-US" dirty="0"/>
              <a:t>i</a:t>
            </a:r>
            <a:r>
              <a:rPr lang="ru-RU" dirty="0"/>
              <a:t>су </a:t>
            </a:r>
            <a:r>
              <a:rPr lang="ru-RU" dirty="0" err="1"/>
              <a:t>вийшов</a:t>
            </a:r>
            <a:r>
              <a:rPr lang="ru-RU" dirty="0"/>
              <a:t> на </a:t>
            </a:r>
            <a:r>
              <a:rPr lang="ru-RU" dirty="0" err="1"/>
              <a:t>узл</a:t>
            </a:r>
            <a:r>
              <a:rPr lang="en-US" dirty="0"/>
              <a:t>i</a:t>
            </a:r>
            <a:r>
              <a:rPr lang="ru-RU" dirty="0" err="1"/>
              <a:t>сся</a:t>
            </a:r>
            <a:r>
              <a:rPr lang="ru-RU" dirty="0"/>
              <a:t> Л</a:t>
            </a:r>
            <a:r>
              <a:rPr lang="en-US" dirty="0"/>
              <a:t>i</a:t>
            </a:r>
            <a:r>
              <a:rPr lang="ru-RU" dirty="0"/>
              <a:t>совик, став, </a:t>
            </a:r>
            <a:r>
              <a:rPr lang="ru-RU" dirty="0" err="1"/>
              <a:t>заслухавсь</a:t>
            </a:r>
            <a:r>
              <a:rPr lang="ru-RU" dirty="0"/>
              <a:t>, </a:t>
            </a:r>
            <a:r>
              <a:rPr lang="ru-RU" dirty="0" err="1"/>
              <a:t>задивився</a:t>
            </a:r>
            <a:r>
              <a:rPr lang="ru-RU" dirty="0"/>
              <a:t>, </a:t>
            </a:r>
            <a:r>
              <a:rPr lang="ru-RU" dirty="0" err="1"/>
              <a:t>стрепенувсь</a:t>
            </a:r>
            <a:r>
              <a:rPr lang="ru-RU" dirty="0"/>
              <a:t> </a:t>
            </a:r>
            <a:r>
              <a:rPr lang="en-US" dirty="0"/>
              <a:t>i </a:t>
            </a:r>
            <a:r>
              <a:rPr lang="ru-RU" dirty="0" err="1"/>
              <a:t>знову</a:t>
            </a:r>
            <a:r>
              <a:rPr lang="ru-RU" dirty="0"/>
              <a:t> </a:t>
            </a:r>
            <a:r>
              <a:rPr lang="ru-RU" dirty="0" err="1" smtClean="0"/>
              <a:t>зник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Всю </a:t>
            </a:r>
            <a:r>
              <a:rPr lang="ru-RU" dirty="0" err="1"/>
              <a:t>довгу</a:t>
            </a:r>
            <a:r>
              <a:rPr lang="ru-RU" dirty="0"/>
              <a:t> н</a:t>
            </a:r>
            <a:r>
              <a:rPr lang="en-US" dirty="0"/>
              <a:t>i</a:t>
            </a:r>
            <a:r>
              <a:rPr lang="ru-RU" dirty="0"/>
              <a:t>ч проклятий </a:t>
            </a:r>
            <a:r>
              <a:rPr lang="ru-RU" dirty="0" err="1"/>
              <a:t>сич</a:t>
            </a:r>
            <a:r>
              <a:rPr lang="ru-RU" dirty="0"/>
              <a:t> на хат</a:t>
            </a:r>
            <a:r>
              <a:rPr lang="en-US" dirty="0"/>
              <a:t>i </a:t>
            </a:r>
            <a:r>
              <a:rPr lang="ru-RU" dirty="0"/>
              <a:t>стогне! </a:t>
            </a:r>
            <a:r>
              <a:rPr lang="en-US" dirty="0"/>
              <a:t>I, </a:t>
            </a:r>
            <a:r>
              <a:rPr lang="ru-RU" dirty="0"/>
              <a:t>дивна р</a:t>
            </a:r>
            <a:r>
              <a:rPr lang="en-US" dirty="0"/>
              <a:t>i</a:t>
            </a:r>
            <a:r>
              <a:rPr lang="ru-RU" dirty="0"/>
              <a:t>ч, сон тихий </a:t>
            </a:r>
            <a:r>
              <a:rPr lang="ru-RU" dirty="0" smtClean="0"/>
              <a:t>в</a:t>
            </a:r>
            <a:r>
              <a:rPr lang="en-US" dirty="0"/>
              <a:t>i</a:t>
            </a:r>
            <a:r>
              <a:rPr lang="ru-RU" dirty="0"/>
              <a:t>д мене гоне. </a:t>
            </a:r>
            <a:endParaRPr lang="ru-RU" dirty="0" smtClean="0"/>
          </a:p>
          <a:p>
            <a:r>
              <a:rPr lang="ru-RU" dirty="0" err="1" smtClean="0"/>
              <a:t>Кажуть</a:t>
            </a:r>
            <a:r>
              <a:rPr lang="ru-RU" dirty="0"/>
              <a:t>, </a:t>
            </a:r>
            <a:r>
              <a:rPr lang="ru-RU" dirty="0" err="1"/>
              <a:t>хороші</a:t>
            </a:r>
            <a:r>
              <a:rPr lang="ru-RU" dirty="0"/>
              <a:t> </a:t>
            </a:r>
            <a:r>
              <a:rPr lang="ru-RU" dirty="0" err="1"/>
              <a:t>сни</a:t>
            </a:r>
            <a:r>
              <a:rPr lang="ru-RU" dirty="0"/>
              <a:t> </a:t>
            </a:r>
            <a:r>
              <a:rPr lang="ru-RU" dirty="0" err="1"/>
              <a:t>збуваються</a:t>
            </a:r>
            <a:r>
              <a:rPr lang="ru-RU" dirty="0"/>
              <a:t> </a:t>
            </a:r>
            <a:r>
              <a:rPr lang="ru-RU" dirty="0" err="1"/>
              <a:t>восени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 err="1"/>
              <a:t>св</a:t>
            </a:r>
            <a:r>
              <a:rPr lang="en-US" dirty="0"/>
              <a:t>i</a:t>
            </a:r>
            <a:r>
              <a:rPr lang="ru-RU" dirty="0" err="1"/>
              <a:t>дченням</a:t>
            </a:r>
            <a:r>
              <a:rPr lang="ru-RU" dirty="0"/>
              <a:t> л</a:t>
            </a:r>
            <a:r>
              <a:rPr lang="en-US" dirty="0"/>
              <a:t>i</a:t>
            </a:r>
            <a:r>
              <a:rPr lang="ru-RU" dirty="0" err="1"/>
              <a:t>тописц</a:t>
            </a:r>
            <a:r>
              <a:rPr lang="en-US" dirty="0"/>
              <a:t>i</a:t>
            </a:r>
            <a:r>
              <a:rPr lang="ru-RU" dirty="0"/>
              <a:t>в, м</a:t>
            </a:r>
            <a:r>
              <a:rPr lang="en-US" dirty="0"/>
              <a:t>i</a:t>
            </a:r>
            <a:r>
              <a:rPr lang="ru-RU" dirty="0"/>
              <a:t>сто Б</a:t>
            </a:r>
            <a:r>
              <a:rPr lang="en-US" dirty="0"/>
              <a:t>i</a:t>
            </a:r>
            <a:r>
              <a:rPr lang="ru-RU" dirty="0"/>
              <a:t>ла </a:t>
            </a:r>
            <a:r>
              <a:rPr lang="ru-RU" dirty="0" err="1"/>
              <a:t>Церква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засноване</a:t>
            </a:r>
            <a:r>
              <a:rPr lang="ru-RU" dirty="0"/>
              <a:t> 1032 </a:t>
            </a:r>
            <a:r>
              <a:rPr lang="ru-RU" dirty="0" smtClean="0"/>
              <a:t>року.</a:t>
            </a:r>
          </a:p>
          <a:p>
            <a:r>
              <a:rPr lang="ru-RU" dirty="0" err="1" smtClean="0"/>
              <a:t>Отже</a:t>
            </a:r>
            <a:r>
              <a:rPr lang="ru-RU" dirty="0"/>
              <a:t>,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виповнилося</a:t>
            </a:r>
            <a:r>
              <a:rPr lang="ru-RU" dirty="0"/>
              <a:t> м</a:t>
            </a:r>
            <a:r>
              <a:rPr lang="en-US" dirty="0"/>
              <a:t>i</a:t>
            </a:r>
            <a:r>
              <a:rPr lang="ru-RU" dirty="0" err="1"/>
              <a:t>сту</a:t>
            </a:r>
            <a:r>
              <a:rPr lang="ru-RU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8139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27664"/>
            <a:ext cx="7384666" cy="1033184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Вправа. Вкажіть, що виражають вставні слова у реченнях, написаних на парасольках.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8" t="14610" r="35560" b="30491"/>
          <a:stretch/>
        </p:blipFill>
        <p:spPr bwMode="auto">
          <a:xfrm>
            <a:off x="827584" y="2120664"/>
            <a:ext cx="7344816" cy="433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96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27664"/>
            <a:ext cx="7776864" cy="1143000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Вправа. Доповніть речення вставними словами і запишіть їх, розставляючи розділові знаки.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852936"/>
            <a:ext cx="6777317" cy="2979693"/>
          </a:xfrm>
        </p:spPr>
        <p:txBody>
          <a:bodyPr>
            <a:normAutofit/>
          </a:bodyPr>
          <a:lstStyle/>
          <a:p>
            <a:r>
              <a:rPr lang="uk-UA" dirty="0" smtClean="0"/>
              <a:t>Поїзд </a:t>
            </a:r>
            <a:r>
              <a:rPr lang="uk-UA" dirty="0"/>
              <a:t>прибув із запізненням. </a:t>
            </a:r>
            <a:endParaRPr lang="uk-UA" dirty="0" smtClean="0"/>
          </a:p>
          <a:p>
            <a:r>
              <a:rPr lang="uk-UA" dirty="0" smtClean="0"/>
              <a:t>Ми </a:t>
            </a:r>
            <a:r>
              <a:rPr lang="uk-UA" dirty="0"/>
              <a:t>заблудилися в лісі, але потім натрапили на дорогу. </a:t>
            </a:r>
            <a:endParaRPr lang="uk-UA" dirty="0" smtClean="0"/>
          </a:p>
          <a:p>
            <a:r>
              <a:rPr lang="uk-UA" dirty="0" smtClean="0"/>
              <a:t>Поставлене </a:t>
            </a:r>
            <a:r>
              <a:rPr lang="uk-UA" dirty="0"/>
              <a:t>завдання було виконано. </a:t>
            </a:r>
            <a:endParaRPr lang="ru-RU" dirty="0"/>
          </a:p>
          <a:p>
            <a:r>
              <a:rPr lang="uk-UA" dirty="0" smtClean="0"/>
              <a:t>Новий </a:t>
            </a:r>
            <a:r>
              <a:rPr lang="uk-UA" dirty="0"/>
              <a:t>фільм </a:t>
            </a:r>
            <a:r>
              <a:rPr lang="uk-UA" dirty="0" smtClean="0"/>
              <a:t>цікавий.</a:t>
            </a:r>
          </a:p>
          <a:p>
            <a:r>
              <a:rPr lang="uk-UA" dirty="0" smtClean="0"/>
              <a:t>Як </a:t>
            </a:r>
            <a:r>
              <a:rPr lang="uk-UA" dirty="0"/>
              <a:t>пройти до драматичного театру?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85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9715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uk-UA" sz="4700" b="1" i="1" dirty="0" smtClean="0"/>
              <a:t>Домашнє завдання</a:t>
            </a:r>
            <a:br>
              <a:rPr lang="uk-UA" sz="4700" b="1" i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1. Виконай </a:t>
            </a:r>
            <a:r>
              <a:rPr lang="uk-UA" dirty="0" smtClean="0"/>
              <a:t>вправи уроку.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2. Вивчи теоретичний </a:t>
            </a:r>
            <a:r>
              <a:rPr lang="uk-UA" dirty="0" err="1" smtClean="0"/>
              <a:t>матеріл</a:t>
            </a:r>
            <a:r>
              <a:rPr lang="uk-UA" dirty="0" smtClean="0"/>
              <a:t> (правила).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0585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Другая 25">
      <a:dk1>
        <a:sysClr val="windowText" lastClr="000000"/>
      </a:dk1>
      <a:lt1>
        <a:sysClr val="window" lastClr="FFFFFF"/>
      </a:lt1>
      <a:dk2>
        <a:srgbClr val="30A229"/>
      </a:dk2>
      <a:lt2>
        <a:srgbClr val="FFFF00"/>
      </a:lt2>
      <a:accent1>
        <a:srgbClr val="6A9B15"/>
      </a:accent1>
      <a:accent2>
        <a:srgbClr val="49CF41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159</TotalTime>
  <Words>433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Century Gothic</vt:lpstr>
      <vt:lpstr>Wingdings 2</vt:lpstr>
      <vt:lpstr>Остин</vt:lpstr>
      <vt:lpstr>Вставні слова, розділові знаки при них</vt:lpstr>
      <vt:lpstr>Вставні слова – це слова, які виражають ставлення мовця до сказаного.</vt:lpstr>
      <vt:lpstr>Групи  вставних слів</vt:lpstr>
      <vt:lpstr>Вправа. Перепишіть речення, підкресліть однією лінією вс і надпишіть, що вони виражають.</vt:lpstr>
      <vt:lpstr>Вправа. Вкажіть, що виражають вставні слова у реченнях, написаних на парасольках.</vt:lpstr>
      <vt:lpstr>Вправа. Доповніть речення вставними словами і запишіть їх, розставляючи розділові знаки.</vt:lpstr>
      <vt:lpstr>Домашнє завдання  1. Виконай вправи уроку.   2. Вивчи теоретичний матеріл (правила).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Вставні слова</dc:title>
  <dc:creator>Карпатська Джерельна</dc:creator>
  <cp:lastModifiedBy>Карпатська Джерельна</cp:lastModifiedBy>
  <cp:revision>16</cp:revision>
  <dcterms:created xsi:type="dcterms:W3CDTF">2021-04-07T19:08:20Z</dcterms:created>
  <dcterms:modified xsi:type="dcterms:W3CDTF">2023-04-17T05:21:11Z</dcterms:modified>
</cp:coreProperties>
</file>