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8" r:id="rId3"/>
    <p:sldId id="257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A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4/18/2023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4/18/2023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4/18/2023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4/18/2023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4/18/2023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C3D4D6-88EE-73B6-41B0-884F109EF3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319" y="2791580"/>
            <a:ext cx="7315200" cy="3255264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ru-RU" dirty="0" err="1"/>
              <a:t>Досліджуємо</a:t>
            </a:r>
            <a:r>
              <a:rPr lang="ru-RU" dirty="0"/>
              <a:t> </a:t>
            </a:r>
            <a:r>
              <a:rPr lang="ru-RU" dirty="0" err="1"/>
              <a:t>енергію</a:t>
            </a:r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5DD5B5-7CDA-CD59-CD8C-10E66C860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956" y="141014"/>
            <a:ext cx="7117126" cy="47447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413000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737EA3-FF95-8E45-A165-C99280432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" y="124681"/>
            <a:ext cx="4868691" cy="27374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257BBC-45AC-9C1E-F1F7-9D5453A03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631" y="94491"/>
            <a:ext cx="5079818" cy="285829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C13A77-F62C-7B0E-B855-AAA11C7B2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779" y="2952781"/>
            <a:ext cx="4868691" cy="27399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24F6AE-1F4E-5820-A145-BB5C387503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251" y="3095021"/>
            <a:ext cx="4868691" cy="27416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4B1514-333E-C78E-A21A-8DFB3EA537F2}"/>
              </a:ext>
            </a:extLst>
          </p:cNvPr>
          <p:cNvSpPr txBox="1"/>
          <p:nvPr/>
        </p:nvSpPr>
        <p:spPr>
          <a:xfrm>
            <a:off x="853440" y="5656101"/>
            <a:ext cx="118812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 err="1"/>
              <a:t>Потенціальна</a:t>
            </a:r>
            <a:r>
              <a:rPr lang="ru-RU" sz="3200" b="1" dirty="0"/>
              <a:t> (</a:t>
            </a:r>
            <a:r>
              <a:rPr lang="ru-RU" sz="3200" b="1" dirty="0" err="1"/>
              <a:t>накопичена</a:t>
            </a:r>
            <a:r>
              <a:rPr lang="ru-RU" sz="3200" b="1" dirty="0"/>
              <a:t> </a:t>
            </a:r>
            <a:r>
              <a:rPr lang="ru-RU" sz="3200" b="1" dirty="0" err="1"/>
              <a:t>тілом</a:t>
            </a:r>
            <a:r>
              <a:rPr lang="ru-RU" sz="3200" b="1" dirty="0"/>
              <a:t> — </a:t>
            </a:r>
            <a:r>
              <a:rPr lang="ru-RU" sz="3200" b="1" dirty="0" err="1"/>
              <a:t>здебільшого</a:t>
            </a:r>
            <a:r>
              <a:rPr lang="ru-RU" sz="3200" b="1" dirty="0"/>
              <a:t> через </a:t>
            </a:r>
            <a:r>
              <a:rPr lang="ru-RU" sz="3200" b="1" dirty="0" err="1"/>
              <a:t>його</a:t>
            </a:r>
            <a:r>
              <a:rPr lang="ru-RU" sz="3200" b="1" dirty="0"/>
              <a:t> </a:t>
            </a:r>
            <a:r>
              <a:rPr lang="ru-RU" sz="3200" b="1" dirty="0" err="1"/>
              <a:t>підняття</a:t>
            </a:r>
            <a:r>
              <a:rPr lang="ru-RU" sz="3200" b="1" dirty="0"/>
              <a:t> </a:t>
            </a:r>
            <a:r>
              <a:rPr lang="ru-RU" sz="3200" b="1" dirty="0" err="1"/>
              <a:t>чи</a:t>
            </a:r>
            <a:r>
              <a:rPr lang="ru-RU" sz="3200" b="1" dirty="0"/>
              <a:t> </a:t>
            </a:r>
            <a:r>
              <a:rPr lang="ru-RU" sz="3200" b="1" dirty="0" err="1"/>
              <a:t>стискання</a:t>
            </a:r>
            <a:r>
              <a:rPr lang="ru-RU" sz="3200" b="1" dirty="0"/>
              <a:t>), </a:t>
            </a:r>
            <a:r>
              <a:rPr lang="ru-RU" sz="3200" b="1" dirty="0" err="1"/>
              <a:t>кінетична</a:t>
            </a:r>
            <a:r>
              <a:rPr lang="ru-RU" sz="3200" b="1" dirty="0"/>
              <a:t> (та, </a:t>
            </a:r>
            <a:r>
              <a:rPr lang="ru-RU" sz="3200" b="1" dirty="0" err="1"/>
              <a:t>що</a:t>
            </a:r>
            <a:r>
              <a:rPr lang="ru-RU" sz="3200" b="1" dirty="0"/>
              <a:t> </a:t>
            </a:r>
            <a:r>
              <a:rPr lang="ru-RU" sz="3200" b="1" dirty="0" err="1"/>
              <a:t>стосується</a:t>
            </a:r>
            <a:r>
              <a:rPr lang="ru-RU" sz="3200" b="1" dirty="0"/>
              <a:t> руху).</a:t>
            </a:r>
            <a:endParaRPr lang="ru-UA" sz="3200" b="1" dirty="0"/>
          </a:p>
        </p:txBody>
      </p:sp>
    </p:spTree>
    <p:extLst>
      <p:ext uri="{BB962C8B-B14F-4D97-AF65-F5344CB8AC3E}">
        <p14:creationId xmlns:p14="http://schemas.microsoft.com/office/powerpoint/2010/main" val="1699698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364DB-CCCD-9653-8ED4-10FBB9AA2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/>
              <a:t>Чим </a:t>
            </a:r>
            <a:r>
              <a:rPr lang="ru-RU" sz="4400" b="1" dirty="0" err="1"/>
              <a:t>стає</a:t>
            </a:r>
            <a:r>
              <a:rPr lang="ru-RU" sz="4400" b="1" dirty="0"/>
              <a:t> </a:t>
            </a:r>
            <a:r>
              <a:rPr lang="ru-RU" sz="4400" b="1" dirty="0" err="1"/>
              <a:t>енергія</a:t>
            </a:r>
            <a:r>
              <a:rPr lang="ru-RU" sz="4400" b="1" dirty="0"/>
              <a:t>?</a:t>
            </a:r>
            <a:br>
              <a:rPr lang="ru-RU" dirty="0"/>
            </a:b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263055C-31C0-BBF5-940B-95CF0643E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1389" y="176904"/>
            <a:ext cx="8346140" cy="6030315"/>
          </a:xfrm>
        </p:spPr>
      </p:pic>
    </p:spTree>
    <p:extLst>
      <p:ext uri="{BB962C8B-B14F-4D97-AF65-F5344CB8AC3E}">
        <p14:creationId xmlns:p14="http://schemas.microsoft.com/office/powerpoint/2010/main" val="537964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4FEB12-0C8C-2DAB-13E0-79C27C37C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3837"/>
            <a:ext cx="3556453" cy="4601183"/>
          </a:xfrm>
        </p:spPr>
        <p:txBody>
          <a:bodyPr/>
          <a:lstStyle/>
          <a:p>
            <a:r>
              <a:rPr lang="ru-RU" b="1" dirty="0"/>
              <a:t>Як </a:t>
            </a:r>
            <a:r>
              <a:rPr lang="ru-RU" b="1" dirty="0" err="1"/>
              <a:t>перетворюється</a:t>
            </a:r>
            <a:r>
              <a:rPr lang="ru-RU" b="1" dirty="0"/>
              <a:t> </a:t>
            </a:r>
            <a:r>
              <a:rPr lang="ru-RU" b="1" dirty="0" err="1"/>
              <a:t>енергія</a:t>
            </a:r>
            <a:r>
              <a:rPr lang="ru-RU" b="1" dirty="0"/>
              <a:t>?</a:t>
            </a:r>
            <a:endParaRPr lang="ru-UA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6CF4816-BE5E-44AA-C468-A2DE77B36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1448" y="1832498"/>
            <a:ext cx="7770178" cy="436895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BEE10E-1F41-D52F-CE33-DB9C3D59D1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62" b="27869"/>
          <a:stretch/>
        </p:blipFill>
        <p:spPr>
          <a:xfrm>
            <a:off x="3556453" y="166799"/>
            <a:ext cx="8005173" cy="166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65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9C06E1-009C-B806-EBF3-DBDFE8D21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/>
              <a:t>Як </a:t>
            </a:r>
            <a:r>
              <a:rPr lang="ru-RU" sz="4000" b="1" dirty="0" err="1"/>
              <a:t>пов’язані</a:t>
            </a:r>
            <a:r>
              <a:rPr lang="ru-RU" sz="4000" b="1" dirty="0"/>
              <a:t> робота й </a:t>
            </a:r>
            <a:r>
              <a:rPr lang="ru-RU" sz="4000" b="1" dirty="0" err="1"/>
              <a:t>енергія</a:t>
            </a:r>
            <a:endParaRPr lang="ru-UA" sz="4000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D377FF5-23A9-0E61-2B63-0D52674AD1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66"/>
          <a:stretch/>
        </p:blipFill>
        <p:spPr>
          <a:xfrm>
            <a:off x="3511505" y="98024"/>
            <a:ext cx="8291087" cy="3414226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85BC25-3511-AFE8-AEF3-7FD85C7D6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971" y="3512250"/>
            <a:ext cx="7239669" cy="333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60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E2EBE-AA60-0DE3-D71E-00999D7C9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Знайомся</a:t>
            </a:r>
            <a:r>
              <a:rPr lang="ru-RU" b="1" dirty="0"/>
              <a:t>: </a:t>
            </a:r>
            <a:r>
              <a:rPr lang="ru-RU" b="1" dirty="0" err="1"/>
              <a:t>коефіцієнт</a:t>
            </a:r>
            <a:r>
              <a:rPr lang="ru-RU" b="1" dirty="0"/>
              <a:t> </a:t>
            </a:r>
            <a:r>
              <a:rPr lang="ru-RU" b="1" dirty="0" err="1"/>
              <a:t>корисної</a:t>
            </a:r>
            <a:r>
              <a:rPr lang="ru-RU" b="1" dirty="0"/>
              <a:t> </a:t>
            </a:r>
            <a:r>
              <a:rPr lang="ru-RU" b="1" dirty="0" err="1"/>
              <a:t>дії</a:t>
            </a:r>
            <a:endParaRPr lang="ru-UA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8826820-C10B-98B9-88F0-4255C57CC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55" r="1408"/>
          <a:stretch/>
        </p:blipFill>
        <p:spPr>
          <a:xfrm>
            <a:off x="3500166" y="181009"/>
            <a:ext cx="7147514" cy="324799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5B61D9-E047-6FF5-7B35-5096CD24C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002" y="3337761"/>
            <a:ext cx="5648960" cy="321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47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601208E-EE6E-BB46-ECF0-A5CAB72DE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889078" cy="454152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EECF87-8D17-3C58-8657-E00D532552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46" b="7963"/>
          <a:stretch/>
        </p:blipFill>
        <p:spPr>
          <a:xfrm>
            <a:off x="4868944" y="2407921"/>
            <a:ext cx="7150335" cy="4311518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5AE4756-33DC-D35B-938D-8794F583B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9078" y="-522083"/>
            <a:ext cx="3667761" cy="4601183"/>
          </a:xfr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normAutofit/>
            <a:sp3d extrusionH="57150">
              <a:bevelT w="57150" h="38100" prst="artDeco"/>
            </a:sp3d>
          </a:bodyPr>
          <a:lstStyle/>
          <a:p>
            <a:r>
              <a:rPr lang="ru-RU" sz="6000" b="1" dirty="0">
                <a:solidFill>
                  <a:srgbClr val="F0A22E"/>
                </a:solidFill>
              </a:rPr>
              <a:t>П</a:t>
            </a:r>
            <a:r>
              <a:rPr lang="uk-UA" sz="6000" b="1" dirty="0" err="1">
                <a:solidFill>
                  <a:srgbClr val="F0A22E"/>
                </a:solidFill>
              </a:rPr>
              <a:t>ідсумок</a:t>
            </a:r>
            <a:endParaRPr lang="ru-UA" sz="6000" b="1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197794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Fram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41</TotalTime>
  <Words>43</Words>
  <Application>Microsoft Office PowerPoint</Application>
  <PresentationFormat>Широкоэкранный</PresentationFormat>
  <Paragraphs>7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Corbel</vt:lpstr>
      <vt:lpstr>Wingdings 2</vt:lpstr>
      <vt:lpstr>Рамка</vt:lpstr>
      <vt:lpstr>Досліджуємо енергію</vt:lpstr>
      <vt:lpstr>Презентация PowerPoint</vt:lpstr>
      <vt:lpstr>Чим стає енергія? </vt:lpstr>
      <vt:lpstr>Як перетворюється енергія?</vt:lpstr>
      <vt:lpstr>Як пов’язані робота й енергія</vt:lpstr>
      <vt:lpstr>Знайомся: коефіцієнт корисної дії</vt:lpstr>
      <vt:lpstr>Підсумок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Досліджуємо енергію</dc:title>
  <dc:creator>Инна Семенцова</dc:creator>
  <cp:lastModifiedBy>Инна Семенцова</cp:lastModifiedBy>
  <cp:revision>1</cp:revision>
  <dcterms:created xsi:type="dcterms:W3CDTF">2023-04-18T15:21:46Z</dcterms:created>
  <dcterms:modified xsi:type="dcterms:W3CDTF">2023-04-18T16:03:36Z</dcterms:modified>
</cp:coreProperties>
</file>