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58" r:id="rId4"/>
    <p:sldId id="264" r:id="rId5"/>
    <p:sldId id="265" r:id="rId6"/>
    <p:sldId id="260" r:id="rId7"/>
    <p:sldId id="270" r:id="rId8"/>
    <p:sldId id="266" r:id="rId9"/>
    <p:sldId id="268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22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AC1F059-705A-426A-876F-2B006EDAE69A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47795FB-E6F4-4428-9AEA-1D25FECCD32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Возможно, это крупный план (цветок и природа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128872" y="404664"/>
            <a:ext cx="7187543" cy="2736304"/>
          </a:xfrm>
        </p:spPr>
        <p:txBody>
          <a:bodyPr>
            <a:normAutofit/>
          </a:bodyPr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</a:rPr>
              <a:t>Вставні слова, розділові знаки при них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47607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dirty="0" smtClean="0">
                <a:effectLst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99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89168"/>
          </a:xfrm>
        </p:spPr>
        <p:txBody>
          <a:bodyPr/>
          <a:lstStyle/>
          <a:p>
            <a:r>
              <a:rPr lang="uk-UA" dirty="0" smtClean="0"/>
              <a:t>Виконайте завдання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348880"/>
            <a:ext cx="3179440" cy="317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420888"/>
            <a:ext cx="309634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581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ПОВТОРІМО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uk-UA" dirty="0" smtClean="0"/>
              <a:t>ЩО НАЗИВАЄТЬСЯ ВСТАВНИМИ СЛОВАМИ?</a:t>
            </a:r>
          </a:p>
          <a:p>
            <a:pPr marL="457200" indent="-457200">
              <a:buAutoNum type="arabicPeriod"/>
            </a:pPr>
            <a:r>
              <a:rPr lang="uk-UA" dirty="0" smtClean="0"/>
              <a:t>ЯКІ Є ГРУПИ ВСТАВНИХ СЛІВ? НАЗВИ ПРИКЛАДИ ДО КОЖНОЇ ГРУПИ.</a:t>
            </a:r>
          </a:p>
          <a:p>
            <a:pPr marL="457200" indent="-457200">
              <a:buAutoNum type="arabicPeriod"/>
            </a:pPr>
            <a:r>
              <a:rPr lang="uk-UA" dirty="0" smtClean="0"/>
              <a:t>ЯК ПУНКТУАЦІЙНО (РОЗДІЛОВІ ЗНАКИ) ОФОРМЛЮЄМО ВСТАВНІ СЛОВА В РЕЧЕННІ?</a:t>
            </a:r>
          </a:p>
          <a:p>
            <a:pPr marL="457200" indent="-457200">
              <a:buAutoNum type="arabicPeriod"/>
            </a:pPr>
            <a:r>
              <a:rPr lang="uk-UA" dirty="0" smtClean="0"/>
              <a:t>ЧИ БУВАЮТЬ ВСТАВНІ СЛОВА ЧЛЕНАМИ РЕЧЕННЯ?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58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027664"/>
            <a:ext cx="7776864" cy="139322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Вставні слова </a:t>
            </a:r>
            <a:r>
              <a:rPr lang="uk-UA" dirty="0" smtClean="0"/>
              <a:t>– це слова, які виражають ставлення мовця до сказаного.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80928"/>
            <a:ext cx="6993225" cy="1800200"/>
          </a:xfrm>
        </p:spPr>
        <p:txBody>
          <a:bodyPr/>
          <a:lstStyle/>
          <a:p>
            <a:r>
              <a:rPr lang="uk-UA" dirty="0"/>
              <a:t>С</a:t>
            </a:r>
            <a:r>
              <a:rPr lang="uk-UA" dirty="0" smtClean="0"/>
              <a:t>ьогодні буде дощ</a:t>
            </a:r>
            <a:r>
              <a:rPr lang="uk-UA" sz="3200" b="1" dirty="0" smtClean="0">
                <a:solidFill>
                  <a:srgbClr val="FF0000"/>
                </a:solidFill>
              </a:rPr>
              <a:t>,</a:t>
            </a:r>
            <a:r>
              <a:rPr lang="uk-UA" dirty="0" smtClean="0"/>
              <a:t> </a:t>
            </a:r>
            <a:r>
              <a:rPr lang="uk-UA" b="1" dirty="0" smtClean="0"/>
              <a:t>безумовно</a:t>
            </a:r>
            <a:r>
              <a:rPr lang="uk-UA" dirty="0" smtClean="0"/>
              <a:t>.</a:t>
            </a:r>
          </a:p>
          <a:p>
            <a:r>
              <a:rPr lang="uk-UA" dirty="0" smtClean="0"/>
              <a:t>Сьогодні</a:t>
            </a:r>
            <a:r>
              <a:rPr lang="uk-UA" sz="3200" b="1" dirty="0" smtClean="0">
                <a:solidFill>
                  <a:srgbClr val="FF0000"/>
                </a:solidFill>
              </a:rPr>
              <a:t>,</a:t>
            </a:r>
            <a:r>
              <a:rPr lang="uk-UA" dirty="0" smtClean="0"/>
              <a:t> </a:t>
            </a:r>
            <a:r>
              <a:rPr lang="uk-UA" b="1" dirty="0" smtClean="0"/>
              <a:t>на жаль</a:t>
            </a:r>
            <a:r>
              <a:rPr lang="uk-UA" sz="3200" b="1" dirty="0" smtClean="0">
                <a:solidFill>
                  <a:srgbClr val="FF0000"/>
                </a:solidFill>
              </a:rPr>
              <a:t>,</a:t>
            </a:r>
            <a:r>
              <a:rPr lang="uk-UA" dirty="0" smtClean="0"/>
              <a:t> буде дощ.</a:t>
            </a:r>
          </a:p>
          <a:p>
            <a:r>
              <a:rPr lang="uk-UA" b="1" dirty="0" smtClean="0"/>
              <a:t>На думку синоптиків</a:t>
            </a:r>
            <a:r>
              <a:rPr lang="uk-UA" sz="3200" b="1" dirty="0" smtClean="0">
                <a:solidFill>
                  <a:srgbClr val="FF0000"/>
                </a:solidFill>
              </a:rPr>
              <a:t>,</a:t>
            </a:r>
            <a:r>
              <a:rPr lang="uk-UA" dirty="0" smtClean="0"/>
              <a:t> сьогодні буде дощ.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47607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dirty="0" smtClean="0">
                <a:effectLst/>
              </a:rPr>
              <a:t> </a:t>
            </a:r>
            <a:endParaRPr lang="ru-RU" dirty="0"/>
          </a:p>
        </p:txBody>
      </p:sp>
      <p:sp>
        <p:nvSpPr>
          <p:cNvPr id="6" name="Объект 12"/>
          <p:cNvSpPr txBox="1">
            <a:spLocks/>
          </p:cNvSpPr>
          <p:nvPr/>
        </p:nvSpPr>
        <p:spPr>
          <a:xfrm>
            <a:off x="838200" y="4797152"/>
            <a:ext cx="7478216" cy="13638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uk-UA" sz="3600" i="1" dirty="0" smtClean="0">
                <a:solidFill>
                  <a:schemeClr val="accent4">
                    <a:lumMod val="50000"/>
                  </a:schemeClr>
                </a:solidFill>
              </a:rPr>
              <a:t>До таких слів та словосполучень не можна поставити питання від інших слів у реченні, тому вони </a:t>
            </a:r>
            <a:r>
              <a:rPr lang="uk-UA" sz="3600" b="1" i="1" dirty="0" smtClean="0">
                <a:solidFill>
                  <a:schemeClr val="accent4">
                    <a:lumMod val="50000"/>
                  </a:schemeClr>
                </a:solidFill>
              </a:rPr>
              <a:t>не бувають членами речення </a:t>
            </a:r>
            <a:r>
              <a:rPr lang="uk-UA" sz="3600" i="1" dirty="0" smtClean="0">
                <a:solidFill>
                  <a:schemeClr val="accent4">
                    <a:lumMod val="50000"/>
                  </a:schemeClr>
                </a:solidFill>
              </a:rPr>
              <a:t>і на письмі </a:t>
            </a:r>
            <a:r>
              <a:rPr lang="uk-UA" sz="3600" b="1" i="1" dirty="0" smtClean="0">
                <a:solidFill>
                  <a:schemeClr val="accent4">
                    <a:lumMod val="50000"/>
                  </a:schemeClr>
                </a:solidFill>
              </a:rPr>
              <a:t>виділяються комами</a:t>
            </a:r>
            <a:r>
              <a:rPr lang="uk-UA" sz="3600" i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3600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4464496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Групи </a:t>
            </a:r>
            <a:br>
              <a:rPr lang="uk-UA" b="1" dirty="0" smtClean="0"/>
            </a:br>
            <a:r>
              <a:rPr lang="uk-UA" b="1" dirty="0" smtClean="0"/>
              <a:t>вставних слів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712404"/>
              </p:ext>
            </p:extLst>
          </p:nvPr>
        </p:nvGraphicFramePr>
        <p:xfrm>
          <a:off x="462988" y="1465393"/>
          <a:ext cx="8141460" cy="5118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39">
                <a:tc>
                  <a:txBody>
                    <a:bodyPr/>
                    <a:lstStyle/>
                    <a:p>
                      <a:r>
                        <a:rPr lang="uk-UA" b="1" dirty="0" smtClean="0"/>
                        <a:t>Що виражають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0" dirty="0" smtClean="0"/>
                        <a:t>Слова і словосполучення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Впевненість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сумнів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0" dirty="0" smtClean="0"/>
                        <a:t>б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езперечно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звичайно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мабуть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очевидно, напевно,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безумовно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справді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певна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річ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правду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кажучи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щоправда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здається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сподіваюся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Порядок викладу</a:t>
                      </a:r>
                      <a:r>
                        <a:rPr lang="uk-UA" b="1" baseline="0" dirty="0" smtClean="0"/>
                        <a:t> думок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по-перше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по-друге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отже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з одного боку, з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іншого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боку, до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речі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іншим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того,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Емоційне ставлення до сказаного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щастя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 диво, на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радість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нарешті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 жаль, на сором, соромно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шкода.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Привернення</a:t>
                      </a:r>
                      <a:r>
                        <a:rPr lang="uk-UA" b="1" baseline="0" dirty="0" smtClean="0"/>
                        <a:t> уваги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бачиш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бач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вірите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знаєш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уявляєш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уявіть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собі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майте на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увазі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зверніть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увагу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нами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кажучи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слово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честі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чуєте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847">
                <a:tc>
                  <a:txBody>
                    <a:bodyPr/>
                    <a:lstStyle/>
                    <a:p>
                      <a:r>
                        <a:rPr lang="uk-UA" b="1" dirty="0" smtClean="0"/>
                        <a:t>Слова ввічливості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0" dirty="0" smtClean="0"/>
                        <a:t>будь ласка, вибачте, прошу вас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Джерело повідомлення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по-моєму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 думку,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кажуть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як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кажуть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за словами,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мовляв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за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висловом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043608" y="980728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65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5796" y="764705"/>
            <a:ext cx="7816644" cy="1512167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uk-UA" dirty="0" smtClean="0"/>
              <a:t>Буває, що слово може бути вставним в одному реченні, а в іншому – ні. Якщо слово можна вилучити з речення без порушення змісту, то таке слово вставне і його треба виділяти комами.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126" y="4005064"/>
            <a:ext cx="5585409" cy="2513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467544" y="2348880"/>
            <a:ext cx="3728302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 smtClean="0"/>
              <a:t>Від</a:t>
            </a:r>
            <a:r>
              <a:rPr lang="ru-RU" dirty="0" smtClean="0"/>
              <a:t> села добре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b="1" dirty="0" smtClean="0"/>
              <a:t>видно</a:t>
            </a:r>
            <a:r>
              <a:rPr lang="ru-RU" dirty="0" smtClean="0"/>
              <a:t> </a:t>
            </a:r>
            <a:r>
              <a:rPr lang="ru-RU" dirty="0" err="1" smtClean="0"/>
              <a:t>ліс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823817" y="2351187"/>
            <a:ext cx="3880702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/>
              <a:t>В</a:t>
            </a:r>
            <a:r>
              <a:rPr lang="ru-RU" b="1" dirty="0" smtClean="0"/>
              <a:t>идно</a:t>
            </a:r>
            <a:r>
              <a:rPr lang="ru-RU" dirty="0" smtClean="0"/>
              <a:t>, </a:t>
            </a:r>
            <a:r>
              <a:rPr lang="ru-RU" dirty="0" err="1" smtClean="0"/>
              <a:t>було</a:t>
            </a:r>
            <a:r>
              <a:rPr lang="ru-RU" dirty="0" smtClean="0"/>
              <a:t> шкода </a:t>
            </a:r>
            <a:r>
              <a:rPr lang="ru-RU" dirty="0" err="1" smtClean="0"/>
              <a:t>цього</a:t>
            </a:r>
            <a:r>
              <a:rPr lang="ru-RU" dirty="0" smtClean="0"/>
              <a:t> славного  </a:t>
            </a:r>
            <a:r>
              <a:rPr lang="ru-RU" dirty="0" err="1" smtClean="0"/>
              <a:t>хлопця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8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027664"/>
            <a:ext cx="7848872" cy="1609248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Вправа.</a:t>
            </a:r>
            <a:r>
              <a:rPr lang="ru-RU" sz="3200" b="1" dirty="0"/>
              <a:t> </a:t>
            </a:r>
            <a:r>
              <a:rPr lang="ru-RU" sz="3200" b="1" dirty="0" err="1"/>
              <a:t>Прочитати</a:t>
            </a:r>
            <a:r>
              <a:rPr lang="ru-RU" sz="3200" b="1" dirty="0"/>
              <a:t>. У </a:t>
            </a:r>
            <a:r>
              <a:rPr lang="ru-RU" sz="3200" b="1" dirty="0" err="1"/>
              <a:t>якому</a:t>
            </a:r>
            <a:r>
              <a:rPr lang="ru-RU" sz="3200" b="1" dirty="0"/>
              <a:t> </a:t>
            </a:r>
            <a:r>
              <a:rPr lang="ru-RU" sz="3200" b="1" dirty="0" err="1"/>
              <a:t>випадку</a:t>
            </a:r>
            <a:r>
              <a:rPr lang="ru-RU" sz="3200" b="1" dirty="0"/>
              <a:t> </a:t>
            </a:r>
            <a:r>
              <a:rPr lang="ru-RU" sz="3200" b="1" dirty="0" err="1"/>
              <a:t>видiлене</a:t>
            </a:r>
            <a:r>
              <a:rPr lang="ru-RU" sz="3200" b="1" dirty="0"/>
              <a:t> слово є </a:t>
            </a:r>
            <a:r>
              <a:rPr lang="ru-RU" sz="3200" b="1" dirty="0" err="1"/>
              <a:t>вставним</a:t>
            </a:r>
            <a:r>
              <a:rPr lang="ru-RU" sz="3200" b="1" dirty="0"/>
              <a:t>, </a:t>
            </a:r>
            <a:r>
              <a:rPr lang="ru-RU" sz="3200" b="1" dirty="0" smtClean="0"/>
              <a:t>а в </a:t>
            </a:r>
            <a:r>
              <a:rPr lang="ru-RU" sz="3200" b="1" dirty="0" err="1"/>
              <a:t>якому</a:t>
            </a:r>
            <a:r>
              <a:rPr lang="ru-RU" sz="3200" b="1" dirty="0"/>
              <a:t> - </a:t>
            </a:r>
            <a:r>
              <a:rPr lang="ru-RU" sz="3200" b="1" dirty="0" err="1"/>
              <a:t>нi</a:t>
            </a:r>
            <a:r>
              <a:rPr lang="ru-RU" sz="3200" b="1" dirty="0"/>
              <a:t>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3068960"/>
            <a:ext cx="6777317" cy="2763669"/>
          </a:xfrm>
        </p:spPr>
        <p:txBody>
          <a:bodyPr/>
          <a:lstStyle/>
          <a:p>
            <a:r>
              <a:rPr lang="ru-RU" dirty="0" smtClean="0"/>
              <a:t>То </a:t>
            </a:r>
            <a:r>
              <a:rPr lang="ru-RU" dirty="0" err="1"/>
              <a:t>невже</a:t>
            </a:r>
            <a:r>
              <a:rPr lang="ru-RU" dirty="0"/>
              <a:t> 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досi</a:t>
            </a:r>
            <a:r>
              <a:rPr lang="ru-RU" dirty="0"/>
              <a:t> не </a:t>
            </a:r>
            <a:r>
              <a:rPr lang="ru-RU" dirty="0" err="1"/>
              <a:t>знаєш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любов</a:t>
            </a:r>
            <a:r>
              <a:rPr lang="ru-RU" dirty="0"/>
              <a:t> </a:t>
            </a:r>
            <a:r>
              <a:rPr lang="ru-RU" b="1" dirty="0" err="1"/>
              <a:t>може</a:t>
            </a:r>
            <a:r>
              <a:rPr lang="ru-RU" dirty="0"/>
              <a:t> гори </a:t>
            </a:r>
            <a:r>
              <a:rPr lang="ru-RU" dirty="0" err="1"/>
              <a:t>звернуть</a:t>
            </a:r>
            <a:r>
              <a:rPr lang="ru-RU" dirty="0"/>
              <a:t>? </a:t>
            </a:r>
            <a:endParaRPr lang="ru-RU" dirty="0" smtClean="0"/>
          </a:p>
          <a:p>
            <a:r>
              <a:rPr lang="ru-RU" dirty="0" smtClean="0"/>
              <a:t>То</a:t>
            </a:r>
            <a:r>
              <a:rPr lang="ru-RU" dirty="0"/>
              <a:t>, </a:t>
            </a:r>
            <a:r>
              <a:rPr lang="ru-RU" b="1" dirty="0" err="1"/>
              <a:t>може</a:t>
            </a:r>
            <a:r>
              <a:rPr lang="ru-RU" dirty="0"/>
              <a:t>, </a:t>
            </a:r>
            <a:r>
              <a:rPr lang="ru-RU" dirty="0" err="1" smtClean="0"/>
              <a:t>нарiкати</a:t>
            </a:r>
            <a:r>
              <a:rPr lang="ru-RU" dirty="0" smtClean="0"/>
              <a:t> </a:t>
            </a:r>
            <a:r>
              <a:rPr lang="ru-RU" dirty="0"/>
              <a:t>на долю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доволi</a:t>
            </a:r>
            <a:r>
              <a:rPr lang="ru-RU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96521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027664"/>
            <a:ext cx="7848872" cy="1609248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Вправа.</a:t>
            </a:r>
            <a:r>
              <a:rPr lang="ru-RU" sz="3200" b="1" dirty="0"/>
              <a:t> </a:t>
            </a:r>
            <a:r>
              <a:rPr lang="ru-RU" sz="3200" b="1" dirty="0" err="1" smtClean="0"/>
              <a:t>Перевірка</a:t>
            </a:r>
            <a:r>
              <a:rPr lang="ru-RU" sz="3200" b="1" dirty="0" smtClean="0"/>
              <a:t>. </a:t>
            </a:r>
            <a:r>
              <a:rPr lang="ru-RU" sz="3200" b="1" dirty="0"/>
              <a:t>У </a:t>
            </a:r>
            <a:r>
              <a:rPr lang="ru-RU" sz="3200" b="1" dirty="0" err="1"/>
              <a:t>якому</a:t>
            </a:r>
            <a:r>
              <a:rPr lang="ru-RU" sz="3200" b="1" dirty="0"/>
              <a:t> </a:t>
            </a:r>
            <a:r>
              <a:rPr lang="ru-RU" sz="3200" b="1" dirty="0" err="1"/>
              <a:t>випадку</a:t>
            </a:r>
            <a:r>
              <a:rPr lang="ru-RU" sz="3200" b="1" dirty="0"/>
              <a:t> </a:t>
            </a:r>
            <a:r>
              <a:rPr lang="ru-RU" sz="3200" b="1" dirty="0" err="1"/>
              <a:t>видiлене</a:t>
            </a:r>
            <a:r>
              <a:rPr lang="ru-RU" sz="3200" b="1" dirty="0"/>
              <a:t> слово є </a:t>
            </a:r>
            <a:r>
              <a:rPr lang="ru-RU" sz="3200" b="1" dirty="0" err="1"/>
              <a:t>вставним</a:t>
            </a:r>
            <a:r>
              <a:rPr lang="ru-RU" sz="3200" b="1" dirty="0"/>
              <a:t>, </a:t>
            </a:r>
            <a:r>
              <a:rPr lang="ru-RU" sz="3200" b="1" dirty="0" smtClean="0"/>
              <a:t>а в </a:t>
            </a:r>
            <a:r>
              <a:rPr lang="ru-RU" sz="3200" b="1" dirty="0" err="1"/>
              <a:t>якому</a:t>
            </a:r>
            <a:r>
              <a:rPr lang="ru-RU" sz="3200" b="1" dirty="0"/>
              <a:t> - </a:t>
            </a:r>
            <a:r>
              <a:rPr lang="ru-RU" sz="3200" b="1" dirty="0" err="1"/>
              <a:t>нi</a:t>
            </a:r>
            <a:r>
              <a:rPr lang="ru-RU" sz="3200" b="1" dirty="0"/>
              <a:t>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3068960"/>
            <a:ext cx="6777317" cy="2763669"/>
          </a:xfrm>
        </p:spPr>
        <p:txBody>
          <a:bodyPr/>
          <a:lstStyle/>
          <a:p>
            <a:r>
              <a:rPr lang="ru-RU" dirty="0" smtClean="0"/>
              <a:t>То </a:t>
            </a:r>
            <a:r>
              <a:rPr lang="ru-RU" dirty="0" err="1"/>
              <a:t>невже</a:t>
            </a:r>
            <a:r>
              <a:rPr lang="ru-RU" dirty="0"/>
              <a:t> 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досi</a:t>
            </a:r>
            <a:r>
              <a:rPr lang="ru-RU" dirty="0"/>
              <a:t> не </a:t>
            </a:r>
            <a:r>
              <a:rPr lang="ru-RU" dirty="0" err="1"/>
              <a:t>знаєш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любов</a:t>
            </a:r>
            <a:r>
              <a:rPr lang="ru-RU" dirty="0"/>
              <a:t> </a:t>
            </a:r>
            <a:r>
              <a:rPr lang="ru-RU" b="1" u="sng" dirty="0" err="1"/>
              <a:t>може</a:t>
            </a:r>
            <a:r>
              <a:rPr lang="ru-RU" dirty="0"/>
              <a:t> гори </a:t>
            </a:r>
            <a:r>
              <a:rPr lang="ru-RU" dirty="0" err="1"/>
              <a:t>звернуть</a:t>
            </a:r>
            <a:r>
              <a:rPr lang="ru-RU" dirty="0"/>
              <a:t>? </a:t>
            </a:r>
            <a:endParaRPr lang="ru-RU" dirty="0" smtClean="0"/>
          </a:p>
          <a:p>
            <a:endParaRPr lang="ru-RU" dirty="0" smtClean="0"/>
          </a:p>
          <a:p>
            <a:pPr marL="68580" indent="0">
              <a:buNone/>
            </a:pPr>
            <a:r>
              <a:rPr lang="ru-RU" dirty="0"/>
              <a:t> </a:t>
            </a:r>
            <a:r>
              <a:rPr lang="ru-RU" dirty="0" smtClean="0"/>
              <a:t>           ВС</a:t>
            </a:r>
            <a:endParaRPr lang="ru-RU" dirty="0"/>
          </a:p>
          <a:p>
            <a:r>
              <a:rPr lang="ru-RU" dirty="0" smtClean="0"/>
              <a:t>То</a:t>
            </a:r>
            <a:r>
              <a:rPr lang="ru-RU" dirty="0"/>
              <a:t>, </a:t>
            </a:r>
            <a:r>
              <a:rPr lang="ru-RU" b="1" dirty="0" err="1"/>
              <a:t>може</a:t>
            </a:r>
            <a:r>
              <a:rPr lang="ru-RU" dirty="0"/>
              <a:t>, </a:t>
            </a:r>
            <a:r>
              <a:rPr lang="ru-RU" dirty="0" err="1" smtClean="0"/>
              <a:t>нарiкати</a:t>
            </a:r>
            <a:r>
              <a:rPr lang="ru-RU" dirty="0" smtClean="0"/>
              <a:t> </a:t>
            </a:r>
            <a:r>
              <a:rPr lang="ru-RU" dirty="0"/>
              <a:t>на долю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доволi</a:t>
            </a:r>
            <a:r>
              <a:rPr lang="ru-RU" dirty="0"/>
              <a:t>?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555776" y="3933056"/>
            <a:ext cx="86409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90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027664"/>
            <a:ext cx="7848872" cy="1825272"/>
          </a:xfrm>
        </p:spPr>
        <p:txBody>
          <a:bodyPr>
            <a:noAutofit/>
          </a:bodyPr>
          <a:lstStyle/>
          <a:p>
            <a:r>
              <a:rPr lang="uk-UA" sz="3200" b="1" dirty="0" smtClean="0"/>
              <a:t>Вправа. Скласти і записати по два речення з кожним словом, щоб в одному реченні слово було вставним, а в другому - ні.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3284984"/>
            <a:ext cx="6777317" cy="2547645"/>
          </a:xfrm>
        </p:spPr>
        <p:txBody>
          <a:bodyPr/>
          <a:lstStyle/>
          <a:p>
            <a:r>
              <a:rPr lang="uk-UA" dirty="0" smtClean="0"/>
              <a:t>Здається</a:t>
            </a:r>
          </a:p>
          <a:p>
            <a:r>
              <a:rPr lang="uk-UA" dirty="0" smtClean="0"/>
              <a:t>Правда</a:t>
            </a:r>
          </a:p>
          <a:p>
            <a:r>
              <a:rPr lang="uk-UA" dirty="0" smtClean="0"/>
              <a:t>Даруйте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85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79715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uk-UA" sz="4700" b="1" i="1" dirty="0" smtClean="0"/>
              <a:t>Домашнє завдання</a:t>
            </a:r>
            <a:br>
              <a:rPr lang="uk-UA" sz="4700" b="1" i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1. Виконай </a:t>
            </a:r>
            <a:r>
              <a:rPr lang="uk-UA" dirty="0" smtClean="0"/>
              <a:t>вправи </a:t>
            </a:r>
            <a:r>
              <a:rPr lang="uk-UA" dirty="0" smtClean="0"/>
              <a:t>наступного слайду, зроби фото/</a:t>
            </a:r>
            <a:r>
              <a:rPr lang="uk-UA" dirty="0" err="1" smtClean="0"/>
              <a:t>скрин</a:t>
            </a:r>
            <a:r>
              <a:rPr lang="uk-UA" dirty="0" smtClean="0"/>
              <a:t> та прикріпи у поле для відповіді.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2. Вивчи теоретичний </a:t>
            </a:r>
            <a:r>
              <a:rPr lang="uk-UA" dirty="0" smtClean="0"/>
              <a:t>матеріал про звертання та вставні слова.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0585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Другая 25">
      <a:dk1>
        <a:sysClr val="windowText" lastClr="000000"/>
      </a:dk1>
      <a:lt1>
        <a:sysClr val="window" lastClr="FFFFFF"/>
      </a:lt1>
      <a:dk2>
        <a:srgbClr val="30A229"/>
      </a:dk2>
      <a:lt2>
        <a:srgbClr val="FFFF00"/>
      </a:lt2>
      <a:accent1>
        <a:srgbClr val="6A9B15"/>
      </a:accent1>
      <a:accent2>
        <a:srgbClr val="49CF41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169</TotalTime>
  <Words>461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Остин</vt:lpstr>
      <vt:lpstr>Вставні слова, розділові знаки при них</vt:lpstr>
      <vt:lpstr>ПОВТОРІМО</vt:lpstr>
      <vt:lpstr>Вставні слова – це слова, які виражають ставлення мовця до сказаного.</vt:lpstr>
      <vt:lpstr>Групи  вставних слів</vt:lpstr>
      <vt:lpstr>Презентация PowerPoint</vt:lpstr>
      <vt:lpstr>Вправа. Прочитати. У якому випадку видiлене слово є вставним, а в якому - нi? </vt:lpstr>
      <vt:lpstr>Вправа. Перевірка. У якому випадку видiлене слово є вставним, а в якому - нi? </vt:lpstr>
      <vt:lpstr>Вправа. Скласти і записати по два речення з кожним словом, щоб в одному реченні слово було вставним, а в другому - ні. </vt:lpstr>
      <vt:lpstr>Домашнє завдання  1. Виконай вправи наступного слайду, зроби фото/скрин та прикріпи у поле для відповіді.  2. Вивчи теоретичний матеріал про звертання та вставні слова.</vt:lpstr>
      <vt:lpstr>Виконайте завдання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Вставні слова</dc:title>
  <dc:creator>Карпатська Джерельна</dc:creator>
  <cp:lastModifiedBy>Карпатська Джерельна</cp:lastModifiedBy>
  <cp:revision>17</cp:revision>
  <dcterms:created xsi:type="dcterms:W3CDTF">2021-04-07T19:08:20Z</dcterms:created>
  <dcterms:modified xsi:type="dcterms:W3CDTF">2023-04-19T05:43:55Z</dcterms:modified>
</cp:coreProperties>
</file>