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3" r:id="rId3"/>
    <p:sldId id="265" r:id="rId4"/>
    <p:sldId id="266" r:id="rId5"/>
    <p:sldId id="268" r:id="rId6"/>
    <p:sldId id="267" r:id="rId7"/>
    <p:sldId id="269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2" r:id="rId27"/>
    <p:sldId id="293" r:id="rId28"/>
    <p:sldId id="291" r:id="rId29"/>
    <p:sldId id="295" r:id="rId30"/>
    <p:sldId id="294" r:id="rId31"/>
    <p:sldId id="296" r:id="rId32"/>
    <p:sldId id="297" r:id="rId33"/>
    <p:sldId id="260" r:id="rId34"/>
  </p:sldIdLst>
  <p:sldSz cx="9144000" cy="6858000" type="screen4x3"/>
  <p:notesSz cx="6858000" cy="9144000"/>
  <p:custDataLst>
    <p:tags r:id="rId3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C02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39" autoAdjust="0"/>
  </p:normalViewPr>
  <p:slideViewPr>
    <p:cSldViewPr>
      <p:cViewPr varScale="1">
        <p:scale>
          <a:sx n="87" d="100"/>
          <a:sy n="87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55CCC-8CE1-4965-BB11-786FDEF122C1}" type="doc">
      <dgm:prSet loTypeId="urn:microsoft.com/office/officeart/2005/8/layout/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8E958-D91E-4E29-A721-587C87C654A8}">
      <dgm:prSet phldrT="[Текст]" custT="1"/>
      <dgm:spPr/>
      <dgm:t>
        <a:bodyPr/>
        <a:lstStyle/>
        <a:p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Економіко-географічне положення</a:t>
          </a:r>
          <a:endParaRPr lang="ru-RU" sz="2400" b="1" dirty="0"/>
        </a:p>
      </dgm:t>
    </dgm:pt>
    <dgm:pt modelId="{90BF8332-4831-4A7C-AB7F-D2AAA85FDF1B}" type="parTrans" cxnId="{D26EAC30-4880-41E2-B5E7-111B9D291E96}">
      <dgm:prSet/>
      <dgm:spPr/>
      <dgm:t>
        <a:bodyPr/>
        <a:lstStyle/>
        <a:p>
          <a:endParaRPr lang="ru-RU"/>
        </a:p>
      </dgm:t>
    </dgm:pt>
    <dgm:pt modelId="{1B75DA28-A27E-4EAF-9620-0B8BA3A354F2}" type="sibTrans" cxnId="{D26EAC30-4880-41E2-B5E7-111B9D291E96}">
      <dgm:prSet/>
      <dgm:spPr/>
      <dgm:t>
        <a:bodyPr/>
        <a:lstStyle/>
        <a:p>
          <a:endParaRPr lang="ru-RU"/>
        </a:p>
      </dgm:t>
    </dgm:pt>
    <dgm:pt modelId="{02DB0C20-8A39-4D77-9BD3-E0CFC04A66FF}">
      <dgm:prSet phldrT="[Текст]" custT="1"/>
      <dgm:spPr/>
      <dgm:t>
        <a:bodyPr/>
        <a:lstStyle/>
        <a:p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Природні умови та ресурси</a:t>
          </a:r>
          <a:endParaRPr lang="ru-RU" sz="2400" b="1" dirty="0"/>
        </a:p>
      </dgm:t>
    </dgm:pt>
    <dgm:pt modelId="{76AD3735-615E-434A-A5AA-D0E403615A88}" type="parTrans" cxnId="{BAB8FAA3-EC4D-4F89-8F1C-27ED0CA5D16D}">
      <dgm:prSet/>
      <dgm:spPr/>
      <dgm:t>
        <a:bodyPr/>
        <a:lstStyle/>
        <a:p>
          <a:endParaRPr lang="ru-RU"/>
        </a:p>
      </dgm:t>
    </dgm:pt>
    <dgm:pt modelId="{B50ADB9C-A47D-40FA-AF8C-DC3B7566952E}" type="sibTrans" cxnId="{BAB8FAA3-EC4D-4F89-8F1C-27ED0CA5D16D}">
      <dgm:prSet/>
      <dgm:spPr/>
      <dgm:t>
        <a:bodyPr/>
        <a:lstStyle/>
        <a:p>
          <a:endParaRPr lang="ru-RU"/>
        </a:p>
      </dgm:t>
    </dgm:pt>
    <dgm:pt modelId="{D71051AE-E2FC-41F2-AF6C-9C4778B4B9E7}">
      <dgm:prSet phldrT="[Текст]" custT="1"/>
      <dgm:spPr/>
      <dgm:t>
        <a:bodyPr/>
        <a:lstStyle/>
        <a:p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Ефективне управління державою</a:t>
          </a:r>
          <a:endParaRPr lang="ru-RU" sz="2400" b="1" dirty="0"/>
        </a:p>
      </dgm:t>
    </dgm:pt>
    <dgm:pt modelId="{A7741546-42CE-42EF-A574-3B7316C6728C}" type="parTrans" cxnId="{5CEFBB93-9300-4698-8997-8ADF0ADC325E}">
      <dgm:prSet/>
      <dgm:spPr/>
      <dgm:t>
        <a:bodyPr/>
        <a:lstStyle/>
        <a:p>
          <a:endParaRPr lang="ru-RU"/>
        </a:p>
      </dgm:t>
    </dgm:pt>
    <dgm:pt modelId="{9EDA40B6-B23C-4760-B7D8-EDFCEE2BF43D}" type="sibTrans" cxnId="{5CEFBB93-9300-4698-8997-8ADF0ADC325E}">
      <dgm:prSet/>
      <dgm:spPr/>
      <dgm:t>
        <a:bodyPr/>
        <a:lstStyle/>
        <a:p>
          <a:endParaRPr lang="ru-RU"/>
        </a:p>
      </dgm:t>
    </dgm:pt>
    <dgm:pt modelId="{8529DC24-3B86-4296-8A5B-54E30B9AD290}">
      <dgm:prSet custT="1"/>
      <dgm:spPr/>
      <dgm:t>
        <a:bodyPr/>
        <a:lstStyle/>
        <a:p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Військові конфлікти</a:t>
          </a:r>
          <a:endParaRPr lang="ru-RU" sz="2400" b="1" dirty="0">
            <a:latin typeface="Cambria Math" pitchFamily="18" charset="0"/>
            <a:ea typeface="Cambria Math" pitchFamily="18" charset="0"/>
          </a:endParaRPr>
        </a:p>
      </dgm:t>
    </dgm:pt>
    <dgm:pt modelId="{E5B563CE-2681-4ABF-8649-2CECC04692DF}" type="parTrans" cxnId="{6F600C3F-110C-4B23-A4DD-773B2CC5EC75}">
      <dgm:prSet/>
      <dgm:spPr/>
      <dgm:t>
        <a:bodyPr/>
        <a:lstStyle/>
        <a:p>
          <a:endParaRPr lang="ru-RU"/>
        </a:p>
      </dgm:t>
    </dgm:pt>
    <dgm:pt modelId="{EAE3FAE4-7A98-4F68-91CA-0D46967664C1}" type="sibTrans" cxnId="{6F600C3F-110C-4B23-A4DD-773B2CC5EC75}">
      <dgm:prSet/>
      <dgm:spPr/>
      <dgm:t>
        <a:bodyPr/>
        <a:lstStyle/>
        <a:p>
          <a:endParaRPr lang="ru-RU"/>
        </a:p>
      </dgm:t>
    </dgm:pt>
    <dgm:pt modelId="{F176CEEB-27D9-4262-8FD6-1CA38C413442}">
      <dgm:prSet custT="1"/>
      <dgm:spPr/>
      <dgm:t>
        <a:bodyPr/>
        <a:lstStyle/>
        <a:p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Національні традиції</a:t>
          </a:r>
          <a:endParaRPr lang="ru-RU" sz="2400" b="1" dirty="0">
            <a:latin typeface="Cambria Math" pitchFamily="18" charset="0"/>
            <a:ea typeface="Cambria Math" pitchFamily="18" charset="0"/>
          </a:endParaRPr>
        </a:p>
      </dgm:t>
    </dgm:pt>
    <dgm:pt modelId="{3173FCAD-D7BE-4D87-B807-C6E4FEB18EAD}" type="parTrans" cxnId="{D3314124-B84C-4598-BE86-9C4788E6231D}">
      <dgm:prSet/>
      <dgm:spPr/>
      <dgm:t>
        <a:bodyPr/>
        <a:lstStyle/>
        <a:p>
          <a:endParaRPr lang="ru-RU"/>
        </a:p>
      </dgm:t>
    </dgm:pt>
    <dgm:pt modelId="{E209616A-9F8A-4BFA-8762-C413A4823773}" type="sibTrans" cxnId="{D3314124-B84C-4598-BE86-9C4788E6231D}">
      <dgm:prSet/>
      <dgm:spPr/>
      <dgm:t>
        <a:bodyPr/>
        <a:lstStyle/>
        <a:p>
          <a:endParaRPr lang="ru-RU"/>
        </a:p>
      </dgm:t>
    </dgm:pt>
    <dgm:pt modelId="{2CBF91FA-B2F2-41B7-ABB3-F8C2C221F9A4}">
      <dgm:prSet custT="1"/>
      <dgm:spPr/>
      <dgm:t>
        <a:bodyPr/>
        <a:lstStyle/>
        <a:p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Рівень освіти та культури</a:t>
          </a:r>
          <a:endParaRPr lang="ru-RU" sz="2400" b="1" dirty="0">
            <a:latin typeface="Cambria Math" pitchFamily="18" charset="0"/>
            <a:ea typeface="Cambria Math" pitchFamily="18" charset="0"/>
          </a:endParaRPr>
        </a:p>
      </dgm:t>
    </dgm:pt>
    <dgm:pt modelId="{A08A00FE-3273-42EC-A1F4-EB4B8ED7A632}" type="parTrans" cxnId="{32904A2B-3B43-4CE3-B7B5-DE7E9DA960F0}">
      <dgm:prSet/>
      <dgm:spPr/>
      <dgm:t>
        <a:bodyPr/>
        <a:lstStyle/>
        <a:p>
          <a:endParaRPr lang="ru-RU"/>
        </a:p>
      </dgm:t>
    </dgm:pt>
    <dgm:pt modelId="{F770D720-D636-4FB3-83DB-60C8A2A26FFF}" type="sibTrans" cxnId="{32904A2B-3B43-4CE3-B7B5-DE7E9DA960F0}">
      <dgm:prSet/>
      <dgm:spPr/>
      <dgm:t>
        <a:bodyPr/>
        <a:lstStyle/>
        <a:p>
          <a:endParaRPr lang="ru-RU"/>
        </a:p>
      </dgm:t>
    </dgm:pt>
    <dgm:pt modelId="{1B4D5139-E67E-4419-99CA-61F1803A6ACB}">
      <dgm:prSet custT="1"/>
      <dgm:spPr/>
      <dgm:t>
        <a:bodyPr/>
        <a:lstStyle/>
        <a:p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Рівень корупції</a:t>
          </a:r>
          <a:endParaRPr lang="ru-RU" sz="2400" b="1" dirty="0">
            <a:latin typeface="Cambria Math" pitchFamily="18" charset="0"/>
            <a:ea typeface="Cambria Math" pitchFamily="18" charset="0"/>
          </a:endParaRPr>
        </a:p>
      </dgm:t>
    </dgm:pt>
    <dgm:pt modelId="{B682480B-5803-45F4-B3B8-C02F2FCB105E}" type="parTrans" cxnId="{A7F1FBFF-AD22-45DC-A4D7-B06005A88A5B}">
      <dgm:prSet/>
      <dgm:spPr/>
      <dgm:t>
        <a:bodyPr/>
        <a:lstStyle/>
        <a:p>
          <a:endParaRPr lang="ru-RU"/>
        </a:p>
      </dgm:t>
    </dgm:pt>
    <dgm:pt modelId="{E3C2F481-1A37-45FF-97FA-984193D511AA}" type="sibTrans" cxnId="{A7F1FBFF-AD22-45DC-A4D7-B06005A88A5B}">
      <dgm:prSet/>
      <dgm:spPr/>
      <dgm:t>
        <a:bodyPr/>
        <a:lstStyle/>
        <a:p>
          <a:endParaRPr lang="ru-RU"/>
        </a:p>
      </dgm:t>
    </dgm:pt>
    <dgm:pt modelId="{03D0B37E-B695-410F-BCBE-83536426A373}" type="pres">
      <dgm:prSet presAssocID="{2F155CCC-8CE1-4965-BB11-786FDEF122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285E8-6854-4781-BA96-E2CFE3A846DF}" type="pres">
      <dgm:prSet presAssocID="{2098E958-D91E-4E29-A721-587C87C654A8}" presName="parentLin" presStyleCnt="0"/>
      <dgm:spPr/>
    </dgm:pt>
    <dgm:pt modelId="{C35BBA8E-D7B9-45EE-AFAF-672D620921F3}" type="pres">
      <dgm:prSet presAssocID="{2098E958-D91E-4E29-A721-587C87C654A8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5E168394-665A-45A3-80CB-566D60C68A47}" type="pres">
      <dgm:prSet presAssocID="{2098E958-D91E-4E29-A721-587C87C654A8}" presName="parentText" presStyleLbl="node1" presStyleIdx="0" presStyleCnt="7" custLinFactNeighborX="2489" custLinFactNeighborY="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46EB2-3B20-4DBD-B0C0-76575462A1E5}" type="pres">
      <dgm:prSet presAssocID="{2098E958-D91E-4E29-A721-587C87C654A8}" presName="negativeSpace" presStyleCnt="0"/>
      <dgm:spPr/>
    </dgm:pt>
    <dgm:pt modelId="{02DFD99A-579E-4F2A-AF11-C8666C94BD20}" type="pres">
      <dgm:prSet presAssocID="{2098E958-D91E-4E29-A721-587C87C654A8}" presName="childText" presStyleLbl="conFgAcc1" presStyleIdx="0" presStyleCnt="7">
        <dgm:presLayoutVars>
          <dgm:bulletEnabled val="1"/>
        </dgm:presLayoutVars>
      </dgm:prSet>
      <dgm:spPr/>
    </dgm:pt>
    <dgm:pt modelId="{1699AAC7-B65F-47F6-A6AD-55DB3B7BD808}" type="pres">
      <dgm:prSet presAssocID="{1B75DA28-A27E-4EAF-9620-0B8BA3A354F2}" presName="spaceBetweenRectangles" presStyleCnt="0"/>
      <dgm:spPr/>
    </dgm:pt>
    <dgm:pt modelId="{3CE0471D-E4B8-42CA-89E3-30321569AC86}" type="pres">
      <dgm:prSet presAssocID="{02DB0C20-8A39-4D77-9BD3-E0CFC04A66FF}" presName="parentLin" presStyleCnt="0"/>
      <dgm:spPr/>
    </dgm:pt>
    <dgm:pt modelId="{0F6E8C1B-98C8-4BE8-B279-3F3020A66AE1}" type="pres">
      <dgm:prSet presAssocID="{02DB0C20-8A39-4D77-9BD3-E0CFC04A66F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5BD48E0-E469-4276-B9D3-B5E5BCCDDBC9}" type="pres">
      <dgm:prSet presAssocID="{02DB0C20-8A39-4D77-9BD3-E0CFC04A66F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2E78-EF7B-4166-A0DF-E9B7F1601956}" type="pres">
      <dgm:prSet presAssocID="{02DB0C20-8A39-4D77-9BD3-E0CFC04A66FF}" presName="negativeSpace" presStyleCnt="0"/>
      <dgm:spPr/>
    </dgm:pt>
    <dgm:pt modelId="{C8D65E40-A144-47EF-92C0-485E4FFC0241}" type="pres">
      <dgm:prSet presAssocID="{02DB0C20-8A39-4D77-9BD3-E0CFC04A66FF}" presName="childText" presStyleLbl="conFgAcc1" presStyleIdx="1" presStyleCnt="7">
        <dgm:presLayoutVars>
          <dgm:bulletEnabled val="1"/>
        </dgm:presLayoutVars>
      </dgm:prSet>
      <dgm:spPr/>
    </dgm:pt>
    <dgm:pt modelId="{6349D770-3D6A-457C-9E5D-098827D47BAA}" type="pres">
      <dgm:prSet presAssocID="{B50ADB9C-A47D-40FA-AF8C-DC3B7566952E}" presName="spaceBetweenRectangles" presStyleCnt="0"/>
      <dgm:spPr/>
    </dgm:pt>
    <dgm:pt modelId="{77A84CCE-0950-4E29-87BB-31C6A7390CB8}" type="pres">
      <dgm:prSet presAssocID="{D71051AE-E2FC-41F2-AF6C-9C4778B4B9E7}" presName="parentLin" presStyleCnt="0"/>
      <dgm:spPr/>
    </dgm:pt>
    <dgm:pt modelId="{11A33C45-6211-4218-9A5E-1AC63564DFDA}" type="pres">
      <dgm:prSet presAssocID="{D71051AE-E2FC-41F2-AF6C-9C4778B4B9E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5C857DE-F0F4-42E8-A931-60F694174991}" type="pres">
      <dgm:prSet presAssocID="{D71051AE-E2FC-41F2-AF6C-9C4778B4B9E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C26DF-8C8D-4E65-932B-5E9B34ABB6A5}" type="pres">
      <dgm:prSet presAssocID="{D71051AE-E2FC-41F2-AF6C-9C4778B4B9E7}" presName="negativeSpace" presStyleCnt="0"/>
      <dgm:spPr/>
    </dgm:pt>
    <dgm:pt modelId="{4E326B3B-95E8-460C-BC5E-E121E47B4B6F}" type="pres">
      <dgm:prSet presAssocID="{D71051AE-E2FC-41F2-AF6C-9C4778B4B9E7}" presName="childText" presStyleLbl="conFgAcc1" presStyleIdx="2" presStyleCnt="7">
        <dgm:presLayoutVars>
          <dgm:bulletEnabled val="1"/>
        </dgm:presLayoutVars>
      </dgm:prSet>
      <dgm:spPr/>
    </dgm:pt>
    <dgm:pt modelId="{6DB371F8-F7AB-4F5B-995A-A38E7BE3360E}" type="pres">
      <dgm:prSet presAssocID="{9EDA40B6-B23C-4760-B7D8-EDFCEE2BF43D}" presName="spaceBetweenRectangles" presStyleCnt="0"/>
      <dgm:spPr/>
    </dgm:pt>
    <dgm:pt modelId="{C7A585C3-9C92-41DF-A363-7908F4379783}" type="pres">
      <dgm:prSet presAssocID="{1B4D5139-E67E-4419-99CA-61F1803A6ACB}" presName="parentLin" presStyleCnt="0"/>
      <dgm:spPr/>
    </dgm:pt>
    <dgm:pt modelId="{ED3D50F4-CFC8-45A8-8925-B3FA41DDF658}" type="pres">
      <dgm:prSet presAssocID="{1B4D5139-E67E-4419-99CA-61F1803A6AC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F9DD264-58A3-40B7-BAFE-A33119DE00E2}" type="pres">
      <dgm:prSet presAssocID="{1B4D5139-E67E-4419-99CA-61F1803A6AC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036E5-AAD0-4729-B105-AFB73B131509}" type="pres">
      <dgm:prSet presAssocID="{1B4D5139-E67E-4419-99CA-61F1803A6ACB}" presName="negativeSpace" presStyleCnt="0"/>
      <dgm:spPr/>
    </dgm:pt>
    <dgm:pt modelId="{C882C658-0BB0-477D-8F83-5D92EDBC035D}" type="pres">
      <dgm:prSet presAssocID="{1B4D5139-E67E-4419-99CA-61F1803A6ACB}" presName="childText" presStyleLbl="conFgAcc1" presStyleIdx="3" presStyleCnt="7">
        <dgm:presLayoutVars>
          <dgm:bulletEnabled val="1"/>
        </dgm:presLayoutVars>
      </dgm:prSet>
      <dgm:spPr/>
    </dgm:pt>
    <dgm:pt modelId="{B61939E2-7433-46F1-BF70-14ED475E8B57}" type="pres">
      <dgm:prSet presAssocID="{E3C2F481-1A37-45FF-97FA-984193D511AA}" presName="spaceBetweenRectangles" presStyleCnt="0"/>
      <dgm:spPr/>
    </dgm:pt>
    <dgm:pt modelId="{2ED725C3-9447-4B8F-A29C-0362DC7DDF6D}" type="pres">
      <dgm:prSet presAssocID="{2CBF91FA-B2F2-41B7-ABB3-F8C2C221F9A4}" presName="parentLin" presStyleCnt="0"/>
      <dgm:spPr/>
    </dgm:pt>
    <dgm:pt modelId="{67FAEB7D-91AC-4C94-BC2B-2086D56164AC}" type="pres">
      <dgm:prSet presAssocID="{2CBF91FA-B2F2-41B7-ABB3-F8C2C221F9A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1573A72C-651D-4F21-B6DE-DB88C2D19644}" type="pres">
      <dgm:prSet presAssocID="{2CBF91FA-B2F2-41B7-ABB3-F8C2C221F9A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E615-8C9C-4BAC-B471-45E1B4C55551}" type="pres">
      <dgm:prSet presAssocID="{2CBF91FA-B2F2-41B7-ABB3-F8C2C221F9A4}" presName="negativeSpace" presStyleCnt="0"/>
      <dgm:spPr/>
    </dgm:pt>
    <dgm:pt modelId="{AD25831E-6232-4683-9E7B-03421AEA7270}" type="pres">
      <dgm:prSet presAssocID="{2CBF91FA-B2F2-41B7-ABB3-F8C2C221F9A4}" presName="childText" presStyleLbl="conFgAcc1" presStyleIdx="4" presStyleCnt="7">
        <dgm:presLayoutVars>
          <dgm:bulletEnabled val="1"/>
        </dgm:presLayoutVars>
      </dgm:prSet>
      <dgm:spPr/>
    </dgm:pt>
    <dgm:pt modelId="{37EDE022-87BE-429E-9069-1F062FD83EFC}" type="pres">
      <dgm:prSet presAssocID="{F770D720-D636-4FB3-83DB-60C8A2A26FFF}" presName="spaceBetweenRectangles" presStyleCnt="0"/>
      <dgm:spPr/>
    </dgm:pt>
    <dgm:pt modelId="{C9EDCDA3-2E20-4577-9FDB-9192E649E098}" type="pres">
      <dgm:prSet presAssocID="{F176CEEB-27D9-4262-8FD6-1CA38C413442}" presName="parentLin" presStyleCnt="0"/>
      <dgm:spPr/>
    </dgm:pt>
    <dgm:pt modelId="{8EF56E78-7637-4871-B315-1678ED8514B7}" type="pres">
      <dgm:prSet presAssocID="{F176CEEB-27D9-4262-8FD6-1CA38C413442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8C2FFCA-90FB-4EB1-8E3A-B7CB3B43DBE6}" type="pres">
      <dgm:prSet presAssocID="{F176CEEB-27D9-4262-8FD6-1CA38C41344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5B421-2490-4117-88FD-205D3CF95677}" type="pres">
      <dgm:prSet presAssocID="{F176CEEB-27D9-4262-8FD6-1CA38C413442}" presName="negativeSpace" presStyleCnt="0"/>
      <dgm:spPr/>
    </dgm:pt>
    <dgm:pt modelId="{5D50BFDA-30AB-43E3-95B6-2104D151F349}" type="pres">
      <dgm:prSet presAssocID="{F176CEEB-27D9-4262-8FD6-1CA38C413442}" presName="childText" presStyleLbl="conFgAcc1" presStyleIdx="5" presStyleCnt="7">
        <dgm:presLayoutVars>
          <dgm:bulletEnabled val="1"/>
        </dgm:presLayoutVars>
      </dgm:prSet>
      <dgm:spPr/>
    </dgm:pt>
    <dgm:pt modelId="{08191C3E-E948-49CA-AABB-0E5AAA2ABA26}" type="pres">
      <dgm:prSet presAssocID="{E209616A-9F8A-4BFA-8762-C413A4823773}" presName="spaceBetweenRectangles" presStyleCnt="0"/>
      <dgm:spPr/>
    </dgm:pt>
    <dgm:pt modelId="{568B04B8-B765-47E2-A8C9-DCA6C5A8F84F}" type="pres">
      <dgm:prSet presAssocID="{8529DC24-3B86-4296-8A5B-54E30B9AD290}" presName="parentLin" presStyleCnt="0"/>
      <dgm:spPr/>
    </dgm:pt>
    <dgm:pt modelId="{0462B552-BF2E-47DB-8562-7CED9F2EE516}" type="pres">
      <dgm:prSet presAssocID="{8529DC24-3B86-4296-8A5B-54E30B9AD29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8710D09-06DE-44BA-80E6-6045B25CF6CD}" type="pres">
      <dgm:prSet presAssocID="{8529DC24-3B86-4296-8A5B-54E30B9AD29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AFBB3-4442-43A0-9AFF-27C8B4F2D27C}" type="pres">
      <dgm:prSet presAssocID="{8529DC24-3B86-4296-8A5B-54E30B9AD290}" presName="negativeSpace" presStyleCnt="0"/>
      <dgm:spPr/>
    </dgm:pt>
    <dgm:pt modelId="{0496F994-7A20-4629-BA31-4532EFB3F458}" type="pres">
      <dgm:prSet presAssocID="{8529DC24-3B86-4296-8A5B-54E30B9AD29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3723C7D-B561-45FD-8CDA-1B782F0EB140}" type="presOf" srcId="{F176CEEB-27D9-4262-8FD6-1CA38C413442}" destId="{8EF56E78-7637-4871-B315-1678ED8514B7}" srcOrd="0" destOrd="0" presId="urn:microsoft.com/office/officeart/2005/8/layout/list1"/>
    <dgm:cxn modelId="{5FCB8F85-848F-4B6A-8AE4-658B510921B9}" type="presOf" srcId="{02DB0C20-8A39-4D77-9BD3-E0CFC04A66FF}" destId="{0F6E8C1B-98C8-4BE8-B279-3F3020A66AE1}" srcOrd="0" destOrd="0" presId="urn:microsoft.com/office/officeart/2005/8/layout/list1"/>
    <dgm:cxn modelId="{2CA44D09-1DFF-4836-A208-B1375F0D2543}" type="presOf" srcId="{F176CEEB-27D9-4262-8FD6-1CA38C413442}" destId="{D8C2FFCA-90FB-4EB1-8E3A-B7CB3B43DBE6}" srcOrd="1" destOrd="0" presId="urn:microsoft.com/office/officeart/2005/8/layout/list1"/>
    <dgm:cxn modelId="{7F7980D3-086C-46CD-8DEE-6692C7AD085C}" type="presOf" srcId="{2CBF91FA-B2F2-41B7-ABB3-F8C2C221F9A4}" destId="{1573A72C-651D-4F21-B6DE-DB88C2D19644}" srcOrd="1" destOrd="0" presId="urn:microsoft.com/office/officeart/2005/8/layout/list1"/>
    <dgm:cxn modelId="{F3B3ACC2-345A-460D-8C43-6158EC248DDD}" type="presOf" srcId="{8529DC24-3B86-4296-8A5B-54E30B9AD290}" destId="{0462B552-BF2E-47DB-8562-7CED9F2EE516}" srcOrd="0" destOrd="0" presId="urn:microsoft.com/office/officeart/2005/8/layout/list1"/>
    <dgm:cxn modelId="{EBB5BD37-B7A2-49F0-B292-4F81C2967D0B}" type="presOf" srcId="{2098E958-D91E-4E29-A721-587C87C654A8}" destId="{5E168394-665A-45A3-80CB-566D60C68A47}" srcOrd="1" destOrd="0" presId="urn:microsoft.com/office/officeart/2005/8/layout/list1"/>
    <dgm:cxn modelId="{CDCCEE31-D72A-4CA7-9EEF-2E10058AE020}" type="presOf" srcId="{2098E958-D91E-4E29-A721-587C87C654A8}" destId="{C35BBA8E-D7B9-45EE-AFAF-672D620921F3}" srcOrd="0" destOrd="0" presId="urn:microsoft.com/office/officeart/2005/8/layout/list1"/>
    <dgm:cxn modelId="{078B5114-8536-48AF-A8B8-25B5B262F77D}" type="presOf" srcId="{2F155CCC-8CE1-4965-BB11-786FDEF122C1}" destId="{03D0B37E-B695-410F-BCBE-83536426A373}" srcOrd="0" destOrd="0" presId="urn:microsoft.com/office/officeart/2005/8/layout/list1"/>
    <dgm:cxn modelId="{E91F6637-4AD8-42D5-A883-553DAF783A9E}" type="presOf" srcId="{D71051AE-E2FC-41F2-AF6C-9C4778B4B9E7}" destId="{95C857DE-F0F4-42E8-A931-60F694174991}" srcOrd="1" destOrd="0" presId="urn:microsoft.com/office/officeart/2005/8/layout/list1"/>
    <dgm:cxn modelId="{D3314124-B84C-4598-BE86-9C4788E6231D}" srcId="{2F155CCC-8CE1-4965-BB11-786FDEF122C1}" destId="{F176CEEB-27D9-4262-8FD6-1CA38C413442}" srcOrd="5" destOrd="0" parTransId="{3173FCAD-D7BE-4D87-B807-C6E4FEB18EAD}" sibTransId="{E209616A-9F8A-4BFA-8762-C413A4823773}"/>
    <dgm:cxn modelId="{ACE01971-CC33-41F0-95F6-B430C7F54570}" type="presOf" srcId="{D71051AE-E2FC-41F2-AF6C-9C4778B4B9E7}" destId="{11A33C45-6211-4218-9A5E-1AC63564DFDA}" srcOrd="0" destOrd="0" presId="urn:microsoft.com/office/officeart/2005/8/layout/list1"/>
    <dgm:cxn modelId="{F5093750-BD29-4D48-8060-2F15324BA171}" type="presOf" srcId="{02DB0C20-8A39-4D77-9BD3-E0CFC04A66FF}" destId="{15BD48E0-E469-4276-B9D3-B5E5BCCDDBC9}" srcOrd="1" destOrd="0" presId="urn:microsoft.com/office/officeart/2005/8/layout/list1"/>
    <dgm:cxn modelId="{BAB8FAA3-EC4D-4F89-8F1C-27ED0CA5D16D}" srcId="{2F155CCC-8CE1-4965-BB11-786FDEF122C1}" destId="{02DB0C20-8A39-4D77-9BD3-E0CFC04A66FF}" srcOrd="1" destOrd="0" parTransId="{76AD3735-615E-434A-A5AA-D0E403615A88}" sibTransId="{B50ADB9C-A47D-40FA-AF8C-DC3B7566952E}"/>
    <dgm:cxn modelId="{6F600C3F-110C-4B23-A4DD-773B2CC5EC75}" srcId="{2F155CCC-8CE1-4965-BB11-786FDEF122C1}" destId="{8529DC24-3B86-4296-8A5B-54E30B9AD290}" srcOrd="6" destOrd="0" parTransId="{E5B563CE-2681-4ABF-8649-2CECC04692DF}" sibTransId="{EAE3FAE4-7A98-4F68-91CA-0D46967664C1}"/>
    <dgm:cxn modelId="{086DD413-59C9-4065-9918-CEEA8E326BCB}" type="presOf" srcId="{1B4D5139-E67E-4419-99CA-61F1803A6ACB}" destId="{ED3D50F4-CFC8-45A8-8925-B3FA41DDF658}" srcOrd="0" destOrd="0" presId="urn:microsoft.com/office/officeart/2005/8/layout/list1"/>
    <dgm:cxn modelId="{A7F1FBFF-AD22-45DC-A4D7-B06005A88A5B}" srcId="{2F155CCC-8CE1-4965-BB11-786FDEF122C1}" destId="{1B4D5139-E67E-4419-99CA-61F1803A6ACB}" srcOrd="3" destOrd="0" parTransId="{B682480B-5803-45F4-B3B8-C02F2FCB105E}" sibTransId="{E3C2F481-1A37-45FF-97FA-984193D511AA}"/>
    <dgm:cxn modelId="{5CEFBB93-9300-4698-8997-8ADF0ADC325E}" srcId="{2F155CCC-8CE1-4965-BB11-786FDEF122C1}" destId="{D71051AE-E2FC-41F2-AF6C-9C4778B4B9E7}" srcOrd="2" destOrd="0" parTransId="{A7741546-42CE-42EF-A574-3B7316C6728C}" sibTransId="{9EDA40B6-B23C-4760-B7D8-EDFCEE2BF43D}"/>
    <dgm:cxn modelId="{D26EAC30-4880-41E2-B5E7-111B9D291E96}" srcId="{2F155CCC-8CE1-4965-BB11-786FDEF122C1}" destId="{2098E958-D91E-4E29-A721-587C87C654A8}" srcOrd="0" destOrd="0" parTransId="{90BF8332-4831-4A7C-AB7F-D2AAA85FDF1B}" sibTransId="{1B75DA28-A27E-4EAF-9620-0B8BA3A354F2}"/>
    <dgm:cxn modelId="{C1FAF484-1F13-4010-9A22-4F59AD4602F9}" type="presOf" srcId="{8529DC24-3B86-4296-8A5B-54E30B9AD290}" destId="{68710D09-06DE-44BA-80E6-6045B25CF6CD}" srcOrd="1" destOrd="0" presId="urn:microsoft.com/office/officeart/2005/8/layout/list1"/>
    <dgm:cxn modelId="{75577250-18E4-4AE1-8195-C9DB8AD02203}" type="presOf" srcId="{1B4D5139-E67E-4419-99CA-61F1803A6ACB}" destId="{2F9DD264-58A3-40B7-BAFE-A33119DE00E2}" srcOrd="1" destOrd="0" presId="urn:microsoft.com/office/officeart/2005/8/layout/list1"/>
    <dgm:cxn modelId="{134E036D-E762-49A8-ACD5-A0F65F14DEFA}" type="presOf" srcId="{2CBF91FA-B2F2-41B7-ABB3-F8C2C221F9A4}" destId="{67FAEB7D-91AC-4C94-BC2B-2086D56164AC}" srcOrd="0" destOrd="0" presId="urn:microsoft.com/office/officeart/2005/8/layout/list1"/>
    <dgm:cxn modelId="{32904A2B-3B43-4CE3-B7B5-DE7E9DA960F0}" srcId="{2F155CCC-8CE1-4965-BB11-786FDEF122C1}" destId="{2CBF91FA-B2F2-41B7-ABB3-F8C2C221F9A4}" srcOrd="4" destOrd="0" parTransId="{A08A00FE-3273-42EC-A1F4-EB4B8ED7A632}" sibTransId="{F770D720-D636-4FB3-83DB-60C8A2A26FFF}"/>
    <dgm:cxn modelId="{B02EF941-A120-4AD0-9559-D2FF797554FE}" type="presParOf" srcId="{03D0B37E-B695-410F-BCBE-83536426A373}" destId="{04A285E8-6854-4781-BA96-E2CFE3A846DF}" srcOrd="0" destOrd="0" presId="urn:microsoft.com/office/officeart/2005/8/layout/list1"/>
    <dgm:cxn modelId="{C973753C-822E-45D4-AE37-B2A876D9BE9D}" type="presParOf" srcId="{04A285E8-6854-4781-BA96-E2CFE3A846DF}" destId="{C35BBA8E-D7B9-45EE-AFAF-672D620921F3}" srcOrd="0" destOrd="0" presId="urn:microsoft.com/office/officeart/2005/8/layout/list1"/>
    <dgm:cxn modelId="{3D960A8E-1488-473F-8841-D69671700022}" type="presParOf" srcId="{04A285E8-6854-4781-BA96-E2CFE3A846DF}" destId="{5E168394-665A-45A3-80CB-566D60C68A47}" srcOrd="1" destOrd="0" presId="urn:microsoft.com/office/officeart/2005/8/layout/list1"/>
    <dgm:cxn modelId="{583AB564-0D0F-4720-A1FA-25FDA7BB15CD}" type="presParOf" srcId="{03D0B37E-B695-410F-BCBE-83536426A373}" destId="{CE546EB2-3B20-4DBD-B0C0-76575462A1E5}" srcOrd="1" destOrd="0" presId="urn:microsoft.com/office/officeart/2005/8/layout/list1"/>
    <dgm:cxn modelId="{9DDBD4E5-8503-4FAE-A913-4D48CAED2195}" type="presParOf" srcId="{03D0B37E-B695-410F-BCBE-83536426A373}" destId="{02DFD99A-579E-4F2A-AF11-C8666C94BD20}" srcOrd="2" destOrd="0" presId="urn:microsoft.com/office/officeart/2005/8/layout/list1"/>
    <dgm:cxn modelId="{9877ED8A-205B-4118-B3A2-4BFF289F215C}" type="presParOf" srcId="{03D0B37E-B695-410F-BCBE-83536426A373}" destId="{1699AAC7-B65F-47F6-A6AD-55DB3B7BD808}" srcOrd="3" destOrd="0" presId="urn:microsoft.com/office/officeart/2005/8/layout/list1"/>
    <dgm:cxn modelId="{1EF14EC6-E58E-458D-B113-C4F6BF447568}" type="presParOf" srcId="{03D0B37E-B695-410F-BCBE-83536426A373}" destId="{3CE0471D-E4B8-42CA-89E3-30321569AC86}" srcOrd="4" destOrd="0" presId="urn:microsoft.com/office/officeart/2005/8/layout/list1"/>
    <dgm:cxn modelId="{00E36711-A306-4606-81D9-8EB4AB495D71}" type="presParOf" srcId="{3CE0471D-E4B8-42CA-89E3-30321569AC86}" destId="{0F6E8C1B-98C8-4BE8-B279-3F3020A66AE1}" srcOrd="0" destOrd="0" presId="urn:microsoft.com/office/officeart/2005/8/layout/list1"/>
    <dgm:cxn modelId="{AB809075-B845-466A-9F6B-0F7CF00FD17F}" type="presParOf" srcId="{3CE0471D-E4B8-42CA-89E3-30321569AC86}" destId="{15BD48E0-E469-4276-B9D3-B5E5BCCDDBC9}" srcOrd="1" destOrd="0" presId="urn:microsoft.com/office/officeart/2005/8/layout/list1"/>
    <dgm:cxn modelId="{B15976B0-452E-442C-9662-5E5B03319C72}" type="presParOf" srcId="{03D0B37E-B695-410F-BCBE-83536426A373}" destId="{7B622E78-EF7B-4166-A0DF-E9B7F1601956}" srcOrd="5" destOrd="0" presId="urn:microsoft.com/office/officeart/2005/8/layout/list1"/>
    <dgm:cxn modelId="{325CBC78-5D9A-48B4-B278-D2E693C8D72C}" type="presParOf" srcId="{03D0B37E-B695-410F-BCBE-83536426A373}" destId="{C8D65E40-A144-47EF-92C0-485E4FFC0241}" srcOrd="6" destOrd="0" presId="urn:microsoft.com/office/officeart/2005/8/layout/list1"/>
    <dgm:cxn modelId="{7F5E8753-5713-4CDC-B144-8C73D13619C8}" type="presParOf" srcId="{03D0B37E-B695-410F-BCBE-83536426A373}" destId="{6349D770-3D6A-457C-9E5D-098827D47BAA}" srcOrd="7" destOrd="0" presId="urn:microsoft.com/office/officeart/2005/8/layout/list1"/>
    <dgm:cxn modelId="{01268B58-36B9-403E-BEF8-A491FAA259EF}" type="presParOf" srcId="{03D0B37E-B695-410F-BCBE-83536426A373}" destId="{77A84CCE-0950-4E29-87BB-31C6A7390CB8}" srcOrd="8" destOrd="0" presId="urn:microsoft.com/office/officeart/2005/8/layout/list1"/>
    <dgm:cxn modelId="{9CA8633E-AF45-4F82-8A09-5C1D8902D92F}" type="presParOf" srcId="{77A84CCE-0950-4E29-87BB-31C6A7390CB8}" destId="{11A33C45-6211-4218-9A5E-1AC63564DFDA}" srcOrd="0" destOrd="0" presId="urn:microsoft.com/office/officeart/2005/8/layout/list1"/>
    <dgm:cxn modelId="{523EF392-DB94-49DF-A3B4-354C6BA901E3}" type="presParOf" srcId="{77A84CCE-0950-4E29-87BB-31C6A7390CB8}" destId="{95C857DE-F0F4-42E8-A931-60F694174991}" srcOrd="1" destOrd="0" presId="urn:microsoft.com/office/officeart/2005/8/layout/list1"/>
    <dgm:cxn modelId="{160C7EB2-C22D-4184-8FDD-0017F2B5B06A}" type="presParOf" srcId="{03D0B37E-B695-410F-BCBE-83536426A373}" destId="{BB9C26DF-8C8D-4E65-932B-5E9B34ABB6A5}" srcOrd="9" destOrd="0" presId="urn:microsoft.com/office/officeart/2005/8/layout/list1"/>
    <dgm:cxn modelId="{CC35700D-3D1A-4C7D-9124-303ADB7B2818}" type="presParOf" srcId="{03D0B37E-B695-410F-BCBE-83536426A373}" destId="{4E326B3B-95E8-460C-BC5E-E121E47B4B6F}" srcOrd="10" destOrd="0" presId="urn:microsoft.com/office/officeart/2005/8/layout/list1"/>
    <dgm:cxn modelId="{E03F57A8-1428-4F44-BFD6-594FC3455D23}" type="presParOf" srcId="{03D0B37E-B695-410F-BCBE-83536426A373}" destId="{6DB371F8-F7AB-4F5B-995A-A38E7BE3360E}" srcOrd="11" destOrd="0" presId="urn:microsoft.com/office/officeart/2005/8/layout/list1"/>
    <dgm:cxn modelId="{E75691B6-D193-4513-B87C-2EE1350F0C13}" type="presParOf" srcId="{03D0B37E-B695-410F-BCBE-83536426A373}" destId="{C7A585C3-9C92-41DF-A363-7908F4379783}" srcOrd="12" destOrd="0" presId="urn:microsoft.com/office/officeart/2005/8/layout/list1"/>
    <dgm:cxn modelId="{125F2539-1574-46C0-8C40-52CF77B612A4}" type="presParOf" srcId="{C7A585C3-9C92-41DF-A363-7908F4379783}" destId="{ED3D50F4-CFC8-45A8-8925-B3FA41DDF658}" srcOrd="0" destOrd="0" presId="urn:microsoft.com/office/officeart/2005/8/layout/list1"/>
    <dgm:cxn modelId="{D3672B66-793E-4405-ADFD-F4C79A6FD285}" type="presParOf" srcId="{C7A585C3-9C92-41DF-A363-7908F4379783}" destId="{2F9DD264-58A3-40B7-BAFE-A33119DE00E2}" srcOrd="1" destOrd="0" presId="urn:microsoft.com/office/officeart/2005/8/layout/list1"/>
    <dgm:cxn modelId="{0CE98B28-4359-41DF-AF95-96260BCD1F2D}" type="presParOf" srcId="{03D0B37E-B695-410F-BCBE-83536426A373}" destId="{A05036E5-AAD0-4729-B105-AFB73B131509}" srcOrd="13" destOrd="0" presId="urn:microsoft.com/office/officeart/2005/8/layout/list1"/>
    <dgm:cxn modelId="{7A3DDB05-194B-4754-AE5F-625B59389672}" type="presParOf" srcId="{03D0B37E-B695-410F-BCBE-83536426A373}" destId="{C882C658-0BB0-477D-8F83-5D92EDBC035D}" srcOrd="14" destOrd="0" presId="urn:microsoft.com/office/officeart/2005/8/layout/list1"/>
    <dgm:cxn modelId="{ED494CA1-5139-48DA-8011-989E7ADBE534}" type="presParOf" srcId="{03D0B37E-B695-410F-BCBE-83536426A373}" destId="{B61939E2-7433-46F1-BF70-14ED475E8B57}" srcOrd="15" destOrd="0" presId="urn:microsoft.com/office/officeart/2005/8/layout/list1"/>
    <dgm:cxn modelId="{AF5814F8-D9A8-4C6D-98A6-56E397E5D156}" type="presParOf" srcId="{03D0B37E-B695-410F-BCBE-83536426A373}" destId="{2ED725C3-9447-4B8F-A29C-0362DC7DDF6D}" srcOrd="16" destOrd="0" presId="urn:microsoft.com/office/officeart/2005/8/layout/list1"/>
    <dgm:cxn modelId="{B58C28B9-3D83-4998-9742-3ACAE61573CE}" type="presParOf" srcId="{2ED725C3-9447-4B8F-A29C-0362DC7DDF6D}" destId="{67FAEB7D-91AC-4C94-BC2B-2086D56164AC}" srcOrd="0" destOrd="0" presId="urn:microsoft.com/office/officeart/2005/8/layout/list1"/>
    <dgm:cxn modelId="{A7A3EC65-8D4C-4C81-8252-49BA1B504D1D}" type="presParOf" srcId="{2ED725C3-9447-4B8F-A29C-0362DC7DDF6D}" destId="{1573A72C-651D-4F21-B6DE-DB88C2D19644}" srcOrd="1" destOrd="0" presId="urn:microsoft.com/office/officeart/2005/8/layout/list1"/>
    <dgm:cxn modelId="{75A0AB59-66FA-4FA6-A769-523FD4B54753}" type="presParOf" srcId="{03D0B37E-B695-410F-BCBE-83536426A373}" destId="{B9BCE615-8C9C-4BAC-B471-45E1B4C55551}" srcOrd="17" destOrd="0" presId="urn:microsoft.com/office/officeart/2005/8/layout/list1"/>
    <dgm:cxn modelId="{CE94BFDC-47E6-4CA9-A9C6-750C2A1343D2}" type="presParOf" srcId="{03D0B37E-B695-410F-BCBE-83536426A373}" destId="{AD25831E-6232-4683-9E7B-03421AEA7270}" srcOrd="18" destOrd="0" presId="urn:microsoft.com/office/officeart/2005/8/layout/list1"/>
    <dgm:cxn modelId="{2460FC4C-294D-4948-999A-021743349ABA}" type="presParOf" srcId="{03D0B37E-B695-410F-BCBE-83536426A373}" destId="{37EDE022-87BE-429E-9069-1F062FD83EFC}" srcOrd="19" destOrd="0" presId="urn:microsoft.com/office/officeart/2005/8/layout/list1"/>
    <dgm:cxn modelId="{8B3B33D5-2BE9-4754-B3DF-34371A0942A4}" type="presParOf" srcId="{03D0B37E-B695-410F-BCBE-83536426A373}" destId="{C9EDCDA3-2E20-4577-9FDB-9192E649E098}" srcOrd="20" destOrd="0" presId="urn:microsoft.com/office/officeart/2005/8/layout/list1"/>
    <dgm:cxn modelId="{E4DE7EED-2957-475E-A1BB-34732B6844C6}" type="presParOf" srcId="{C9EDCDA3-2E20-4577-9FDB-9192E649E098}" destId="{8EF56E78-7637-4871-B315-1678ED8514B7}" srcOrd="0" destOrd="0" presId="urn:microsoft.com/office/officeart/2005/8/layout/list1"/>
    <dgm:cxn modelId="{6A4883BF-5575-46E2-85CE-B57B34570CF4}" type="presParOf" srcId="{C9EDCDA3-2E20-4577-9FDB-9192E649E098}" destId="{D8C2FFCA-90FB-4EB1-8E3A-B7CB3B43DBE6}" srcOrd="1" destOrd="0" presId="urn:microsoft.com/office/officeart/2005/8/layout/list1"/>
    <dgm:cxn modelId="{313D3903-26C5-44A0-890A-75C97D2BE4B7}" type="presParOf" srcId="{03D0B37E-B695-410F-BCBE-83536426A373}" destId="{1825B421-2490-4117-88FD-205D3CF95677}" srcOrd="21" destOrd="0" presId="urn:microsoft.com/office/officeart/2005/8/layout/list1"/>
    <dgm:cxn modelId="{8D622550-36ED-4BE3-82DE-5C2002077C5F}" type="presParOf" srcId="{03D0B37E-B695-410F-BCBE-83536426A373}" destId="{5D50BFDA-30AB-43E3-95B6-2104D151F349}" srcOrd="22" destOrd="0" presId="urn:microsoft.com/office/officeart/2005/8/layout/list1"/>
    <dgm:cxn modelId="{E85B44C3-64B4-418B-9236-24992A6FB26C}" type="presParOf" srcId="{03D0B37E-B695-410F-BCBE-83536426A373}" destId="{08191C3E-E948-49CA-AABB-0E5AAA2ABA26}" srcOrd="23" destOrd="0" presId="urn:microsoft.com/office/officeart/2005/8/layout/list1"/>
    <dgm:cxn modelId="{E64ADF92-EFA9-488D-8A82-4998D76443EE}" type="presParOf" srcId="{03D0B37E-B695-410F-BCBE-83536426A373}" destId="{568B04B8-B765-47E2-A8C9-DCA6C5A8F84F}" srcOrd="24" destOrd="0" presId="urn:microsoft.com/office/officeart/2005/8/layout/list1"/>
    <dgm:cxn modelId="{35A8E0B8-05AF-4645-B8F4-B7706ADAB02C}" type="presParOf" srcId="{568B04B8-B765-47E2-A8C9-DCA6C5A8F84F}" destId="{0462B552-BF2E-47DB-8562-7CED9F2EE516}" srcOrd="0" destOrd="0" presId="urn:microsoft.com/office/officeart/2005/8/layout/list1"/>
    <dgm:cxn modelId="{A1C7DF26-9E07-455C-9B94-BC9DCFECD726}" type="presParOf" srcId="{568B04B8-B765-47E2-A8C9-DCA6C5A8F84F}" destId="{68710D09-06DE-44BA-80E6-6045B25CF6CD}" srcOrd="1" destOrd="0" presId="urn:microsoft.com/office/officeart/2005/8/layout/list1"/>
    <dgm:cxn modelId="{D9CAB5BD-FA9A-4F0D-9CBF-BE21D8D587F8}" type="presParOf" srcId="{03D0B37E-B695-410F-BCBE-83536426A373}" destId="{737AFBB3-4442-43A0-9AFF-27C8B4F2D27C}" srcOrd="25" destOrd="0" presId="urn:microsoft.com/office/officeart/2005/8/layout/list1"/>
    <dgm:cxn modelId="{F6E6B5CD-A7C7-468D-8959-1E2B285B824C}" type="presParOf" srcId="{03D0B37E-B695-410F-BCBE-83536426A373}" destId="{0496F994-7A20-4629-BA31-4532EFB3F45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D9100-32B7-4450-83B4-26EA081CA5ED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FD5ADE-4FF3-451E-9A98-F03CBE92CD42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Нафта</a:t>
          </a:r>
        </a:p>
        <a:p>
          <a:r>
            <a:rPr lang="uk-UA" sz="40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Газ</a:t>
          </a:r>
          <a:endParaRPr lang="ru-RU" sz="4000" b="1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gm:t>
    </dgm:pt>
    <dgm:pt modelId="{3ABA917D-3EA2-44FF-87C4-C48D147B6632}" type="parTrans" cxnId="{31A6A837-4864-4407-B2DB-B43DB2AC2487}">
      <dgm:prSet/>
      <dgm:spPr/>
      <dgm:t>
        <a:bodyPr/>
        <a:lstStyle/>
        <a:p>
          <a:endParaRPr lang="ru-RU"/>
        </a:p>
      </dgm:t>
    </dgm:pt>
    <dgm:pt modelId="{058E2F03-3F3A-45FA-9070-6A986AA5FE4B}" type="sibTrans" cxnId="{31A6A837-4864-4407-B2DB-B43DB2AC2487}">
      <dgm:prSet/>
      <dgm:spPr/>
      <dgm:t>
        <a:bodyPr/>
        <a:lstStyle/>
        <a:p>
          <a:endParaRPr lang="ru-RU"/>
        </a:p>
      </dgm:t>
    </dgm:pt>
    <dgm:pt modelId="{A2D9A3E2-45A2-45DA-B3FF-C4AF8EDBDE0D}">
      <dgm:prSet phldrT="[Текст]" custT="1"/>
      <dgm:spPr/>
      <dgm:t>
        <a:bodyPr/>
        <a:lstStyle/>
        <a:p>
          <a:r>
            <a:rPr lang="uk-UA" sz="3600" b="1" dirty="0" smtClean="0">
              <a:latin typeface="Cambria Math" pitchFamily="18" charset="0"/>
              <a:ea typeface="Cambria Math" pitchFamily="18" charset="0"/>
            </a:rPr>
            <a:t>Північна Африка</a:t>
          </a:r>
          <a:endParaRPr lang="ru-RU" sz="3600" b="1" dirty="0">
            <a:latin typeface="Cambria Math" pitchFamily="18" charset="0"/>
            <a:ea typeface="Cambria Math" pitchFamily="18" charset="0"/>
          </a:endParaRPr>
        </a:p>
      </dgm:t>
    </dgm:pt>
    <dgm:pt modelId="{0FE758FC-9F93-458A-B48D-99DFFFCCDCC1}" type="parTrans" cxnId="{D0E220C9-6EC1-4CD9-810D-644578B56D33}">
      <dgm:prSet/>
      <dgm:spPr/>
      <dgm:t>
        <a:bodyPr/>
        <a:lstStyle/>
        <a:p>
          <a:endParaRPr lang="ru-RU"/>
        </a:p>
      </dgm:t>
    </dgm:pt>
    <dgm:pt modelId="{A6346AC9-E3FB-430E-98FB-555152E54EE8}" type="sibTrans" cxnId="{D0E220C9-6EC1-4CD9-810D-644578B56D33}">
      <dgm:prSet/>
      <dgm:spPr/>
      <dgm:t>
        <a:bodyPr/>
        <a:lstStyle/>
        <a:p>
          <a:endParaRPr lang="ru-RU"/>
        </a:p>
      </dgm:t>
    </dgm:pt>
    <dgm:pt modelId="{CDDB191F-24C8-450A-BEAE-0BD37DB1B205}">
      <dgm:prSet phldrT="[Текст]" custT="1"/>
      <dgm:spPr/>
      <dgm:t>
        <a:bodyPr/>
        <a:lstStyle/>
        <a:p>
          <a:r>
            <a:rPr lang="uk-UA" sz="3600" b="1" dirty="0" smtClean="0">
              <a:latin typeface="Cambria Math" pitchFamily="18" charset="0"/>
              <a:ea typeface="Cambria Math" pitchFamily="18" charset="0"/>
            </a:rPr>
            <a:t>Західна Африка</a:t>
          </a:r>
          <a:endParaRPr lang="ru-RU" sz="3600" b="1" dirty="0">
            <a:latin typeface="Cambria Math" pitchFamily="18" charset="0"/>
            <a:ea typeface="Cambria Math" pitchFamily="18" charset="0"/>
          </a:endParaRPr>
        </a:p>
      </dgm:t>
    </dgm:pt>
    <dgm:pt modelId="{8419D6E3-A306-4874-B881-CD227A8CA52E}" type="parTrans" cxnId="{0A79557A-E99A-474B-B017-6242E44949BE}">
      <dgm:prSet/>
      <dgm:spPr/>
      <dgm:t>
        <a:bodyPr/>
        <a:lstStyle/>
        <a:p>
          <a:endParaRPr lang="ru-RU"/>
        </a:p>
      </dgm:t>
    </dgm:pt>
    <dgm:pt modelId="{92D1A707-4DBB-4091-95C9-80D10FB30D98}" type="sibTrans" cxnId="{0A79557A-E99A-474B-B017-6242E44949BE}">
      <dgm:prSet/>
      <dgm:spPr/>
      <dgm:t>
        <a:bodyPr/>
        <a:lstStyle/>
        <a:p>
          <a:endParaRPr lang="ru-RU"/>
        </a:p>
      </dgm:t>
    </dgm:pt>
    <dgm:pt modelId="{23920183-B7F0-4639-940C-F6D6CF71BC4B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Золото</a:t>
          </a:r>
        </a:p>
        <a:p>
          <a:r>
            <a:rPr lang="uk-UA" sz="40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Алмази</a:t>
          </a:r>
          <a:endParaRPr lang="ru-RU" sz="4000" b="1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gm:t>
    </dgm:pt>
    <dgm:pt modelId="{F9295574-7155-4E64-92DA-E861E6B971FB}" type="parTrans" cxnId="{055ABBEB-D36F-4873-848A-811CD4F2920D}">
      <dgm:prSet/>
      <dgm:spPr/>
      <dgm:t>
        <a:bodyPr/>
        <a:lstStyle/>
        <a:p>
          <a:endParaRPr lang="ru-RU"/>
        </a:p>
      </dgm:t>
    </dgm:pt>
    <dgm:pt modelId="{E82F2137-B42F-435D-BD32-ACDAF7A0C9BC}" type="sibTrans" cxnId="{055ABBEB-D36F-4873-848A-811CD4F2920D}">
      <dgm:prSet/>
      <dgm:spPr/>
      <dgm:t>
        <a:bodyPr/>
        <a:lstStyle/>
        <a:p>
          <a:endParaRPr lang="ru-RU"/>
        </a:p>
      </dgm:t>
    </dgm:pt>
    <dgm:pt modelId="{4F7BDE04-6142-488A-AEE9-239C9FF34033}">
      <dgm:prSet phldrT="[Текст]" custT="1"/>
      <dgm:spPr/>
      <dgm:t>
        <a:bodyPr/>
        <a:lstStyle/>
        <a:p>
          <a:r>
            <a:rPr lang="uk-UA" sz="3600" b="1" dirty="0" smtClean="0">
              <a:latin typeface="Cambria Math" pitchFamily="18" charset="0"/>
              <a:ea typeface="Cambria Math" pitchFamily="18" charset="0"/>
            </a:rPr>
            <a:t>Південна Африка</a:t>
          </a:r>
          <a:endParaRPr lang="ru-RU" sz="3600" b="1" dirty="0">
            <a:latin typeface="Cambria Math" pitchFamily="18" charset="0"/>
            <a:ea typeface="Cambria Math" pitchFamily="18" charset="0"/>
          </a:endParaRPr>
        </a:p>
      </dgm:t>
    </dgm:pt>
    <dgm:pt modelId="{1A9EB420-C06E-40C1-9205-FB649D67F319}" type="parTrans" cxnId="{6E2CE7AE-6FD3-4345-8F10-152FD2B38264}">
      <dgm:prSet/>
      <dgm:spPr/>
      <dgm:t>
        <a:bodyPr/>
        <a:lstStyle/>
        <a:p>
          <a:endParaRPr lang="ru-RU"/>
        </a:p>
      </dgm:t>
    </dgm:pt>
    <dgm:pt modelId="{68E51206-A9D2-4D34-867F-7D9494F2BAF5}" type="sibTrans" cxnId="{6E2CE7AE-6FD3-4345-8F10-152FD2B38264}">
      <dgm:prSet/>
      <dgm:spPr/>
      <dgm:t>
        <a:bodyPr/>
        <a:lstStyle/>
        <a:p>
          <a:endParaRPr lang="ru-RU"/>
        </a:p>
      </dgm:t>
    </dgm:pt>
    <dgm:pt modelId="{FC69DF07-59F1-44BC-9FDE-E67E731370EA}">
      <dgm:prSet phldrT="[Текст]" custT="1"/>
      <dgm:spPr/>
      <dgm:t>
        <a:bodyPr/>
        <a:lstStyle/>
        <a:p>
          <a:r>
            <a:rPr lang="uk-UA" sz="3600" b="1" dirty="0" smtClean="0">
              <a:latin typeface="Cambria Math" pitchFamily="18" charset="0"/>
              <a:ea typeface="Cambria Math" pitchFamily="18" charset="0"/>
            </a:rPr>
            <a:t>Західна Африка</a:t>
          </a:r>
          <a:endParaRPr lang="ru-RU" sz="3600" b="1" dirty="0">
            <a:latin typeface="Cambria Math" pitchFamily="18" charset="0"/>
            <a:ea typeface="Cambria Math" pitchFamily="18" charset="0"/>
          </a:endParaRPr>
        </a:p>
      </dgm:t>
    </dgm:pt>
    <dgm:pt modelId="{74244DA2-7482-4602-BBA1-EC08775701B7}" type="parTrans" cxnId="{6F4C4913-E890-4546-A1CC-53C62CA79DED}">
      <dgm:prSet/>
      <dgm:spPr/>
      <dgm:t>
        <a:bodyPr/>
        <a:lstStyle/>
        <a:p>
          <a:endParaRPr lang="ru-RU"/>
        </a:p>
      </dgm:t>
    </dgm:pt>
    <dgm:pt modelId="{5AC30B94-4B69-4D62-97BC-55F0DFC9953C}" type="sibTrans" cxnId="{6F4C4913-E890-4546-A1CC-53C62CA79DED}">
      <dgm:prSet/>
      <dgm:spPr/>
      <dgm:t>
        <a:bodyPr/>
        <a:lstStyle/>
        <a:p>
          <a:endParaRPr lang="ru-RU"/>
        </a:p>
      </dgm:t>
    </dgm:pt>
    <dgm:pt modelId="{C0F3984E-D20F-457E-A101-FEAE298D4E81}">
      <dgm:prSet phldrT="[Текст]" custT="1"/>
      <dgm:spPr/>
      <dgm:t>
        <a:bodyPr/>
        <a:lstStyle/>
        <a:p>
          <a:r>
            <a:rPr lang="uk-UA" sz="40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Центральна Африка</a:t>
          </a:r>
          <a:endParaRPr lang="ru-RU" sz="4000" b="1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gm:t>
    </dgm:pt>
    <dgm:pt modelId="{E422634E-E645-4037-A110-DF66FB1309CF}" type="parTrans" cxnId="{3907821C-5138-4E19-8264-726D4E9FEB91}">
      <dgm:prSet/>
      <dgm:spPr/>
      <dgm:t>
        <a:bodyPr/>
        <a:lstStyle/>
        <a:p>
          <a:endParaRPr lang="ru-RU"/>
        </a:p>
      </dgm:t>
    </dgm:pt>
    <dgm:pt modelId="{50A45CA2-D00E-4EE8-9A3E-86E3143F5E12}" type="sibTrans" cxnId="{3907821C-5138-4E19-8264-726D4E9FEB91}">
      <dgm:prSet/>
      <dgm:spPr/>
      <dgm:t>
        <a:bodyPr/>
        <a:lstStyle/>
        <a:p>
          <a:endParaRPr lang="ru-RU"/>
        </a:p>
      </dgm:t>
    </dgm:pt>
    <dgm:pt modelId="{9BAD5B0C-E744-445E-91F2-5277B8681A38}">
      <dgm:prSet phldrT="[Текст]" custT="1"/>
      <dgm:spPr/>
      <dgm:t>
        <a:bodyPr/>
        <a:lstStyle/>
        <a:p>
          <a:r>
            <a:rPr lang="uk-UA" sz="3600" b="1" dirty="0" smtClean="0">
              <a:latin typeface="Cambria Math" pitchFamily="18" charset="0"/>
              <a:ea typeface="Cambria Math" pitchFamily="18" charset="0"/>
            </a:rPr>
            <a:t>Мідна руда</a:t>
          </a:r>
          <a:endParaRPr lang="ru-RU" sz="3600" b="1" dirty="0">
            <a:latin typeface="Cambria Math" pitchFamily="18" charset="0"/>
            <a:ea typeface="Cambria Math" pitchFamily="18" charset="0"/>
          </a:endParaRPr>
        </a:p>
      </dgm:t>
    </dgm:pt>
    <dgm:pt modelId="{D8B06AAA-9918-46B4-8AB7-549C6AEC2225}" type="parTrans" cxnId="{EEA67CC8-4BDD-409F-882D-BA9944A23F8A}">
      <dgm:prSet/>
      <dgm:spPr/>
      <dgm:t>
        <a:bodyPr/>
        <a:lstStyle/>
        <a:p>
          <a:endParaRPr lang="ru-RU"/>
        </a:p>
      </dgm:t>
    </dgm:pt>
    <dgm:pt modelId="{E0B62140-7657-460C-A37B-CE3EDC6116A2}" type="sibTrans" cxnId="{EEA67CC8-4BDD-409F-882D-BA9944A23F8A}">
      <dgm:prSet/>
      <dgm:spPr/>
      <dgm:t>
        <a:bodyPr/>
        <a:lstStyle/>
        <a:p>
          <a:endParaRPr lang="ru-RU"/>
        </a:p>
      </dgm:t>
    </dgm:pt>
    <dgm:pt modelId="{3662902F-F880-456F-806E-0A66438752DA}">
      <dgm:prSet phldrT="[Текст]" custT="1"/>
      <dgm:spPr/>
      <dgm:t>
        <a:bodyPr/>
        <a:lstStyle/>
        <a:p>
          <a:r>
            <a:rPr lang="uk-UA" sz="3600" b="1" dirty="0" smtClean="0">
              <a:latin typeface="Cambria Math" pitchFamily="18" charset="0"/>
              <a:ea typeface="Cambria Math" pitchFamily="18" charset="0"/>
            </a:rPr>
            <a:t>Руди кольорових металів </a:t>
          </a:r>
          <a:r>
            <a:rPr lang="uk-UA" sz="2400" b="1" dirty="0" smtClean="0">
              <a:latin typeface="Cambria Math" pitchFamily="18" charset="0"/>
              <a:ea typeface="Cambria Math" pitchFamily="18" charset="0"/>
            </a:rPr>
            <a:t>(майже повсюди)</a:t>
          </a:r>
          <a:endParaRPr lang="ru-RU" sz="2400" b="1" dirty="0">
            <a:latin typeface="Cambria Math" pitchFamily="18" charset="0"/>
            <a:ea typeface="Cambria Math" pitchFamily="18" charset="0"/>
          </a:endParaRPr>
        </a:p>
      </dgm:t>
    </dgm:pt>
    <dgm:pt modelId="{B0A6A2AD-D327-42AE-8C75-4F3F71C08453}" type="parTrans" cxnId="{A6528FC1-4519-4A85-8B9D-621C63C5948C}">
      <dgm:prSet/>
      <dgm:spPr/>
      <dgm:t>
        <a:bodyPr/>
        <a:lstStyle/>
        <a:p>
          <a:endParaRPr lang="ru-RU"/>
        </a:p>
      </dgm:t>
    </dgm:pt>
    <dgm:pt modelId="{BAAF78B4-6B01-4811-B179-F23500809B40}" type="sibTrans" cxnId="{A6528FC1-4519-4A85-8B9D-621C63C5948C}">
      <dgm:prSet/>
      <dgm:spPr/>
      <dgm:t>
        <a:bodyPr/>
        <a:lstStyle/>
        <a:p>
          <a:endParaRPr lang="ru-RU"/>
        </a:p>
      </dgm:t>
    </dgm:pt>
    <dgm:pt modelId="{4934C052-79FA-4946-8E54-FF3B5FB8BA12}" type="pres">
      <dgm:prSet presAssocID="{EE2D9100-32B7-4450-83B4-26EA081CA5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55007-509C-449F-AE6C-C3E9AE270C29}" type="pres">
      <dgm:prSet presAssocID="{74FD5ADE-4FF3-451E-9A98-F03CBE92CD42}" presName="linNode" presStyleCnt="0"/>
      <dgm:spPr/>
    </dgm:pt>
    <dgm:pt modelId="{3E0646A4-0FB1-408A-A06E-74BF194167EF}" type="pres">
      <dgm:prSet presAssocID="{74FD5ADE-4FF3-451E-9A98-F03CBE92CD42}" presName="parentText" presStyleLbl="node1" presStyleIdx="0" presStyleCnt="3" custScaleX="1168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002FA-75CD-4340-BA55-7BC8A1D1E5F9}" type="pres">
      <dgm:prSet presAssocID="{74FD5ADE-4FF3-451E-9A98-F03CBE92CD4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BFF3-E928-4578-BBDA-B7161F99E29F}" type="pres">
      <dgm:prSet presAssocID="{058E2F03-3F3A-45FA-9070-6A986AA5FE4B}" presName="sp" presStyleCnt="0"/>
      <dgm:spPr/>
    </dgm:pt>
    <dgm:pt modelId="{8F0EA877-E0C4-423A-A97D-062A13524F86}" type="pres">
      <dgm:prSet presAssocID="{23920183-B7F0-4639-940C-F6D6CF71BC4B}" presName="linNode" presStyleCnt="0"/>
      <dgm:spPr/>
    </dgm:pt>
    <dgm:pt modelId="{CF691ADE-3F9A-41FC-AC43-EE916B51A165}" type="pres">
      <dgm:prSet presAssocID="{23920183-B7F0-4639-940C-F6D6CF71BC4B}" presName="parentText" presStyleLbl="node1" presStyleIdx="1" presStyleCnt="3" custScaleX="1251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B1411-0D29-44F6-83E5-2372BDEA0553}" type="pres">
      <dgm:prSet presAssocID="{23920183-B7F0-4639-940C-F6D6CF71BC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32E8E-0679-4237-B1BF-31CB2D33F2F6}" type="pres">
      <dgm:prSet presAssocID="{E82F2137-B42F-435D-BD32-ACDAF7A0C9BC}" presName="sp" presStyleCnt="0"/>
      <dgm:spPr/>
    </dgm:pt>
    <dgm:pt modelId="{6767306D-4311-4867-84D3-F8168C158954}" type="pres">
      <dgm:prSet presAssocID="{C0F3984E-D20F-457E-A101-FEAE298D4E81}" presName="linNode" presStyleCnt="0"/>
      <dgm:spPr/>
    </dgm:pt>
    <dgm:pt modelId="{EE823F7A-327D-464C-9F8C-64CDD5F5B0FF}" type="pres">
      <dgm:prSet presAssocID="{C0F3984E-D20F-457E-A101-FEAE298D4E81}" presName="parentText" presStyleLbl="node1" presStyleIdx="2" presStyleCnt="3" custScaleX="1251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4C866-5D3C-4B63-AE23-7A391A85E46E}" type="pres">
      <dgm:prSet presAssocID="{C0F3984E-D20F-457E-A101-FEAE298D4E8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67CC8-4BDD-409F-882D-BA9944A23F8A}" srcId="{C0F3984E-D20F-457E-A101-FEAE298D4E81}" destId="{9BAD5B0C-E744-445E-91F2-5277B8681A38}" srcOrd="0" destOrd="0" parTransId="{D8B06AAA-9918-46B4-8AB7-549C6AEC2225}" sibTransId="{E0B62140-7657-460C-A37B-CE3EDC6116A2}"/>
    <dgm:cxn modelId="{9340C97A-5A3D-4533-A638-63B5D17496CE}" type="presOf" srcId="{74FD5ADE-4FF3-451E-9A98-F03CBE92CD42}" destId="{3E0646A4-0FB1-408A-A06E-74BF194167EF}" srcOrd="0" destOrd="0" presId="urn:microsoft.com/office/officeart/2005/8/layout/vList5"/>
    <dgm:cxn modelId="{6E822156-0AD4-448A-AAB1-9F96B25CB675}" type="presOf" srcId="{CDDB191F-24C8-450A-BEAE-0BD37DB1B205}" destId="{FA8002FA-75CD-4340-BA55-7BC8A1D1E5F9}" srcOrd="0" destOrd="1" presId="urn:microsoft.com/office/officeart/2005/8/layout/vList5"/>
    <dgm:cxn modelId="{146E5E2D-06EC-489B-AC2F-BFE9301EB015}" type="presOf" srcId="{23920183-B7F0-4639-940C-F6D6CF71BC4B}" destId="{CF691ADE-3F9A-41FC-AC43-EE916B51A165}" srcOrd="0" destOrd="0" presId="urn:microsoft.com/office/officeart/2005/8/layout/vList5"/>
    <dgm:cxn modelId="{055ABBEB-D36F-4873-848A-811CD4F2920D}" srcId="{EE2D9100-32B7-4450-83B4-26EA081CA5ED}" destId="{23920183-B7F0-4639-940C-F6D6CF71BC4B}" srcOrd="1" destOrd="0" parTransId="{F9295574-7155-4E64-92DA-E861E6B971FB}" sibTransId="{E82F2137-B42F-435D-BD32-ACDAF7A0C9BC}"/>
    <dgm:cxn modelId="{0A79557A-E99A-474B-B017-6242E44949BE}" srcId="{74FD5ADE-4FF3-451E-9A98-F03CBE92CD42}" destId="{CDDB191F-24C8-450A-BEAE-0BD37DB1B205}" srcOrd="1" destOrd="0" parTransId="{8419D6E3-A306-4874-B881-CD227A8CA52E}" sibTransId="{92D1A707-4DBB-4091-95C9-80D10FB30D98}"/>
    <dgm:cxn modelId="{28DE2E64-0431-46E0-8D0A-F19869AE5046}" type="presOf" srcId="{A2D9A3E2-45A2-45DA-B3FF-C4AF8EDBDE0D}" destId="{FA8002FA-75CD-4340-BA55-7BC8A1D1E5F9}" srcOrd="0" destOrd="0" presId="urn:microsoft.com/office/officeart/2005/8/layout/vList5"/>
    <dgm:cxn modelId="{6F4C4913-E890-4546-A1CC-53C62CA79DED}" srcId="{23920183-B7F0-4639-940C-F6D6CF71BC4B}" destId="{FC69DF07-59F1-44BC-9FDE-E67E731370EA}" srcOrd="1" destOrd="0" parTransId="{74244DA2-7482-4602-BBA1-EC08775701B7}" sibTransId="{5AC30B94-4B69-4D62-97BC-55F0DFC9953C}"/>
    <dgm:cxn modelId="{8F43407B-7D5C-4821-926A-D662C13B4E3D}" type="presOf" srcId="{C0F3984E-D20F-457E-A101-FEAE298D4E81}" destId="{EE823F7A-327D-464C-9F8C-64CDD5F5B0FF}" srcOrd="0" destOrd="0" presId="urn:microsoft.com/office/officeart/2005/8/layout/vList5"/>
    <dgm:cxn modelId="{D0E220C9-6EC1-4CD9-810D-644578B56D33}" srcId="{74FD5ADE-4FF3-451E-9A98-F03CBE92CD42}" destId="{A2D9A3E2-45A2-45DA-B3FF-C4AF8EDBDE0D}" srcOrd="0" destOrd="0" parTransId="{0FE758FC-9F93-458A-B48D-99DFFFCCDCC1}" sibTransId="{A6346AC9-E3FB-430E-98FB-555152E54EE8}"/>
    <dgm:cxn modelId="{A6528FC1-4519-4A85-8B9D-621C63C5948C}" srcId="{C0F3984E-D20F-457E-A101-FEAE298D4E81}" destId="{3662902F-F880-456F-806E-0A66438752DA}" srcOrd="1" destOrd="0" parTransId="{B0A6A2AD-D327-42AE-8C75-4F3F71C08453}" sibTransId="{BAAF78B4-6B01-4811-B179-F23500809B40}"/>
    <dgm:cxn modelId="{2CC7F97A-EA9D-4199-AC12-BDB296DB8C36}" type="presOf" srcId="{FC69DF07-59F1-44BC-9FDE-E67E731370EA}" destId="{BAFB1411-0D29-44F6-83E5-2372BDEA0553}" srcOrd="0" destOrd="1" presId="urn:microsoft.com/office/officeart/2005/8/layout/vList5"/>
    <dgm:cxn modelId="{3907821C-5138-4E19-8264-726D4E9FEB91}" srcId="{EE2D9100-32B7-4450-83B4-26EA081CA5ED}" destId="{C0F3984E-D20F-457E-A101-FEAE298D4E81}" srcOrd="2" destOrd="0" parTransId="{E422634E-E645-4037-A110-DF66FB1309CF}" sibTransId="{50A45CA2-D00E-4EE8-9A3E-86E3143F5E12}"/>
    <dgm:cxn modelId="{A273D2FD-06A8-45C7-9DB5-8FCB345ED99F}" type="presOf" srcId="{9BAD5B0C-E744-445E-91F2-5277B8681A38}" destId="{3954C866-5D3C-4B63-AE23-7A391A85E46E}" srcOrd="0" destOrd="0" presId="urn:microsoft.com/office/officeart/2005/8/layout/vList5"/>
    <dgm:cxn modelId="{BECDF918-E014-4C6E-A72A-0686AB78B6CC}" type="presOf" srcId="{3662902F-F880-456F-806E-0A66438752DA}" destId="{3954C866-5D3C-4B63-AE23-7A391A85E46E}" srcOrd="0" destOrd="1" presId="urn:microsoft.com/office/officeart/2005/8/layout/vList5"/>
    <dgm:cxn modelId="{369DD7DF-EAB6-4B4E-B8D5-4E7C439EF770}" type="presOf" srcId="{EE2D9100-32B7-4450-83B4-26EA081CA5ED}" destId="{4934C052-79FA-4946-8E54-FF3B5FB8BA12}" srcOrd="0" destOrd="0" presId="urn:microsoft.com/office/officeart/2005/8/layout/vList5"/>
    <dgm:cxn modelId="{31A6A837-4864-4407-B2DB-B43DB2AC2487}" srcId="{EE2D9100-32B7-4450-83B4-26EA081CA5ED}" destId="{74FD5ADE-4FF3-451E-9A98-F03CBE92CD42}" srcOrd="0" destOrd="0" parTransId="{3ABA917D-3EA2-44FF-87C4-C48D147B6632}" sibTransId="{058E2F03-3F3A-45FA-9070-6A986AA5FE4B}"/>
    <dgm:cxn modelId="{9A24AB5D-31A6-4690-A010-488B0962EA07}" type="presOf" srcId="{4F7BDE04-6142-488A-AEE9-239C9FF34033}" destId="{BAFB1411-0D29-44F6-83E5-2372BDEA0553}" srcOrd="0" destOrd="0" presId="urn:microsoft.com/office/officeart/2005/8/layout/vList5"/>
    <dgm:cxn modelId="{6E2CE7AE-6FD3-4345-8F10-152FD2B38264}" srcId="{23920183-B7F0-4639-940C-F6D6CF71BC4B}" destId="{4F7BDE04-6142-488A-AEE9-239C9FF34033}" srcOrd="0" destOrd="0" parTransId="{1A9EB420-C06E-40C1-9205-FB649D67F319}" sibTransId="{68E51206-A9D2-4D34-867F-7D9494F2BAF5}"/>
    <dgm:cxn modelId="{F80AFC69-DD93-4EC8-AC7E-3D3129CDABBF}" type="presParOf" srcId="{4934C052-79FA-4946-8E54-FF3B5FB8BA12}" destId="{F2D55007-509C-449F-AE6C-C3E9AE270C29}" srcOrd="0" destOrd="0" presId="urn:microsoft.com/office/officeart/2005/8/layout/vList5"/>
    <dgm:cxn modelId="{F6906C64-0433-4D5F-AEA7-554AAD256770}" type="presParOf" srcId="{F2D55007-509C-449F-AE6C-C3E9AE270C29}" destId="{3E0646A4-0FB1-408A-A06E-74BF194167EF}" srcOrd="0" destOrd="0" presId="urn:microsoft.com/office/officeart/2005/8/layout/vList5"/>
    <dgm:cxn modelId="{C9E7EB5A-5839-4070-9FCF-6F0CEF4B3FE2}" type="presParOf" srcId="{F2D55007-509C-449F-AE6C-C3E9AE270C29}" destId="{FA8002FA-75CD-4340-BA55-7BC8A1D1E5F9}" srcOrd="1" destOrd="0" presId="urn:microsoft.com/office/officeart/2005/8/layout/vList5"/>
    <dgm:cxn modelId="{C0D2D939-D1A9-4CD6-8A64-D755BEDBE6E3}" type="presParOf" srcId="{4934C052-79FA-4946-8E54-FF3B5FB8BA12}" destId="{5F79BFF3-E928-4578-BBDA-B7161F99E29F}" srcOrd="1" destOrd="0" presId="urn:microsoft.com/office/officeart/2005/8/layout/vList5"/>
    <dgm:cxn modelId="{758FDC25-B4BC-45D1-915B-2CEFBF7F478F}" type="presParOf" srcId="{4934C052-79FA-4946-8E54-FF3B5FB8BA12}" destId="{8F0EA877-E0C4-423A-A97D-062A13524F86}" srcOrd="2" destOrd="0" presId="urn:microsoft.com/office/officeart/2005/8/layout/vList5"/>
    <dgm:cxn modelId="{CC2A1A4F-ACDA-425C-89CD-E75D05804DCB}" type="presParOf" srcId="{8F0EA877-E0C4-423A-A97D-062A13524F86}" destId="{CF691ADE-3F9A-41FC-AC43-EE916B51A165}" srcOrd="0" destOrd="0" presId="urn:microsoft.com/office/officeart/2005/8/layout/vList5"/>
    <dgm:cxn modelId="{33A38423-6890-4422-BE15-54B5A596EBED}" type="presParOf" srcId="{8F0EA877-E0C4-423A-A97D-062A13524F86}" destId="{BAFB1411-0D29-44F6-83E5-2372BDEA0553}" srcOrd="1" destOrd="0" presId="urn:microsoft.com/office/officeart/2005/8/layout/vList5"/>
    <dgm:cxn modelId="{6FFC8855-0B6A-4A39-A1FD-48ECD156CA5E}" type="presParOf" srcId="{4934C052-79FA-4946-8E54-FF3B5FB8BA12}" destId="{94932E8E-0679-4237-B1BF-31CB2D33F2F6}" srcOrd="3" destOrd="0" presId="urn:microsoft.com/office/officeart/2005/8/layout/vList5"/>
    <dgm:cxn modelId="{1D54A24C-4FE9-4879-8B37-36FEE08E59FF}" type="presParOf" srcId="{4934C052-79FA-4946-8E54-FF3B5FB8BA12}" destId="{6767306D-4311-4867-84D3-F8168C158954}" srcOrd="4" destOrd="0" presId="urn:microsoft.com/office/officeart/2005/8/layout/vList5"/>
    <dgm:cxn modelId="{660715A3-2D43-436B-8BE3-DF867A142BED}" type="presParOf" srcId="{6767306D-4311-4867-84D3-F8168C158954}" destId="{EE823F7A-327D-464C-9F8C-64CDD5F5B0FF}" srcOrd="0" destOrd="0" presId="urn:microsoft.com/office/officeart/2005/8/layout/vList5"/>
    <dgm:cxn modelId="{E56E8FC3-F19E-4086-A556-EC4649817FE0}" type="presParOf" srcId="{6767306D-4311-4867-84D3-F8168C158954}" destId="{3954C866-5D3C-4B63-AE23-7A391A85E4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AB8905-B3DC-4577-98F8-310F912005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54873-6097-4D46-BB09-6C45076C775B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Цитрусові, виноградні вина</a:t>
          </a:r>
        </a:p>
        <a:p>
          <a:r>
            <a:rPr lang="uk-UA" sz="28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тютюн</a:t>
          </a:r>
          <a:endParaRPr lang="ru-RU" sz="2800" b="1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gm:t>
    </dgm:pt>
    <dgm:pt modelId="{606B8CCD-3C40-4E1F-A4E7-453E62A60095}" type="parTrans" cxnId="{68495590-2011-40BE-936B-598E5F493C8F}">
      <dgm:prSet/>
      <dgm:spPr/>
      <dgm:t>
        <a:bodyPr/>
        <a:lstStyle/>
        <a:p>
          <a:endParaRPr lang="ru-RU"/>
        </a:p>
      </dgm:t>
    </dgm:pt>
    <dgm:pt modelId="{605A9AB8-9C5A-4212-AF64-6CCB6A858214}" type="sibTrans" cxnId="{68495590-2011-40BE-936B-598E5F493C8F}">
      <dgm:prSet/>
      <dgm:spPr/>
      <dgm:t>
        <a:bodyPr/>
        <a:lstStyle/>
        <a:p>
          <a:endParaRPr lang="ru-RU"/>
        </a:p>
      </dgm:t>
    </dgm:pt>
    <dgm:pt modelId="{F71F7190-094B-4CE7-8B7D-E63FC18142D7}">
      <dgm:prSet phldrT="[Текст]"/>
      <dgm:spPr/>
      <dgm:t>
        <a:bodyPr/>
        <a:lstStyle/>
        <a:p>
          <a:r>
            <a:rPr lang="uk-UA" b="1" dirty="0" smtClean="0">
              <a:latin typeface="Cambria Math" pitchFamily="18" charset="0"/>
              <a:ea typeface="Cambria Math" pitchFamily="18" charset="0"/>
            </a:rPr>
            <a:t>Північна Африка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E07534D4-0695-469B-91EF-897D5CFC3DCE}" type="parTrans" cxnId="{6E1D5A0A-4FA8-4BAA-A7AD-C3297B13CEC8}">
      <dgm:prSet/>
      <dgm:spPr/>
      <dgm:t>
        <a:bodyPr/>
        <a:lstStyle/>
        <a:p>
          <a:endParaRPr lang="ru-RU"/>
        </a:p>
      </dgm:t>
    </dgm:pt>
    <dgm:pt modelId="{91913CE6-FB6E-4973-BA86-2B64EFBE4DFC}" type="sibTrans" cxnId="{6E1D5A0A-4FA8-4BAA-A7AD-C3297B13CEC8}">
      <dgm:prSet/>
      <dgm:spPr/>
      <dgm:t>
        <a:bodyPr/>
        <a:lstStyle/>
        <a:p>
          <a:endParaRPr lang="ru-RU"/>
        </a:p>
      </dgm:t>
    </dgm:pt>
    <dgm:pt modelId="{0A059A8B-6E92-4EC0-90F0-8AC650A92AF0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Какао-боби, кава, бавовник, тропічна деревина</a:t>
          </a:r>
          <a:endParaRPr lang="ru-RU" sz="2800" b="1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gm:t>
    </dgm:pt>
    <dgm:pt modelId="{047D3237-4325-4446-8CDA-6839FF566960}" type="parTrans" cxnId="{905287D6-B7BA-4A41-B210-9AC11CF4ADC8}">
      <dgm:prSet/>
      <dgm:spPr/>
      <dgm:t>
        <a:bodyPr/>
        <a:lstStyle/>
        <a:p>
          <a:endParaRPr lang="ru-RU"/>
        </a:p>
      </dgm:t>
    </dgm:pt>
    <dgm:pt modelId="{C2D64EB9-332D-4F74-A1B0-9251A636DEF3}" type="sibTrans" cxnId="{905287D6-B7BA-4A41-B210-9AC11CF4ADC8}">
      <dgm:prSet/>
      <dgm:spPr/>
      <dgm:t>
        <a:bodyPr/>
        <a:lstStyle/>
        <a:p>
          <a:endParaRPr lang="ru-RU"/>
        </a:p>
      </dgm:t>
    </dgm:pt>
    <dgm:pt modelId="{007AE39A-5883-4A48-BCEA-A89796C4C9A5}">
      <dgm:prSet phldrT="[Текст]"/>
      <dgm:spPr/>
      <dgm:t>
        <a:bodyPr/>
        <a:lstStyle/>
        <a:p>
          <a:r>
            <a:rPr lang="uk-UA" b="1" dirty="0" smtClean="0">
              <a:latin typeface="Cambria Math" pitchFamily="18" charset="0"/>
              <a:ea typeface="Cambria Math" pitchFamily="18" charset="0"/>
            </a:rPr>
            <a:t>Західна Африка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2BC34A6F-2E69-4533-9A6A-9C7F4A9E40BE}" type="parTrans" cxnId="{3FD17882-1FCB-4645-9963-B5E8616B1445}">
      <dgm:prSet/>
      <dgm:spPr/>
      <dgm:t>
        <a:bodyPr/>
        <a:lstStyle/>
        <a:p>
          <a:endParaRPr lang="ru-RU"/>
        </a:p>
      </dgm:t>
    </dgm:pt>
    <dgm:pt modelId="{11315196-45D9-4D7B-BCD1-BC0AA7B31227}" type="sibTrans" cxnId="{3FD17882-1FCB-4645-9963-B5E8616B1445}">
      <dgm:prSet/>
      <dgm:spPr/>
      <dgm:t>
        <a:bodyPr/>
        <a:lstStyle/>
        <a:p>
          <a:endParaRPr lang="ru-RU"/>
        </a:p>
      </dgm:t>
    </dgm:pt>
    <dgm:pt modelId="{07DED69B-19C5-46A5-8E51-44E8DB8C9AE2}">
      <dgm:prSet phldrT="[Текст]"/>
      <dgm:spPr/>
      <dgm:t>
        <a:bodyPr/>
        <a:lstStyle/>
        <a:p>
          <a:r>
            <a:rPr lang="uk-UA" b="1" dirty="0" smtClean="0">
              <a:latin typeface="Cambria Math" pitchFamily="18" charset="0"/>
              <a:ea typeface="Cambria Math" pitchFamily="18" charset="0"/>
            </a:rPr>
            <a:t>Східна Африка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09E94C50-B670-4634-82D3-192D7FCEE982}" type="parTrans" cxnId="{D5447967-576E-490F-AEA4-DBE93A9AA8EB}">
      <dgm:prSet/>
      <dgm:spPr/>
      <dgm:t>
        <a:bodyPr/>
        <a:lstStyle/>
        <a:p>
          <a:endParaRPr lang="ru-RU"/>
        </a:p>
      </dgm:t>
    </dgm:pt>
    <dgm:pt modelId="{29FD72A8-0554-494C-B18F-A60EAA1B1A61}" type="sibTrans" cxnId="{D5447967-576E-490F-AEA4-DBE93A9AA8EB}">
      <dgm:prSet/>
      <dgm:spPr/>
      <dgm:t>
        <a:bodyPr/>
        <a:lstStyle/>
        <a:p>
          <a:endParaRPr lang="ru-RU"/>
        </a:p>
      </dgm:t>
    </dgm:pt>
    <dgm:pt modelId="{A1CB2E34-B26D-48C6-9FD9-1599228850CE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Арахіс, натуральний каучук, пальмова олія, чай, спеції</a:t>
          </a:r>
          <a:endParaRPr lang="ru-RU" sz="2800" b="1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gm:t>
    </dgm:pt>
    <dgm:pt modelId="{58F379E6-A96D-4076-9714-6D2D2C3D1D5F}" type="parTrans" cxnId="{6EF23EA8-8743-4C86-AD36-592E058BF72C}">
      <dgm:prSet/>
      <dgm:spPr/>
      <dgm:t>
        <a:bodyPr/>
        <a:lstStyle/>
        <a:p>
          <a:endParaRPr lang="ru-RU"/>
        </a:p>
      </dgm:t>
    </dgm:pt>
    <dgm:pt modelId="{FCB48806-CC26-4729-BA07-64872272AE80}" type="sibTrans" cxnId="{6EF23EA8-8743-4C86-AD36-592E058BF72C}">
      <dgm:prSet/>
      <dgm:spPr/>
      <dgm:t>
        <a:bodyPr/>
        <a:lstStyle/>
        <a:p>
          <a:endParaRPr lang="ru-RU"/>
        </a:p>
      </dgm:t>
    </dgm:pt>
    <dgm:pt modelId="{19E8E40C-8A89-42A7-BA65-D25085D60267}">
      <dgm:prSet phldrT="[Текст]"/>
      <dgm:spPr/>
      <dgm:t>
        <a:bodyPr/>
        <a:lstStyle/>
        <a:p>
          <a:r>
            <a:rPr lang="uk-UA" b="1" dirty="0" smtClean="0">
              <a:latin typeface="Cambria Math" pitchFamily="18" charset="0"/>
              <a:ea typeface="Cambria Math" pitchFamily="18" charset="0"/>
            </a:rPr>
            <a:t>Тропічна Африка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76DF9B71-38D8-41C4-932B-7421E11A2E10}" type="parTrans" cxnId="{2751C7DB-E8B4-4043-BEB0-18A9FC05608E}">
      <dgm:prSet/>
      <dgm:spPr/>
      <dgm:t>
        <a:bodyPr/>
        <a:lstStyle/>
        <a:p>
          <a:endParaRPr lang="ru-RU"/>
        </a:p>
      </dgm:t>
    </dgm:pt>
    <dgm:pt modelId="{4062FEEB-8BD9-4C99-92E6-5E64E12E8A64}" type="sibTrans" cxnId="{2751C7DB-E8B4-4043-BEB0-18A9FC05608E}">
      <dgm:prSet/>
      <dgm:spPr/>
      <dgm:t>
        <a:bodyPr/>
        <a:lstStyle/>
        <a:p>
          <a:endParaRPr lang="ru-RU"/>
        </a:p>
      </dgm:t>
    </dgm:pt>
    <dgm:pt modelId="{062B80DB-442D-4E80-ACB2-52F716B9AF75}">
      <dgm:prSet phldrT="[Текст]"/>
      <dgm:spPr/>
      <dgm:t>
        <a:bodyPr/>
        <a:lstStyle/>
        <a:p>
          <a:r>
            <a:rPr lang="uk-UA" b="1" dirty="0" smtClean="0">
              <a:latin typeface="Cambria Math" pitchFamily="18" charset="0"/>
              <a:ea typeface="Cambria Math" pitchFamily="18" charset="0"/>
            </a:rPr>
            <a:t>Південна Африка</a:t>
          </a:r>
          <a:endParaRPr lang="ru-RU" b="1" dirty="0">
            <a:latin typeface="Cambria Math" pitchFamily="18" charset="0"/>
            <a:ea typeface="Cambria Math" pitchFamily="18" charset="0"/>
          </a:endParaRPr>
        </a:p>
      </dgm:t>
    </dgm:pt>
    <dgm:pt modelId="{7074971C-7EBE-4992-A019-5963F1014680}" type="parTrans" cxnId="{91CDED33-C1C2-4CFF-B37A-D1D7505D27D9}">
      <dgm:prSet/>
      <dgm:spPr/>
    </dgm:pt>
    <dgm:pt modelId="{EAE8551E-F703-470A-A0AA-FF40BF92B87C}" type="sibTrans" cxnId="{91CDED33-C1C2-4CFF-B37A-D1D7505D27D9}">
      <dgm:prSet/>
      <dgm:spPr/>
    </dgm:pt>
    <dgm:pt modelId="{31816A80-3FA1-41A0-AEE9-84C97ACA6387}" type="pres">
      <dgm:prSet presAssocID="{64AB8905-B3DC-4577-98F8-310F91200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ECEB2-D456-4CE0-AB06-E1CC9A35C995}" type="pres">
      <dgm:prSet presAssocID="{6A754873-6097-4D46-BB09-6C45076C775B}" presName="linNode" presStyleCnt="0"/>
      <dgm:spPr/>
    </dgm:pt>
    <dgm:pt modelId="{394471BA-D530-44A9-A683-0DA2928E8176}" type="pres">
      <dgm:prSet presAssocID="{6A754873-6097-4D46-BB09-6C45076C775B}" presName="parentText" presStyleLbl="node1" presStyleIdx="0" presStyleCnt="3" custScaleX="1863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AB840-CB9E-4DDE-A54A-1FFE0F27C8B0}" type="pres">
      <dgm:prSet presAssocID="{6A754873-6097-4D46-BB09-6C45076C775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ADD2B-42EF-48A2-9158-A356C69262F0}" type="pres">
      <dgm:prSet presAssocID="{605A9AB8-9C5A-4212-AF64-6CCB6A858214}" presName="sp" presStyleCnt="0"/>
      <dgm:spPr/>
    </dgm:pt>
    <dgm:pt modelId="{50B1C022-65FC-4984-A063-6ACEEF44618D}" type="pres">
      <dgm:prSet presAssocID="{0A059A8B-6E92-4EC0-90F0-8AC650A92AF0}" presName="linNode" presStyleCnt="0"/>
      <dgm:spPr/>
    </dgm:pt>
    <dgm:pt modelId="{9644FD68-2FFA-4F53-8235-277FEC13653E}" type="pres">
      <dgm:prSet presAssocID="{0A059A8B-6E92-4EC0-90F0-8AC650A92AF0}" presName="parentText" presStyleLbl="node1" presStyleIdx="1" presStyleCnt="3" custScaleX="188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59C2-F7B9-45BE-B05F-5A27B501921C}" type="pres">
      <dgm:prSet presAssocID="{0A059A8B-6E92-4EC0-90F0-8AC650A92A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5DA5-670E-42F5-A9D6-A69924F041E8}" type="pres">
      <dgm:prSet presAssocID="{C2D64EB9-332D-4F74-A1B0-9251A636DEF3}" presName="sp" presStyleCnt="0"/>
      <dgm:spPr/>
    </dgm:pt>
    <dgm:pt modelId="{5E6B97E6-9589-468C-9A1B-DFC41E8F799D}" type="pres">
      <dgm:prSet presAssocID="{A1CB2E34-B26D-48C6-9FD9-1599228850CE}" presName="linNode" presStyleCnt="0"/>
      <dgm:spPr/>
    </dgm:pt>
    <dgm:pt modelId="{EAD4CD87-902D-403A-9D46-BC37611CFEF0}" type="pres">
      <dgm:prSet presAssocID="{A1CB2E34-B26D-48C6-9FD9-1599228850CE}" presName="parentText" presStyleLbl="node1" presStyleIdx="2" presStyleCnt="3" custScaleX="187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5378-5122-4A28-BDA7-73836A415C39}" type="pres">
      <dgm:prSet presAssocID="{A1CB2E34-B26D-48C6-9FD9-1599228850C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5DD225-A419-49BD-BD2E-9CF01CBD517D}" type="presOf" srcId="{062B80DB-442D-4E80-ACB2-52F716B9AF75}" destId="{D22AB840-CB9E-4DDE-A54A-1FFE0F27C8B0}" srcOrd="0" destOrd="1" presId="urn:microsoft.com/office/officeart/2005/8/layout/vList5"/>
    <dgm:cxn modelId="{ABE8BFB3-63CC-41F6-92D7-FB665BA11B4C}" type="presOf" srcId="{64AB8905-B3DC-4577-98F8-310F91200583}" destId="{31816A80-3FA1-41A0-AEE9-84C97ACA6387}" srcOrd="0" destOrd="0" presId="urn:microsoft.com/office/officeart/2005/8/layout/vList5"/>
    <dgm:cxn modelId="{6EF23EA8-8743-4C86-AD36-592E058BF72C}" srcId="{64AB8905-B3DC-4577-98F8-310F91200583}" destId="{A1CB2E34-B26D-48C6-9FD9-1599228850CE}" srcOrd="2" destOrd="0" parTransId="{58F379E6-A96D-4076-9714-6D2D2C3D1D5F}" sibTransId="{FCB48806-CC26-4729-BA07-64872272AE80}"/>
    <dgm:cxn modelId="{2751C7DB-E8B4-4043-BEB0-18A9FC05608E}" srcId="{A1CB2E34-B26D-48C6-9FD9-1599228850CE}" destId="{19E8E40C-8A89-42A7-BA65-D25085D60267}" srcOrd="0" destOrd="0" parTransId="{76DF9B71-38D8-41C4-932B-7421E11A2E10}" sibTransId="{4062FEEB-8BD9-4C99-92E6-5E64E12E8A64}"/>
    <dgm:cxn modelId="{3FD17882-1FCB-4645-9963-B5E8616B1445}" srcId="{0A059A8B-6E92-4EC0-90F0-8AC650A92AF0}" destId="{007AE39A-5883-4A48-BCEA-A89796C4C9A5}" srcOrd="0" destOrd="0" parTransId="{2BC34A6F-2E69-4533-9A6A-9C7F4A9E40BE}" sibTransId="{11315196-45D9-4D7B-BCD1-BC0AA7B31227}"/>
    <dgm:cxn modelId="{FCA34256-950F-464D-B1A4-437EBEEEDB95}" type="presOf" srcId="{6A754873-6097-4D46-BB09-6C45076C775B}" destId="{394471BA-D530-44A9-A683-0DA2928E8176}" srcOrd="0" destOrd="0" presId="urn:microsoft.com/office/officeart/2005/8/layout/vList5"/>
    <dgm:cxn modelId="{91CDED33-C1C2-4CFF-B37A-D1D7505D27D9}" srcId="{6A754873-6097-4D46-BB09-6C45076C775B}" destId="{062B80DB-442D-4E80-ACB2-52F716B9AF75}" srcOrd="1" destOrd="0" parTransId="{7074971C-7EBE-4992-A019-5963F1014680}" sibTransId="{EAE8551E-F703-470A-A0AA-FF40BF92B87C}"/>
    <dgm:cxn modelId="{6E1D5A0A-4FA8-4BAA-A7AD-C3297B13CEC8}" srcId="{6A754873-6097-4D46-BB09-6C45076C775B}" destId="{F71F7190-094B-4CE7-8B7D-E63FC18142D7}" srcOrd="0" destOrd="0" parTransId="{E07534D4-0695-469B-91EF-897D5CFC3DCE}" sibTransId="{91913CE6-FB6E-4973-BA86-2B64EFBE4DFC}"/>
    <dgm:cxn modelId="{A5698D23-F21B-43CB-827E-396C95432795}" type="presOf" srcId="{007AE39A-5883-4A48-BCEA-A89796C4C9A5}" destId="{2AF059C2-F7B9-45BE-B05F-5A27B501921C}" srcOrd="0" destOrd="0" presId="urn:microsoft.com/office/officeart/2005/8/layout/vList5"/>
    <dgm:cxn modelId="{F6D0D4F1-AF12-46AA-BBBE-D2E582D8AA7A}" type="presOf" srcId="{07DED69B-19C5-46A5-8E51-44E8DB8C9AE2}" destId="{2AF059C2-F7B9-45BE-B05F-5A27B501921C}" srcOrd="0" destOrd="1" presId="urn:microsoft.com/office/officeart/2005/8/layout/vList5"/>
    <dgm:cxn modelId="{C062A8F9-AC30-4EB2-B048-941CAB6DC76C}" type="presOf" srcId="{F71F7190-094B-4CE7-8B7D-E63FC18142D7}" destId="{D22AB840-CB9E-4DDE-A54A-1FFE0F27C8B0}" srcOrd="0" destOrd="0" presId="urn:microsoft.com/office/officeart/2005/8/layout/vList5"/>
    <dgm:cxn modelId="{BE3F6DAB-3DF5-4918-AFE8-D3AF92E4DD2D}" type="presOf" srcId="{0A059A8B-6E92-4EC0-90F0-8AC650A92AF0}" destId="{9644FD68-2FFA-4F53-8235-277FEC13653E}" srcOrd="0" destOrd="0" presId="urn:microsoft.com/office/officeart/2005/8/layout/vList5"/>
    <dgm:cxn modelId="{D5447967-576E-490F-AEA4-DBE93A9AA8EB}" srcId="{0A059A8B-6E92-4EC0-90F0-8AC650A92AF0}" destId="{07DED69B-19C5-46A5-8E51-44E8DB8C9AE2}" srcOrd="1" destOrd="0" parTransId="{09E94C50-B670-4634-82D3-192D7FCEE982}" sibTransId="{29FD72A8-0554-494C-B18F-A60EAA1B1A61}"/>
    <dgm:cxn modelId="{905287D6-B7BA-4A41-B210-9AC11CF4ADC8}" srcId="{64AB8905-B3DC-4577-98F8-310F91200583}" destId="{0A059A8B-6E92-4EC0-90F0-8AC650A92AF0}" srcOrd="1" destOrd="0" parTransId="{047D3237-4325-4446-8CDA-6839FF566960}" sibTransId="{C2D64EB9-332D-4F74-A1B0-9251A636DEF3}"/>
    <dgm:cxn modelId="{1C35562B-D693-42BE-8116-BA9C20B172F6}" type="presOf" srcId="{A1CB2E34-B26D-48C6-9FD9-1599228850CE}" destId="{EAD4CD87-902D-403A-9D46-BC37611CFEF0}" srcOrd="0" destOrd="0" presId="urn:microsoft.com/office/officeart/2005/8/layout/vList5"/>
    <dgm:cxn modelId="{68495590-2011-40BE-936B-598E5F493C8F}" srcId="{64AB8905-B3DC-4577-98F8-310F91200583}" destId="{6A754873-6097-4D46-BB09-6C45076C775B}" srcOrd="0" destOrd="0" parTransId="{606B8CCD-3C40-4E1F-A4E7-453E62A60095}" sibTransId="{605A9AB8-9C5A-4212-AF64-6CCB6A858214}"/>
    <dgm:cxn modelId="{1DAEFACE-148B-4724-B11D-267D3D617853}" type="presOf" srcId="{19E8E40C-8A89-42A7-BA65-D25085D60267}" destId="{B3E45378-5122-4A28-BDA7-73836A415C39}" srcOrd="0" destOrd="0" presId="urn:microsoft.com/office/officeart/2005/8/layout/vList5"/>
    <dgm:cxn modelId="{3B242D09-3E63-4A73-806E-1F34FD4E48BB}" type="presParOf" srcId="{31816A80-3FA1-41A0-AEE9-84C97ACA6387}" destId="{56FECEB2-D456-4CE0-AB06-E1CC9A35C995}" srcOrd="0" destOrd="0" presId="urn:microsoft.com/office/officeart/2005/8/layout/vList5"/>
    <dgm:cxn modelId="{C1B910E9-447C-45E1-8EC6-283A2A67F1F8}" type="presParOf" srcId="{56FECEB2-D456-4CE0-AB06-E1CC9A35C995}" destId="{394471BA-D530-44A9-A683-0DA2928E8176}" srcOrd="0" destOrd="0" presId="urn:microsoft.com/office/officeart/2005/8/layout/vList5"/>
    <dgm:cxn modelId="{CA37CFB2-2177-49B3-A34A-FA518E5DE9A3}" type="presParOf" srcId="{56FECEB2-D456-4CE0-AB06-E1CC9A35C995}" destId="{D22AB840-CB9E-4DDE-A54A-1FFE0F27C8B0}" srcOrd="1" destOrd="0" presId="urn:microsoft.com/office/officeart/2005/8/layout/vList5"/>
    <dgm:cxn modelId="{E5771E6A-1BE2-4165-A705-ABE4FDBC0AC5}" type="presParOf" srcId="{31816A80-3FA1-41A0-AEE9-84C97ACA6387}" destId="{286ADD2B-42EF-48A2-9158-A356C69262F0}" srcOrd="1" destOrd="0" presId="urn:microsoft.com/office/officeart/2005/8/layout/vList5"/>
    <dgm:cxn modelId="{F6DC6D35-65F9-4F8C-91A1-C528A1D934CE}" type="presParOf" srcId="{31816A80-3FA1-41A0-AEE9-84C97ACA6387}" destId="{50B1C022-65FC-4984-A063-6ACEEF44618D}" srcOrd="2" destOrd="0" presId="urn:microsoft.com/office/officeart/2005/8/layout/vList5"/>
    <dgm:cxn modelId="{0900A300-A2F2-47E7-B1E9-4CA8AEC235F6}" type="presParOf" srcId="{50B1C022-65FC-4984-A063-6ACEEF44618D}" destId="{9644FD68-2FFA-4F53-8235-277FEC13653E}" srcOrd="0" destOrd="0" presId="urn:microsoft.com/office/officeart/2005/8/layout/vList5"/>
    <dgm:cxn modelId="{398B3F59-9355-428C-9164-D1F929B58A80}" type="presParOf" srcId="{50B1C022-65FC-4984-A063-6ACEEF44618D}" destId="{2AF059C2-F7B9-45BE-B05F-5A27B501921C}" srcOrd="1" destOrd="0" presId="urn:microsoft.com/office/officeart/2005/8/layout/vList5"/>
    <dgm:cxn modelId="{5A814EAE-5109-4E8E-8FAE-4D908EC7D434}" type="presParOf" srcId="{31816A80-3FA1-41A0-AEE9-84C97ACA6387}" destId="{66A05DA5-670E-42F5-A9D6-A69924F041E8}" srcOrd="3" destOrd="0" presId="urn:microsoft.com/office/officeart/2005/8/layout/vList5"/>
    <dgm:cxn modelId="{206CFA39-0601-4DBA-A7F5-F29E6FFD110E}" type="presParOf" srcId="{31816A80-3FA1-41A0-AEE9-84C97ACA6387}" destId="{5E6B97E6-9589-468C-9A1B-DFC41E8F799D}" srcOrd="4" destOrd="0" presId="urn:microsoft.com/office/officeart/2005/8/layout/vList5"/>
    <dgm:cxn modelId="{ECC49D1C-B1F9-41D5-915B-A58C8BE113CC}" type="presParOf" srcId="{5E6B97E6-9589-468C-9A1B-DFC41E8F799D}" destId="{EAD4CD87-902D-403A-9D46-BC37611CFEF0}" srcOrd="0" destOrd="0" presId="urn:microsoft.com/office/officeart/2005/8/layout/vList5"/>
    <dgm:cxn modelId="{5FDBD503-380F-4753-AFA0-2051C6937586}" type="presParOf" srcId="{5E6B97E6-9589-468C-9A1B-DFC41E8F799D}" destId="{B3E45378-5122-4A28-BDA7-73836A415C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FD99A-579E-4F2A-AF11-C8666C94BD20}">
      <dsp:nvSpPr>
        <dsp:cNvPr id="0" name=""/>
        <dsp:cNvSpPr/>
      </dsp:nvSpPr>
      <dsp:spPr>
        <a:xfrm>
          <a:off x="0" y="318093"/>
          <a:ext cx="849719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168394-665A-45A3-80CB-566D60C68A47}">
      <dsp:nvSpPr>
        <dsp:cNvPr id="0" name=""/>
        <dsp:cNvSpPr/>
      </dsp:nvSpPr>
      <dsp:spPr>
        <a:xfrm>
          <a:off x="435434" y="86987"/>
          <a:ext cx="5948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22" tIns="0" rIns="224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Економіко-географічне положення</a:t>
          </a:r>
          <a:endParaRPr lang="ru-RU" sz="2400" b="1" kern="1200" dirty="0"/>
        </a:p>
      </dsp:txBody>
      <dsp:txXfrm>
        <a:off x="458491" y="110044"/>
        <a:ext cx="5901921" cy="426206"/>
      </dsp:txXfrm>
    </dsp:sp>
    <dsp:sp modelId="{C8D65E40-A144-47EF-92C0-485E4FFC0241}">
      <dsp:nvSpPr>
        <dsp:cNvPr id="0" name=""/>
        <dsp:cNvSpPr/>
      </dsp:nvSpPr>
      <dsp:spPr>
        <a:xfrm>
          <a:off x="0" y="1043853"/>
          <a:ext cx="849719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BD48E0-E469-4276-B9D3-B5E5BCCDDBC9}">
      <dsp:nvSpPr>
        <dsp:cNvPr id="0" name=""/>
        <dsp:cNvSpPr/>
      </dsp:nvSpPr>
      <dsp:spPr>
        <a:xfrm>
          <a:off x="424859" y="807693"/>
          <a:ext cx="5948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22" tIns="0" rIns="224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Природні умови та ресурси</a:t>
          </a:r>
          <a:endParaRPr lang="ru-RU" sz="2400" b="1" kern="1200" dirty="0"/>
        </a:p>
      </dsp:txBody>
      <dsp:txXfrm>
        <a:off x="447916" y="830750"/>
        <a:ext cx="5901921" cy="426206"/>
      </dsp:txXfrm>
    </dsp:sp>
    <dsp:sp modelId="{4E326B3B-95E8-460C-BC5E-E121E47B4B6F}">
      <dsp:nvSpPr>
        <dsp:cNvPr id="0" name=""/>
        <dsp:cNvSpPr/>
      </dsp:nvSpPr>
      <dsp:spPr>
        <a:xfrm>
          <a:off x="0" y="1769613"/>
          <a:ext cx="849719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C857DE-F0F4-42E8-A931-60F694174991}">
      <dsp:nvSpPr>
        <dsp:cNvPr id="0" name=""/>
        <dsp:cNvSpPr/>
      </dsp:nvSpPr>
      <dsp:spPr>
        <a:xfrm>
          <a:off x="424859" y="1533453"/>
          <a:ext cx="5948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22" tIns="0" rIns="224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Ефективне управління державою</a:t>
          </a:r>
          <a:endParaRPr lang="ru-RU" sz="2400" b="1" kern="1200" dirty="0"/>
        </a:p>
      </dsp:txBody>
      <dsp:txXfrm>
        <a:off x="447916" y="1556510"/>
        <a:ext cx="5901921" cy="426206"/>
      </dsp:txXfrm>
    </dsp:sp>
    <dsp:sp modelId="{C882C658-0BB0-477D-8F83-5D92EDBC035D}">
      <dsp:nvSpPr>
        <dsp:cNvPr id="0" name=""/>
        <dsp:cNvSpPr/>
      </dsp:nvSpPr>
      <dsp:spPr>
        <a:xfrm>
          <a:off x="0" y="2495373"/>
          <a:ext cx="849719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9DD264-58A3-40B7-BAFE-A33119DE00E2}">
      <dsp:nvSpPr>
        <dsp:cNvPr id="0" name=""/>
        <dsp:cNvSpPr/>
      </dsp:nvSpPr>
      <dsp:spPr>
        <a:xfrm>
          <a:off x="424859" y="2259213"/>
          <a:ext cx="5948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22" tIns="0" rIns="224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Рівень корупції</a:t>
          </a:r>
          <a:endParaRPr lang="ru-RU" sz="24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447916" y="2282270"/>
        <a:ext cx="5901921" cy="426206"/>
      </dsp:txXfrm>
    </dsp:sp>
    <dsp:sp modelId="{AD25831E-6232-4683-9E7B-03421AEA7270}">
      <dsp:nvSpPr>
        <dsp:cNvPr id="0" name=""/>
        <dsp:cNvSpPr/>
      </dsp:nvSpPr>
      <dsp:spPr>
        <a:xfrm>
          <a:off x="0" y="3221133"/>
          <a:ext cx="849719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3A72C-651D-4F21-B6DE-DB88C2D19644}">
      <dsp:nvSpPr>
        <dsp:cNvPr id="0" name=""/>
        <dsp:cNvSpPr/>
      </dsp:nvSpPr>
      <dsp:spPr>
        <a:xfrm>
          <a:off x="424859" y="2984973"/>
          <a:ext cx="5948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22" tIns="0" rIns="224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Рівень освіти та культури</a:t>
          </a:r>
          <a:endParaRPr lang="ru-RU" sz="24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447916" y="3008030"/>
        <a:ext cx="5901921" cy="426206"/>
      </dsp:txXfrm>
    </dsp:sp>
    <dsp:sp modelId="{5D50BFDA-30AB-43E3-95B6-2104D151F349}">
      <dsp:nvSpPr>
        <dsp:cNvPr id="0" name=""/>
        <dsp:cNvSpPr/>
      </dsp:nvSpPr>
      <dsp:spPr>
        <a:xfrm>
          <a:off x="0" y="3946893"/>
          <a:ext cx="849719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2FFCA-90FB-4EB1-8E3A-B7CB3B43DBE6}">
      <dsp:nvSpPr>
        <dsp:cNvPr id="0" name=""/>
        <dsp:cNvSpPr/>
      </dsp:nvSpPr>
      <dsp:spPr>
        <a:xfrm>
          <a:off x="424859" y="3710733"/>
          <a:ext cx="5948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22" tIns="0" rIns="224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Національні традиції</a:t>
          </a:r>
          <a:endParaRPr lang="ru-RU" sz="24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447916" y="3733790"/>
        <a:ext cx="5901921" cy="426206"/>
      </dsp:txXfrm>
    </dsp:sp>
    <dsp:sp modelId="{0496F994-7A20-4629-BA31-4532EFB3F458}">
      <dsp:nvSpPr>
        <dsp:cNvPr id="0" name=""/>
        <dsp:cNvSpPr/>
      </dsp:nvSpPr>
      <dsp:spPr>
        <a:xfrm>
          <a:off x="0" y="4672653"/>
          <a:ext cx="849719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10D09-06DE-44BA-80E6-6045B25CF6CD}">
      <dsp:nvSpPr>
        <dsp:cNvPr id="0" name=""/>
        <dsp:cNvSpPr/>
      </dsp:nvSpPr>
      <dsp:spPr>
        <a:xfrm>
          <a:off x="424859" y="4436493"/>
          <a:ext cx="5948035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22" tIns="0" rIns="22482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Військові конфлікти</a:t>
          </a:r>
          <a:endParaRPr lang="ru-RU" sz="2400" b="1" kern="1200" dirty="0">
            <a:latin typeface="Cambria Math" pitchFamily="18" charset="0"/>
            <a:ea typeface="Cambria Math" pitchFamily="18" charset="0"/>
          </a:endParaRPr>
        </a:p>
      </dsp:txBody>
      <dsp:txXfrm>
        <a:off x="447916" y="4459550"/>
        <a:ext cx="5901921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002FA-75CD-4340-BA55-7BC8A1D1E5F9}">
      <dsp:nvSpPr>
        <dsp:cNvPr id="0" name=""/>
        <dsp:cNvSpPr/>
      </dsp:nvSpPr>
      <dsp:spPr>
        <a:xfrm rot="5400000">
          <a:off x="5357631" y="-1804134"/>
          <a:ext cx="1243979" cy="51679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latin typeface="Cambria Math" pitchFamily="18" charset="0"/>
              <a:ea typeface="Cambria Math" pitchFamily="18" charset="0"/>
            </a:rPr>
            <a:t>Північна Африка</a:t>
          </a:r>
          <a:endParaRPr lang="ru-RU" sz="3600" b="1" kern="1200" dirty="0">
            <a:latin typeface="Cambria Math" pitchFamily="18" charset="0"/>
            <a:ea typeface="Cambria Math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latin typeface="Cambria Math" pitchFamily="18" charset="0"/>
              <a:ea typeface="Cambria Math" pitchFamily="18" charset="0"/>
            </a:rPr>
            <a:t>Західна Африка</a:t>
          </a:r>
          <a:endParaRPr lang="ru-RU" sz="3600" b="1" kern="1200" dirty="0">
            <a:latin typeface="Cambria Math" pitchFamily="18" charset="0"/>
            <a:ea typeface="Cambria Math" pitchFamily="18" charset="0"/>
          </a:endParaRPr>
        </a:p>
      </dsp:txBody>
      <dsp:txXfrm rot="-5400000">
        <a:off x="3395644" y="218579"/>
        <a:ext cx="5107228" cy="1122527"/>
      </dsp:txXfrm>
    </dsp:sp>
    <dsp:sp modelId="{3E0646A4-0FB1-408A-A06E-74BF194167EF}">
      <dsp:nvSpPr>
        <dsp:cNvPr id="0" name=""/>
        <dsp:cNvSpPr/>
      </dsp:nvSpPr>
      <dsp:spPr>
        <a:xfrm>
          <a:off x="268" y="2356"/>
          <a:ext cx="3395375" cy="15549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Нафта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Газ</a:t>
          </a:r>
          <a:endParaRPr lang="ru-RU" sz="4000" b="1" kern="1200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sp:txBody>
      <dsp:txXfrm>
        <a:off x="76176" y="78264"/>
        <a:ext cx="3243559" cy="1403157"/>
      </dsp:txXfrm>
    </dsp:sp>
    <dsp:sp modelId="{BAFB1411-0D29-44F6-83E5-2372BDEA0553}">
      <dsp:nvSpPr>
        <dsp:cNvPr id="0" name=""/>
        <dsp:cNvSpPr/>
      </dsp:nvSpPr>
      <dsp:spPr>
        <a:xfrm rot="5400000">
          <a:off x="5431986" y="-101791"/>
          <a:ext cx="1243979" cy="5028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latin typeface="Cambria Math" pitchFamily="18" charset="0"/>
              <a:ea typeface="Cambria Math" pitchFamily="18" charset="0"/>
            </a:rPr>
            <a:t>Південна Африка</a:t>
          </a:r>
          <a:endParaRPr lang="ru-RU" sz="3600" b="1" kern="1200" dirty="0">
            <a:latin typeface="Cambria Math" pitchFamily="18" charset="0"/>
            <a:ea typeface="Cambria Math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latin typeface="Cambria Math" pitchFamily="18" charset="0"/>
              <a:ea typeface="Cambria Math" pitchFamily="18" charset="0"/>
            </a:rPr>
            <a:t>Західна Африка</a:t>
          </a:r>
          <a:endParaRPr lang="ru-RU" sz="3600" b="1" kern="1200" dirty="0">
            <a:latin typeface="Cambria Math" pitchFamily="18" charset="0"/>
            <a:ea typeface="Cambria Math" pitchFamily="18" charset="0"/>
          </a:endParaRPr>
        </a:p>
      </dsp:txBody>
      <dsp:txXfrm rot="-5400000">
        <a:off x="3539619" y="1851302"/>
        <a:ext cx="4967988" cy="1122527"/>
      </dsp:txXfrm>
    </dsp:sp>
    <dsp:sp modelId="{CF691ADE-3F9A-41FC-AC43-EE916B51A165}">
      <dsp:nvSpPr>
        <dsp:cNvPr id="0" name=""/>
        <dsp:cNvSpPr/>
      </dsp:nvSpPr>
      <dsp:spPr>
        <a:xfrm>
          <a:off x="268" y="1635078"/>
          <a:ext cx="3539350" cy="15549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Золото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Алмази</a:t>
          </a:r>
          <a:endParaRPr lang="ru-RU" sz="4000" b="1" kern="1200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sp:txBody>
      <dsp:txXfrm>
        <a:off x="76176" y="1710986"/>
        <a:ext cx="3387534" cy="1403157"/>
      </dsp:txXfrm>
    </dsp:sp>
    <dsp:sp modelId="{3954C866-5D3C-4B63-AE23-7A391A85E46E}">
      <dsp:nvSpPr>
        <dsp:cNvPr id="0" name=""/>
        <dsp:cNvSpPr/>
      </dsp:nvSpPr>
      <dsp:spPr>
        <a:xfrm rot="5400000">
          <a:off x="5432015" y="1530930"/>
          <a:ext cx="1243979" cy="50287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latin typeface="Cambria Math" pitchFamily="18" charset="0"/>
              <a:ea typeface="Cambria Math" pitchFamily="18" charset="0"/>
            </a:rPr>
            <a:t>Мідна руда</a:t>
          </a:r>
          <a:endParaRPr lang="ru-RU" sz="3600" b="1" kern="1200" dirty="0">
            <a:latin typeface="Cambria Math" pitchFamily="18" charset="0"/>
            <a:ea typeface="Cambria Math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600" b="1" kern="1200" dirty="0" smtClean="0">
              <a:latin typeface="Cambria Math" pitchFamily="18" charset="0"/>
              <a:ea typeface="Cambria Math" pitchFamily="18" charset="0"/>
            </a:rPr>
            <a:t>Руди кольорових металів </a:t>
          </a:r>
          <a:r>
            <a:rPr lang="uk-UA" sz="2400" b="1" kern="1200" dirty="0" smtClean="0">
              <a:latin typeface="Cambria Math" pitchFamily="18" charset="0"/>
              <a:ea typeface="Cambria Math" pitchFamily="18" charset="0"/>
            </a:rPr>
            <a:t>(майже повсюди)</a:t>
          </a:r>
          <a:endParaRPr lang="ru-RU" sz="2400" b="1" kern="1200" dirty="0">
            <a:latin typeface="Cambria Math" pitchFamily="18" charset="0"/>
            <a:ea typeface="Cambria Math" pitchFamily="18" charset="0"/>
          </a:endParaRPr>
        </a:p>
      </dsp:txBody>
      <dsp:txXfrm rot="-5400000">
        <a:off x="3539648" y="3484023"/>
        <a:ext cx="4967988" cy="1122527"/>
      </dsp:txXfrm>
    </dsp:sp>
    <dsp:sp modelId="{EE823F7A-327D-464C-9F8C-64CDD5F5B0FF}">
      <dsp:nvSpPr>
        <dsp:cNvPr id="0" name=""/>
        <dsp:cNvSpPr/>
      </dsp:nvSpPr>
      <dsp:spPr>
        <a:xfrm>
          <a:off x="268" y="3267801"/>
          <a:ext cx="3539379" cy="15549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Центральна Африка</a:t>
          </a:r>
          <a:endParaRPr lang="ru-RU" sz="4000" b="1" kern="1200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sp:txBody>
      <dsp:txXfrm>
        <a:off x="76176" y="3343709"/>
        <a:ext cx="3387563" cy="1403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AB840-CB9E-4DDE-A54A-1FFE0F27C8B0}">
      <dsp:nvSpPr>
        <dsp:cNvPr id="0" name=""/>
        <dsp:cNvSpPr/>
      </dsp:nvSpPr>
      <dsp:spPr>
        <a:xfrm rot="5400000">
          <a:off x="4297883" y="-922087"/>
          <a:ext cx="1000682" cy="30988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1" kern="1200" dirty="0" smtClean="0">
              <a:latin typeface="Cambria Math" pitchFamily="18" charset="0"/>
              <a:ea typeface="Cambria Math" pitchFamily="18" charset="0"/>
            </a:rPr>
            <a:t>Північна Африка</a:t>
          </a:r>
          <a:endParaRPr lang="ru-RU" sz="2600" b="1" kern="1200" dirty="0">
            <a:latin typeface="Cambria Math" pitchFamily="18" charset="0"/>
            <a:ea typeface="Cambria Math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1" kern="1200" dirty="0" smtClean="0">
              <a:latin typeface="Cambria Math" pitchFamily="18" charset="0"/>
              <a:ea typeface="Cambria Math" pitchFamily="18" charset="0"/>
            </a:rPr>
            <a:t>Південна Африка</a:t>
          </a:r>
          <a:endParaRPr lang="ru-RU" sz="2600" b="1" kern="1200" dirty="0">
            <a:latin typeface="Cambria Math" pitchFamily="18" charset="0"/>
            <a:ea typeface="Cambria Math" pitchFamily="18" charset="0"/>
          </a:endParaRPr>
        </a:p>
      </dsp:txBody>
      <dsp:txXfrm rot="-5400000">
        <a:off x="3248815" y="175830"/>
        <a:ext cx="3049970" cy="902984"/>
      </dsp:txXfrm>
    </dsp:sp>
    <dsp:sp modelId="{394471BA-D530-44A9-A683-0DA2928E8176}">
      <dsp:nvSpPr>
        <dsp:cNvPr id="0" name=""/>
        <dsp:cNvSpPr/>
      </dsp:nvSpPr>
      <dsp:spPr>
        <a:xfrm>
          <a:off x="156" y="1895"/>
          <a:ext cx="3248658" cy="1250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Цитрусові, виноградні вина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тютюн</a:t>
          </a:r>
          <a:endParaRPr lang="ru-RU" sz="2800" b="1" kern="1200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sp:txBody>
      <dsp:txXfrm>
        <a:off x="61218" y="62957"/>
        <a:ext cx="3126534" cy="1128729"/>
      </dsp:txXfrm>
    </dsp:sp>
    <dsp:sp modelId="{2AF059C2-F7B9-45BE-B05F-5A27B501921C}">
      <dsp:nvSpPr>
        <dsp:cNvPr id="0" name=""/>
        <dsp:cNvSpPr/>
      </dsp:nvSpPr>
      <dsp:spPr>
        <a:xfrm rot="5400000">
          <a:off x="4303414" y="399244"/>
          <a:ext cx="1000682" cy="30829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1" kern="1200" dirty="0" smtClean="0">
              <a:latin typeface="Cambria Math" pitchFamily="18" charset="0"/>
              <a:ea typeface="Cambria Math" pitchFamily="18" charset="0"/>
            </a:rPr>
            <a:t>Західна Африка</a:t>
          </a:r>
          <a:endParaRPr lang="ru-RU" sz="2600" b="1" kern="1200" dirty="0">
            <a:latin typeface="Cambria Math" pitchFamily="18" charset="0"/>
            <a:ea typeface="Cambria Math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1" kern="1200" dirty="0" smtClean="0">
              <a:latin typeface="Cambria Math" pitchFamily="18" charset="0"/>
              <a:ea typeface="Cambria Math" pitchFamily="18" charset="0"/>
            </a:rPr>
            <a:t>Східна Африка</a:t>
          </a:r>
          <a:endParaRPr lang="ru-RU" sz="2600" b="1" kern="1200" dirty="0">
            <a:latin typeface="Cambria Math" pitchFamily="18" charset="0"/>
            <a:ea typeface="Cambria Math" pitchFamily="18" charset="0"/>
          </a:endParaRPr>
        </a:p>
      </dsp:txBody>
      <dsp:txXfrm rot="-5400000">
        <a:off x="3262282" y="1489226"/>
        <a:ext cx="3034099" cy="902984"/>
      </dsp:txXfrm>
    </dsp:sp>
    <dsp:sp modelId="{9644FD68-2FFA-4F53-8235-277FEC13653E}">
      <dsp:nvSpPr>
        <dsp:cNvPr id="0" name=""/>
        <dsp:cNvSpPr/>
      </dsp:nvSpPr>
      <dsp:spPr>
        <a:xfrm>
          <a:off x="156" y="1315291"/>
          <a:ext cx="3262125" cy="1250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Какао-боби, кава, бавовник, тропічна деревина</a:t>
          </a:r>
          <a:endParaRPr lang="ru-RU" sz="2800" b="1" kern="1200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sp:txBody>
      <dsp:txXfrm>
        <a:off x="61218" y="1376353"/>
        <a:ext cx="3140001" cy="1128729"/>
      </dsp:txXfrm>
    </dsp:sp>
    <dsp:sp modelId="{B3E45378-5122-4A28-BDA7-73836A415C39}">
      <dsp:nvSpPr>
        <dsp:cNvPr id="0" name=""/>
        <dsp:cNvSpPr/>
      </dsp:nvSpPr>
      <dsp:spPr>
        <a:xfrm rot="5400000">
          <a:off x="4304456" y="1710656"/>
          <a:ext cx="1000682" cy="30869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1" kern="1200" dirty="0" smtClean="0">
              <a:latin typeface="Cambria Math" pitchFamily="18" charset="0"/>
              <a:ea typeface="Cambria Math" pitchFamily="18" charset="0"/>
            </a:rPr>
            <a:t>Тропічна Африка</a:t>
          </a:r>
          <a:endParaRPr lang="ru-RU" sz="2600" b="1" kern="1200" dirty="0">
            <a:latin typeface="Cambria Math" pitchFamily="18" charset="0"/>
            <a:ea typeface="Cambria Math" pitchFamily="18" charset="0"/>
          </a:endParaRPr>
        </a:p>
      </dsp:txBody>
      <dsp:txXfrm rot="-5400000">
        <a:off x="3261340" y="2802622"/>
        <a:ext cx="3038066" cy="902984"/>
      </dsp:txXfrm>
    </dsp:sp>
    <dsp:sp modelId="{EAD4CD87-902D-403A-9D46-BC37611CFEF0}">
      <dsp:nvSpPr>
        <dsp:cNvPr id="0" name=""/>
        <dsp:cNvSpPr/>
      </dsp:nvSpPr>
      <dsp:spPr>
        <a:xfrm>
          <a:off x="156" y="2628688"/>
          <a:ext cx="3261183" cy="1250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FF00"/>
              </a:solidFill>
              <a:latin typeface="Cambria Math" pitchFamily="18" charset="0"/>
              <a:ea typeface="Cambria Math" pitchFamily="18" charset="0"/>
            </a:rPr>
            <a:t>Арахіс, натуральний каучук, пальмова олія, чай, спеції</a:t>
          </a:r>
          <a:endParaRPr lang="ru-RU" sz="2800" b="1" kern="1200" dirty="0">
            <a:solidFill>
              <a:srgbClr val="FFFF00"/>
            </a:solidFill>
            <a:latin typeface="Cambria Math" pitchFamily="18" charset="0"/>
            <a:ea typeface="Cambria Math" pitchFamily="18" charset="0"/>
          </a:endParaRPr>
        </a:p>
      </dsp:txBody>
      <dsp:txXfrm>
        <a:off x="61218" y="2689750"/>
        <a:ext cx="3139059" cy="1128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1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4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5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30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27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15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0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924944"/>
            <a:ext cx="500506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9755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>
            <a:hlinkClick r:id="rId20"/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8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5%D1%83%D1%82%D1%83" TargetMode="External"/><Relationship Id="rId2" Type="http://schemas.openxmlformats.org/officeDocument/2006/relationships/hyperlink" Target="https://uk.wikipedia.org/wiki/%D0%A0%D1%83%D0%B0%D0%BD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1%83%D1%82%D1%81%D1%96" TargetMode="External"/><Relationship Id="rId5" Type="http://schemas.openxmlformats.org/officeDocument/2006/relationships/hyperlink" Target="https://uk.wikipedia.org/wiki/%D0%86%D0%BC%D0%BF%D1%83%D0%B7%D0%B0%D0%BC%D1%83%D0%B3%D0%B0%D0%BC%D0%B1%D1%96" TargetMode="External"/><Relationship Id="rId4" Type="http://schemas.openxmlformats.org/officeDocument/2006/relationships/hyperlink" Target="https://uk.wikipedia.org/wiki/%D0%86%D0%BD%D1%82%D0%B5%D1%80%D0%B0%D1%85%D0%B0%D0%BC%D0%B2%D0%B5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voyage.org/wiki/%D0%9F%D1%96%D0%B2%D0%B4%D0%B5%D0%BD%D0%BD%D0%B0_%D0%90%D1%84%D1%80%D0%B8%D0%BA%D0%B0" TargetMode="External"/><Relationship Id="rId2" Type="http://schemas.openxmlformats.org/officeDocument/2006/relationships/hyperlink" Target="https://history.vn.ua/pidruchniki/boyko-geography-10-class-2018-standart-level/43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story.vn.ua/pidruchniki/pestyshko-geography-10-class-2018-standard-level/41.php" TargetMode="External"/><Relationship Id="rId5" Type="http://schemas.openxmlformats.org/officeDocument/2006/relationships/hyperlink" Target="https://disted.edu.vn.ua/courses/learn/13899" TargetMode="External"/><Relationship Id="rId4" Type="http://schemas.openxmlformats.org/officeDocument/2006/relationships/hyperlink" Target="https://pidruchnyk.com.ua/417-geografya-kobernk-kovalenko-10-kla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80920" cy="206084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Нерівномірність економічного розвитку </a:t>
            </a:r>
            <a:r>
              <a:rPr lang="uk-UA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Африки. Зв’язки України з країнами Африки</a:t>
            </a:r>
            <a:endParaRPr lang="ru-RU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4128" y="5373216"/>
            <a:ext cx="3168352" cy="1296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https://disted.edu.vn.ua/media/images/Koliychuk/geografiya%206%20klas/geografiya%2010/images%D0%B2%D1%83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4680520" cy="47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Північна Африка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7650" name="Picture 2" descr="C:\Users\Константин\Desktop\школа\2019-2020\10 клас\північна африк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286250" cy="1752600"/>
          </a:xfrm>
          <a:prstGeom prst="rect">
            <a:avLst/>
          </a:prstGeom>
          <a:noFill/>
        </p:spPr>
      </p:pic>
      <p:sp>
        <p:nvSpPr>
          <p:cNvPr id="8" name="Прямоугольная выноска 7"/>
          <p:cNvSpPr/>
          <p:nvPr/>
        </p:nvSpPr>
        <p:spPr>
          <a:xfrm>
            <a:off x="683568" y="2132856"/>
            <a:ext cx="3096344" cy="9006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Надзвичайно вигідне економіко-географічне положення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83568" y="3356992"/>
            <a:ext cx="3096344" cy="8286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Значна соціально-економічна самобутність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83568" y="4509120"/>
            <a:ext cx="3096344" cy="7566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Великі запаси енергоносіїв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644008" y="4365104"/>
            <a:ext cx="4176464" cy="7920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Значна історико-культурна спадщина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7553" cy="129614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Північна Африка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1746" name="Picture 2" descr="C:\Users\Константин\Desktop\школа\2019-2020\10 клас\базар марок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4200467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3429000"/>
            <a:ext cx="280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Східний базар  у Марокко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1747" name="Picture 3" descr="C:\Users\Константин\Desktop\школа\2019-2020\10 клас\наф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742" y="1340768"/>
            <a:ext cx="4421258" cy="26380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016" y="335699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Енергоносії-</a:t>
            </a:r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слугують причиною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військових конфліктів (Лівія)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1748" name="Picture 4" descr="C:\Users\Константин\Desktop\школа\2019-2020\10 клас\Алжи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4211960" cy="23586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949280"/>
            <a:ext cx="313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Термальні джерела в Алжирі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1749" name="Picture 5" descr="C:\Users\Константин\Desktop\школа\2019-2020\10 клас\Єгип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1915" y="3933056"/>
            <a:ext cx="4482085" cy="27306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6056" y="6381328"/>
            <a:ext cx="183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Курорти Єгипту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Західна Африка</a:t>
            </a:r>
            <a:endParaRPr lang="ru-RU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Константин\Desktop\школа\2019-2020\10 клас\західна африк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387033" cy="2088232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683568" y="2348880"/>
            <a:ext cx="3528392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Другий серед </a:t>
            </a:r>
            <a:r>
              <a:rPr lang="uk-UA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Африки за часткою ВВП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83568" y="3140968"/>
            <a:ext cx="3528392" cy="7200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Надзвичайно різноманітні природні умови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55576" y="4149080"/>
            <a:ext cx="3456384" cy="7566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Найбільш строкатий етнічний склад населення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27584" y="5229200"/>
            <a:ext cx="3384376" cy="8286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Сільське господарство – основа спеціалізації регіону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716016" y="4437112"/>
            <a:ext cx="4176464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Видобуток та первинна переробка мінеральної сировини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88024" y="5229200"/>
            <a:ext cx="4176464" cy="8286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Формується кольорова металургія ті хімічна промисловість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Західна Африка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3794" name="Picture 2" descr="C:\Users\Константин\Desktop\школа\2019-2020\10 клас\населення з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352131" cy="3960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1" y="5445224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Строкатість населення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12776"/>
            <a:ext cx="48768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6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Збір какао-бобів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/>
                <a:latin typeface="Cambria Math" pitchFamily="18" charset="0"/>
                <a:ea typeface="Cambria Math" pitchFamily="18" charset="0"/>
              </a:rPr>
              <a:t>Східна Африка</a:t>
            </a:r>
            <a:endParaRPr lang="ru-RU" b="1" dirty="0">
              <a:solidFill>
                <a:srgbClr val="0070C0"/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9" name="Picture 3" descr="C:\Users\Константин\Desktop\школа\2019-2020\10 клас\східна африка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428572" cy="3733334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539552" y="2348880"/>
            <a:ext cx="3600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Найбільша чисельність населення серед </a:t>
            </a:r>
            <a:r>
              <a:rPr lang="uk-UA" b="1" dirty="0" err="1" smtClean="0">
                <a:latin typeface="Cambria Math" pitchFamily="18" charset="0"/>
                <a:ea typeface="Cambria Math" pitchFamily="18" charset="0"/>
              </a:rPr>
              <a:t>субрегіонів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9552" y="3212976"/>
            <a:ext cx="3600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Має вигідне географічне положення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39552" y="4149080"/>
            <a:ext cx="3600400" cy="7200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Мінеральні </a:t>
            </a:r>
            <a:r>
              <a:rPr lang="uk-UA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багатсва</a:t>
            </a:r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менш дослідженні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39552" y="5157192"/>
            <a:ext cx="3600400" cy="86409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Політична нестабільність, військові конфлікти та тероризм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/>
                <a:latin typeface="Cambria Math" pitchFamily="18" charset="0"/>
                <a:ea typeface="Cambria Math" pitchFamily="18" charset="0"/>
              </a:rPr>
              <a:t>Східна Африка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5844" name="Picture 4" descr="C:\Users\Константин\Desktop\школа\2019-2020\10 клас\біженці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4598493" cy="2592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437112"/>
            <a:ext cx="172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Біженці Сомалі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5845" name="Picture 5" descr="C:\Users\Константин\Desktop\школа\2019-2020\10 клас\сар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499992" cy="269691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652120" y="43651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Нашестя сарани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5846" name="Picture 6" descr="C:\Users\Константин\Desktop\школа\2019-2020\10 клас\піра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7"/>
            <a:ext cx="4572000" cy="317121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44008" y="5661248"/>
            <a:ext cx="214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Сомалійські пірати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Центральна Африка</a:t>
            </a:r>
            <a:endParaRPr lang="ru-RU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Константин\Desktop\школа\2019-2020\10 клас\центральна африк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68738" y="2419368"/>
            <a:ext cx="3089275" cy="3363877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539552" y="2420888"/>
            <a:ext cx="3672408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Найнижчий рівень економічного </a:t>
            </a:r>
            <a:r>
              <a:rPr lang="uk-UA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рзвитку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9552" y="3284984"/>
            <a:ext cx="3672408" cy="64807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Країни віддалені від морів та океанів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39552" y="4149080"/>
            <a:ext cx="3672408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Найбільш збережена власна самобутність народів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11560" y="5085184"/>
            <a:ext cx="3672408" cy="6846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Провідна спеціалізація – лісове господарство  та добувна промисловість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Центральна Африка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7890" name="Picture 2" descr="C:\Users\Константин\Desktop\школа\2019-2020\10 клас\банту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647656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81128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Банту – найбільш цивілізована 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частина населення Африки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7891" name="Picture 3" descr="C:\Users\Константин\Desktop\школа\2019-2020\10 клас\півд с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5"/>
            <a:ext cx="4572000" cy="3146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9" y="4581128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Військовий конфлікт в Південному Судані</a:t>
            </a:r>
            <a:endParaRPr lang="ru-RU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Особливості</a:t>
            </a:r>
            <a:r>
              <a:rPr lang="ru-RU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участі</a:t>
            </a:r>
            <a:r>
              <a:rPr lang="ru-RU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окремих</a:t>
            </a:r>
            <a:r>
              <a:rPr lang="ru-RU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3600" b="1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Африки в міжнародному поділі праці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Всі </a:t>
            </a:r>
            <a:r>
              <a:rPr lang="uk-UA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субрегіони</a:t>
            </a:r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Африки постачають на світовий ринок продукцію гірничодобувної промисловості</a:t>
            </a:r>
            <a:endParaRPr lang="ru-RU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C:\Users\Константин\Desktop\школа\2019-2020\10 клас\добу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08" y="3302473"/>
            <a:ext cx="5256584" cy="34518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Особливості</a:t>
            </a:r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участі</a:t>
            </a:r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окремих</a:t>
            </a:r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Африки в </a:t>
            </a:r>
            <a:r>
              <a:rPr lang="uk-UA" sz="36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міжнародному поділі праці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850" y="1700212"/>
          <a:ext cx="8568630" cy="482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План уроку</a:t>
            </a:r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88716" y="228736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87624" y="1988840"/>
            <a:ext cx="66967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Нерівномірність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економічного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розвитку </a:t>
            </a:r>
            <a:r>
              <a:rPr lang="uk-UA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Африки 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51521" y="2276872"/>
            <a:ext cx="5760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88715" y="33674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79511" y="3429000"/>
            <a:ext cx="720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60724" y="451961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395537" y="4497911"/>
            <a:ext cx="5040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90979" y="3140968"/>
            <a:ext cx="6909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Особливості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участі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окремих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Африки в міжнародному поділі праці </a:t>
            </a:r>
            <a:endParaRPr lang="en-US" sz="24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259632" y="4437112"/>
            <a:ext cx="75689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України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країнами</a:t>
            </a:r>
            <a:r>
              <a:rPr lang="ru-RU" sz="24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Африки</a:t>
            </a:r>
            <a:endParaRPr lang="en-US" sz="24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7553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Особливості</a:t>
            </a:r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участі</a:t>
            </a:r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окремих</a:t>
            </a:r>
            <a:r>
              <a:rPr lang="ru-RU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sz="3600" b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sz="36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Африки в міжнародному поділі праці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dirty="0" smtClean="0">
                <a:latin typeface="Cambria Math" pitchFamily="18" charset="0"/>
                <a:ea typeface="Cambria Math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2"/>
          <a:ext cx="9144000" cy="722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10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92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Місце в загальносвітовому рейтингу ВВП</a:t>
                      </a:r>
                      <a:endParaRPr lang="ru-RU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Країни</a:t>
                      </a:r>
                      <a:endParaRPr lang="ru-RU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Основна експортна продукція</a:t>
                      </a:r>
                      <a:endParaRPr lang="ru-RU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27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Нігерія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сира нафта,</a:t>
                      </a:r>
                      <a:r>
                        <a:rPr lang="uk-UA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нафтопродукти, какао-боби, каучук, </a:t>
                      </a:r>
                      <a:r>
                        <a:rPr lang="uk-UA" baseline="0" dirty="0" err="1" smtClean="0">
                          <a:latin typeface="Cambria Math" pitchFamily="18" charset="0"/>
                          <a:ea typeface="Cambria Math" pitchFamily="18" charset="0"/>
                        </a:rPr>
                        <a:t>піломатеріали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32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Єгипет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сира нафта,</a:t>
                      </a:r>
                      <a:r>
                        <a:rPr lang="uk-UA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нафтопродукти,бавовна, текстиль,метали, хімікати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39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ПАР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золото, алмази, інші метали</a:t>
                      </a:r>
                      <a:r>
                        <a:rPr lang="uk-UA" baseline="0" dirty="0" smtClean="0">
                          <a:latin typeface="Cambria Math" pitchFamily="18" charset="0"/>
                          <a:ea typeface="Cambria Math" pitchFamily="18" charset="0"/>
                        </a:rPr>
                        <a:t>  та мінеральна сировина, машини й обладнання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55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Алжир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золото, алмази, інші метали</a:t>
                      </a:r>
                      <a:r>
                        <a:rPr lang="uk-UA" baseline="0" dirty="0" smtClean="0">
                          <a:latin typeface="Cambria Math" pitchFamily="18" charset="0"/>
                          <a:ea typeface="Cambria Math" pitchFamily="18" charset="0"/>
                        </a:rPr>
                        <a:t>  та мінеральна сировина, машини й обладнання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60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Марокко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фосфати та добрива, продукти харчування й</a:t>
                      </a:r>
                      <a:r>
                        <a:rPr lang="uk-UA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напої, мінеральна сировина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1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63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Ангола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сира нафта,</a:t>
                      </a:r>
                      <a:r>
                        <a:rPr lang="uk-UA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природний газ і нафтопродукти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64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Судан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сира нафта та нафтопродукти, бавовна, кунжут, арахіс, </a:t>
                      </a:r>
                      <a:r>
                        <a:rPr lang="uk-UA" dirty="0" err="1" smtClean="0">
                          <a:latin typeface="Cambria Math" pitchFamily="18" charset="0"/>
                          <a:ea typeface="Cambria Math" pitchFamily="18" charset="0"/>
                        </a:rPr>
                        <a:t>гумі-арабік</a:t>
                      </a:r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, цукор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69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Ефіопія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кава,золото,шкіряні</a:t>
                      </a:r>
                      <a:r>
                        <a:rPr lang="uk-UA" baseline="0" dirty="0" smtClean="0">
                          <a:latin typeface="Cambria Math" pitchFamily="18" charset="0"/>
                          <a:ea typeface="Cambria Math" pitchFamily="18" charset="0"/>
                        </a:rPr>
                        <a:t> вироби, олійні,бобові, квіти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72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176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Гвінея-Бісау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горіхи кеш’ю 70%,креветки,арахіс,пальмова серцевина,</a:t>
                      </a:r>
                      <a:r>
                        <a:rPr lang="uk-UA" dirty="0" err="1" smtClean="0">
                          <a:latin typeface="Cambria Math" pitchFamily="18" charset="0"/>
                          <a:ea typeface="Cambria Math" pitchFamily="18" charset="0"/>
                        </a:rPr>
                        <a:t>піломатеріали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51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178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Гамбія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Cambria Math" pitchFamily="18" charset="0"/>
                          <a:ea typeface="Cambria Math" pitchFamily="18" charset="0"/>
                        </a:rPr>
                        <a:t>Арахіс і товари,вироблені з арахісу,риба</a:t>
                      </a:r>
                      <a:endParaRPr lang="ru-RU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0081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 України з країнами Африки</a:t>
            </a:r>
            <a:endParaRPr lang="ru-RU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C:\Users\Константин\Desktop\школа\2019-2020\10 клас\укра і афри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925120" cy="2016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9692" y="1772816"/>
            <a:ext cx="5544616" cy="144016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На міжнародному ринку товарів і послуг африканські країни і Україна не є конкурентами</a:t>
            </a:r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501008"/>
            <a:ext cx="3888432" cy="20882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Основними торговими партнерами України є Єгипет, Ліберія, Гвінея та Марокко</a:t>
            </a:r>
            <a:endParaRPr lang="ru-RU" sz="24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 України з країнами Африки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64" name="Picture 4" descr="C:\Users\Константин\Desktop\школа\2019-2020\10 клас\б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9"/>
            <a:ext cx="2232248" cy="149002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43708" y="1772816"/>
            <a:ext cx="5436604" cy="115212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З Африки  Україна отримує переважно продукти тропічного землеробства</a:t>
            </a:r>
            <a:endParaRPr lang="ru-RU" sz="24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65" name="Picture 5" descr="C:\Users\Константин\Desktop\школа\2019-2020\10 клас\ка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97152"/>
            <a:ext cx="2716597" cy="14401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40966" name="Picture 6" descr="C:\Users\Константин\Desktop\школа\2019-2020\10 клас\ри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40968"/>
            <a:ext cx="2520280" cy="1440160"/>
          </a:xfrm>
          <a:prstGeom prst="rect">
            <a:avLst/>
          </a:prstGeom>
          <a:noFill/>
        </p:spPr>
      </p:pic>
      <p:pic>
        <p:nvPicPr>
          <p:cNvPr id="40967" name="Picture 7" descr="C:\Users\Константин\Desktop\школа\2019-2020\10 клас\арахі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140968"/>
            <a:ext cx="2224402" cy="1440160"/>
          </a:xfrm>
          <a:prstGeom prst="rect">
            <a:avLst/>
          </a:prstGeom>
          <a:noFill/>
        </p:spPr>
      </p:pic>
      <p:pic>
        <p:nvPicPr>
          <p:cNvPr id="40968" name="Picture 8" descr="C:\Users\Константин\Desktop\школа\2019-2020\10 клас\кака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653136"/>
            <a:ext cx="2417067" cy="151492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47664" y="314096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банани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3140968"/>
            <a:ext cx="831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рис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336" y="3140968"/>
            <a:ext cx="993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арахіс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79715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кава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4653136"/>
            <a:ext cx="13676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Какао-боби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 України з країнами Африки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23728" y="1700808"/>
            <a:ext cx="5832648" cy="1440160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Африканські країни зацікавлені у виході 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на український ринок із такими актуальними для України товарами:</a:t>
            </a:r>
            <a:endParaRPr lang="ru-RU" sz="24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429000"/>
            <a:ext cx="1800200" cy="64807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Мінеральна сировина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221088"/>
            <a:ext cx="360040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нафта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4221088"/>
            <a:ext cx="360040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газ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4221088"/>
            <a:ext cx="360040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боксити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3928" y="3429000"/>
            <a:ext cx="4536504" cy="648072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Продукція обробної промисловості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28384" y="4221088"/>
            <a:ext cx="360040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хімія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280" y="4221088"/>
            <a:ext cx="432048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одяг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4221088"/>
            <a:ext cx="432048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шкіряні вироби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4048" y="4221088"/>
            <a:ext cx="432048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тканини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95936" y="4221088"/>
            <a:ext cx="432048" cy="1944216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взуття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 України з країнами Африки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Країни півдня Африки відчувають потребу у вантажних авіаційних перевезеннях. </a:t>
            </a:r>
          </a:p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Видається перспективним використання на умовах лізингу української вітчизняної авіатехніки, зокрема літаків АН</a:t>
            </a:r>
            <a:endParaRPr lang="ru-RU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Константин\Desktop\школа\2019-2020\10 клас\літа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4321175" cy="24306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 України з країнами Африки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Україна може запропонувати допомогу в будівництві гребель, і водосховищ, штучних зрошувальних систем, геологорозвідувальні роботи з метою виявлення підземних вод, інженерні роботи, поставки будівельної й сільськогосподарської техніки та обладнання, допомогу кваліфікованих фахівців.</a:t>
            </a:r>
            <a:endParaRPr lang="ru-RU" sz="28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 України з країнами Африки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Країни африканського континенту є нашими постійними партнерами у сфері військово-технічного співробітництва.</a:t>
            </a:r>
          </a:p>
          <a:p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Україна бере активну участь в операціях ООН щодо підтримки миру в 5 країнах Африки: Ліберії, </a:t>
            </a:r>
            <a:r>
              <a:rPr lang="uk-UA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Кот-д’Івуарі</a:t>
            </a:r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, ДРК, Судані та Південному Судані.</a:t>
            </a:r>
            <a:endParaRPr lang="ru-RU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 descr="C:\Users\Константин\Desktop\школа\2019-2020\10 клас\військова допомог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321175" cy="1709121"/>
          </a:xfrm>
          <a:prstGeom prst="rect">
            <a:avLst/>
          </a:prstGeom>
          <a:noFill/>
        </p:spPr>
      </p:pic>
      <p:pic>
        <p:nvPicPr>
          <p:cNvPr id="7" name="Picture 2" descr="C:\Users\Константин\Desktop\школа\2019-2020\10 клас\О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1"/>
            <a:ext cx="4309467" cy="29577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Зв’язки України з країнами Африки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Освоєння африканського ринку означатиме для українських підприємств вихід на один із найбільших споживчих ринків світу. 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Африканські держави відчувають потребу в українських інвестиціях, машинах, устаткуванні, чорних металах, різноманітних послугах.</a:t>
            </a:r>
          </a:p>
          <a:p>
            <a:r>
              <a:rPr lang="uk-UA" sz="28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Основними споживачами українських товарів є Єгипет, Нігерія, Алжир, Марокко, Туніс.</a:t>
            </a:r>
            <a:endParaRPr lang="ru-RU" sz="2800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7553" cy="1080120"/>
          </a:xfrm>
        </p:spPr>
        <p:txBody>
          <a:bodyPr/>
          <a:lstStyle/>
          <a:p>
            <a:r>
              <a:rPr lang="uk-UA" dirty="0" smtClean="0"/>
              <a:t>Українські миротворці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328592"/>
          </a:xfrm>
        </p:spPr>
        <p:txBody>
          <a:bodyPr>
            <a:normAutofit/>
          </a:bodyPr>
          <a:lstStyle/>
          <a:p>
            <a:r>
              <a:rPr lang="ru-RU" dirty="0" err="1"/>
              <a:t>Африканський</a:t>
            </a:r>
            <a:r>
              <a:rPr lang="ru-RU" dirty="0"/>
              <a:t> континент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миротворчої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/>
              <a:t>:</a:t>
            </a:r>
            <a:r>
              <a:rPr lang="ru-RU" dirty="0" smtClean="0"/>
              <a:t> в </a:t>
            </a:r>
            <a:r>
              <a:rPr lang="ru-RU" b="1" dirty="0" err="1"/>
              <a:t>Демократичній</a:t>
            </a:r>
            <a:r>
              <a:rPr lang="ru-RU" b="1" dirty="0"/>
              <a:t> </a:t>
            </a:r>
            <a:r>
              <a:rPr lang="ru-RU" b="1" dirty="0" err="1"/>
              <a:t>Республіці</a:t>
            </a:r>
            <a:r>
              <a:rPr lang="ru-RU" b="1" dirty="0"/>
              <a:t> Конго, </a:t>
            </a:r>
            <a:r>
              <a:rPr lang="ru-RU" b="1" dirty="0" err="1"/>
              <a:t>Ліберії</a:t>
            </a:r>
            <a:r>
              <a:rPr lang="ru-RU" b="1" dirty="0"/>
              <a:t>, </a:t>
            </a:r>
            <a:r>
              <a:rPr lang="ru-RU" b="1" dirty="0" err="1"/>
              <a:t>Судані</a:t>
            </a:r>
            <a:r>
              <a:rPr lang="ru-RU" b="1" dirty="0"/>
              <a:t> та </a:t>
            </a:r>
            <a:r>
              <a:rPr lang="ru-RU" b="1" dirty="0" err="1"/>
              <a:t>Південному</a:t>
            </a:r>
            <a:r>
              <a:rPr lang="ru-RU" b="1" dirty="0"/>
              <a:t> </a:t>
            </a:r>
            <a:r>
              <a:rPr lang="ru-RU" b="1" dirty="0" err="1"/>
              <a:t>Судані</a:t>
            </a:r>
            <a:r>
              <a:rPr lang="ru-RU" b="1" dirty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Кот-</a:t>
            </a:r>
            <a:r>
              <a:rPr lang="ru-RU" dirty="0" err="1"/>
              <a:t>д’Івуарі</a:t>
            </a:r>
            <a:r>
              <a:rPr lang="ru-RU" dirty="0"/>
              <a:t>. А </a:t>
            </a:r>
            <a:r>
              <a:rPr lang="ru-RU" dirty="0" err="1"/>
              <a:t>нещодавно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</a:t>
            </a:r>
            <a:r>
              <a:rPr lang="ru-RU" dirty="0" err="1"/>
              <a:t>звернулося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направити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миротворців</a:t>
            </a:r>
            <a:r>
              <a:rPr lang="ru-RU" dirty="0"/>
              <a:t> і до </a:t>
            </a:r>
            <a:r>
              <a:rPr lang="ru-RU" dirty="0" err="1" smtClean="0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Сомалі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опреції</a:t>
            </a:r>
            <a:r>
              <a:rPr lang="ru-RU" dirty="0" smtClean="0"/>
              <a:t>: </a:t>
            </a:r>
            <a:r>
              <a:rPr lang="ru-RU" dirty="0" err="1"/>
              <a:t>т</a:t>
            </a:r>
            <a:r>
              <a:rPr lang="ru-RU" dirty="0" err="1" smtClean="0"/>
              <a:t>акі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покладаються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на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вертолітні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головну</a:t>
            </a:r>
            <a:r>
              <a:rPr lang="ru-RU" dirty="0"/>
              <a:t> роль у </a:t>
            </a:r>
            <a:r>
              <a:rPr lang="ru-RU" dirty="0" err="1"/>
              <a:t>миротворчих</a:t>
            </a:r>
            <a:r>
              <a:rPr lang="ru-RU" dirty="0"/>
              <a:t> </a:t>
            </a:r>
            <a:r>
              <a:rPr lang="ru-RU" dirty="0" err="1"/>
              <a:t>операціях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Африці</a:t>
            </a:r>
            <a:r>
              <a:rPr lang="ru-RU" dirty="0"/>
              <a:t>.</a:t>
            </a:r>
          </a:p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відсутність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африканських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на </a:t>
            </a:r>
            <a:r>
              <a:rPr lang="ru-RU" dirty="0" err="1"/>
              <a:t>Україну</a:t>
            </a:r>
            <a:r>
              <a:rPr lang="ru-RU" dirty="0"/>
              <a:t>,  </a:t>
            </a:r>
            <a:r>
              <a:rPr lang="ru-RU" dirty="0" err="1"/>
              <a:t>її</a:t>
            </a:r>
            <a:r>
              <a:rPr lang="ru-RU" dirty="0"/>
              <a:t> участь у </a:t>
            </a:r>
            <a:r>
              <a:rPr lang="ru-RU" dirty="0" err="1"/>
              <a:t>тамтешніх</a:t>
            </a:r>
            <a:r>
              <a:rPr lang="ru-RU" dirty="0"/>
              <a:t> </a:t>
            </a:r>
            <a:r>
              <a:rPr lang="ru-RU" dirty="0" err="1"/>
              <a:t>миротворчих</a:t>
            </a:r>
            <a:r>
              <a:rPr lang="ru-RU" dirty="0"/>
              <a:t> </a:t>
            </a:r>
            <a:r>
              <a:rPr lang="ru-RU" dirty="0" err="1"/>
              <a:t>операціях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як  для </a:t>
            </a:r>
            <a:r>
              <a:rPr lang="ru-RU" dirty="0" err="1"/>
              <a:t>зміцнення</a:t>
            </a:r>
            <a:r>
              <a:rPr lang="ru-RU" dirty="0"/>
              <a:t> наших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, так і через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доступ до </a:t>
            </a:r>
            <a:r>
              <a:rPr lang="ru-RU" dirty="0" err="1"/>
              <a:t>африканських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4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Чинники нерівномірності економічного розвитку</a:t>
            </a:r>
            <a:endParaRPr lang="ru-RU" sz="4000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700212"/>
          <a:ext cx="8497193" cy="515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isted.edu.vn.ua/media/images/Koliychuk/geografiya%206%20klas/geografiya%2010/f6a17d2d63e927471053bbbbea6721c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2096"/>
            <a:ext cx="6624735" cy="68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4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Геноци́д</a:t>
            </a:r>
            <a:r>
              <a:rPr lang="ru-RU" b="1" dirty="0"/>
              <a:t> у </a:t>
            </a:r>
            <a:r>
              <a:rPr lang="ru-RU" b="1" dirty="0" err="1"/>
              <a:t>Руа́нді</a:t>
            </a:r>
            <a:r>
              <a:rPr lang="ru-RU" b="1" dirty="0"/>
              <a:t> (1994</a:t>
            </a:r>
            <a:r>
              <a:rPr lang="ru-RU" b="1" dirty="0" smtClean="0"/>
              <a:t>)</a:t>
            </a:r>
          </a:p>
          <a:p>
            <a:r>
              <a:rPr lang="ru-RU" dirty="0" err="1">
                <a:solidFill>
                  <a:srgbClr val="0070C0"/>
                </a:solidFill>
              </a:rPr>
              <a:t>дії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тимчасового</a:t>
            </a:r>
            <a:r>
              <a:rPr lang="ru-RU" dirty="0">
                <a:solidFill>
                  <a:srgbClr val="0070C0"/>
                </a:solidFill>
              </a:rPr>
              <a:t> уряду </a:t>
            </a:r>
            <a:r>
              <a:rPr lang="ru-RU" dirty="0" err="1">
                <a:solidFill>
                  <a:srgbClr val="7030A0"/>
                </a:solidFill>
                <a:hlinkClick r:id="rId2" tooltip="Руанда"/>
              </a:rPr>
              <a:t>Руанди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прийшов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влади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результаті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військового</a:t>
            </a:r>
            <a:r>
              <a:rPr lang="ru-RU" dirty="0">
                <a:solidFill>
                  <a:srgbClr val="0070C0"/>
                </a:solidFill>
              </a:rPr>
              <a:t> перевороту 6–7 </a:t>
            </a:r>
            <a:r>
              <a:rPr lang="ru-RU" dirty="0" err="1">
                <a:solidFill>
                  <a:srgbClr val="0070C0"/>
                </a:solidFill>
              </a:rPr>
              <a:t>квітня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етнічної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більшості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країни</a:t>
            </a:r>
            <a:r>
              <a:rPr lang="ru-RU" dirty="0">
                <a:solidFill>
                  <a:srgbClr val="0070C0"/>
                </a:solidFill>
              </a:rPr>
              <a:t> — </a:t>
            </a:r>
            <a:r>
              <a:rPr lang="ru-RU" dirty="0" err="1">
                <a:solidFill>
                  <a:srgbClr val="0070C0"/>
                </a:solidFill>
              </a:rPr>
              <a:t>народності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  <a:hlinkClick r:id="rId3" tooltip="Хуту"/>
              </a:rPr>
              <a:t>хуту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керованої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тимчасовим</a:t>
            </a:r>
            <a:r>
              <a:rPr lang="ru-RU" dirty="0">
                <a:solidFill>
                  <a:srgbClr val="0070C0"/>
                </a:solidFill>
              </a:rPr>
              <a:t> урядом </a:t>
            </a:r>
            <a:r>
              <a:rPr lang="ru-RU" dirty="0" err="1">
                <a:solidFill>
                  <a:srgbClr val="0070C0"/>
                </a:solidFill>
              </a:rPr>
              <a:t>армії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загонів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>
                <a:solidFill>
                  <a:srgbClr val="0070C0"/>
                </a:solidFill>
                <a:hlinkClick r:id="rId4" tooltip="Інтерахамве"/>
              </a:rPr>
              <a:t>«</a:t>
            </a:r>
            <a:r>
              <a:rPr lang="ru-RU" dirty="0" err="1">
                <a:solidFill>
                  <a:srgbClr val="0070C0"/>
                </a:solidFill>
                <a:hlinkClick r:id="rId4" tooltip="Інтерахамве"/>
              </a:rPr>
              <a:t>Інтерахамве</a:t>
            </a:r>
            <a:r>
              <a:rPr lang="ru-RU" dirty="0">
                <a:solidFill>
                  <a:srgbClr val="0070C0"/>
                </a:solidFill>
                <a:hlinkClick r:id="rId4" tooltip="Інтерахамве"/>
              </a:rPr>
              <a:t>»</a:t>
            </a:r>
            <a:r>
              <a:rPr lang="ru-RU" dirty="0">
                <a:solidFill>
                  <a:srgbClr val="0070C0"/>
                </a:solidFill>
              </a:rPr>
              <a:t> і </a:t>
            </a:r>
            <a:r>
              <a:rPr lang="ru-RU" dirty="0">
                <a:solidFill>
                  <a:srgbClr val="0070C0"/>
                </a:solidFill>
                <a:hlinkClick r:id="rId5" tooltip="Імпузамугамбі"/>
              </a:rPr>
              <a:t>«</a:t>
            </a:r>
            <a:r>
              <a:rPr lang="ru-RU" dirty="0" err="1">
                <a:solidFill>
                  <a:srgbClr val="0070C0"/>
                </a:solidFill>
                <a:hlinkClick r:id="rId5" tooltip="Імпузамугамбі"/>
              </a:rPr>
              <a:t>Імпузамугамбі</a:t>
            </a:r>
            <a:r>
              <a:rPr lang="ru-RU" dirty="0">
                <a:solidFill>
                  <a:srgbClr val="0070C0"/>
                </a:solidFill>
                <a:hlinkClick r:id="rId5" tooltip="Імпузамугамбі"/>
              </a:rPr>
              <a:t>»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</a:rPr>
              <a:t>проти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представників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етнічної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меншини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країни</a:t>
            </a:r>
            <a:r>
              <a:rPr lang="ru-RU" dirty="0">
                <a:solidFill>
                  <a:srgbClr val="0070C0"/>
                </a:solidFill>
              </a:rPr>
              <a:t> — </a:t>
            </a:r>
            <a:r>
              <a:rPr lang="ru-RU" dirty="0" err="1">
                <a:solidFill>
                  <a:srgbClr val="0070C0"/>
                </a:solidFill>
              </a:rPr>
              <a:t>народності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err="1">
                <a:solidFill>
                  <a:srgbClr val="0070C0"/>
                </a:solidFill>
                <a:hlinkClick r:id="rId6" tooltip="Тутсі"/>
              </a:rPr>
              <a:t>тутсі</a:t>
            </a:r>
            <a:r>
              <a:rPr lang="ru-RU" dirty="0">
                <a:solidFill>
                  <a:srgbClr val="0070C0"/>
                </a:solidFill>
              </a:rPr>
              <a:t>; і </a:t>
            </a:r>
            <a:r>
              <a:rPr lang="ru-RU" dirty="0" err="1">
                <a:solidFill>
                  <a:srgbClr val="0070C0"/>
                </a:solidFill>
              </a:rPr>
              <a:t>проти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хуту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дотримувалися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поміркованих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політичних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поглядів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направлені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повне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знищення</a:t>
            </a:r>
            <a:r>
              <a:rPr lang="ru-RU" dirty="0">
                <a:solidFill>
                  <a:srgbClr val="0070C0"/>
                </a:solidFill>
              </a:rPr>
              <a:t> і тих, і </a:t>
            </a:r>
            <a:r>
              <a:rPr lang="ru-RU" dirty="0" err="1">
                <a:solidFill>
                  <a:srgbClr val="0070C0"/>
                </a:solidFill>
              </a:rPr>
              <a:t>інших</a:t>
            </a:r>
            <a:r>
              <a:rPr lang="ru-RU" dirty="0">
                <a:solidFill>
                  <a:srgbClr val="0070C0"/>
                </a:solidFill>
              </a:rPr>
              <a:t>. Число </a:t>
            </a:r>
            <a:r>
              <a:rPr lang="ru-RU" dirty="0" err="1">
                <a:solidFill>
                  <a:srgbClr val="0070C0"/>
                </a:solidFill>
              </a:rPr>
              <a:t>вбитих</a:t>
            </a:r>
            <a:r>
              <a:rPr lang="ru-RU" dirty="0">
                <a:solidFill>
                  <a:srgbClr val="0070C0"/>
                </a:solidFill>
              </a:rPr>
              <a:t> за 100 </a:t>
            </a:r>
            <a:r>
              <a:rPr lang="ru-RU" dirty="0" err="1">
                <a:solidFill>
                  <a:srgbClr val="0070C0"/>
                </a:solidFill>
              </a:rPr>
              <a:t>днів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склало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ймовірно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близько</a:t>
            </a:r>
            <a:r>
              <a:rPr lang="ru-RU" dirty="0">
                <a:solidFill>
                  <a:srgbClr val="0070C0"/>
                </a:solidFill>
              </a:rPr>
              <a:t> 800 </a:t>
            </a:r>
            <a:r>
              <a:rPr lang="ru-RU" dirty="0" err="1">
                <a:solidFill>
                  <a:srgbClr val="0070C0"/>
                </a:solidFill>
              </a:rPr>
              <a:t>тисяч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чоловік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із</a:t>
            </a:r>
            <a:r>
              <a:rPr lang="ru-RU" dirty="0">
                <a:solidFill>
                  <a:srgbClr val="0070C0"/>
                </a:solidFill>
              </a:rPr>
              <a:t> них </a:t>
            </a:r>
            <a:r>
              <a:rPr lang="ru-RU" dirty="0" err="1">
                <a:solidFill>
                  <a:srgbClr val="0070C0"/>
                </a:solidFill>
              </a:rPr>
              <a:t>приблизно</a:t>
            </a:r>
            <a:r>
              <a:rPr lang="ru-RU" dirty="0">
                <a:solidFill>
                  <a:srgbClr val="0070C0"/>
                </a:solidFill>
              </a:rPr>
              <a:t> 10 % </a:t>
            </a:r>
            <a:r>
              <a:rPr lang="ru-RU" dirty="0" err="1">
                <a:solidFill>
                  <a:srgbClr val="0070C0"/>
                </a:solidFill>
              </a:rPr>
              <a:t>склали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хуту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3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уанда, 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775"/>
            <a:ext cx="6088927" cy="40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599" y="4633631"/>
            <a:ext cx="5906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Руа́нда</a:t>
            </a:r>
            <a:r>
              <a:rPr lang="uk-UA" dirty="0" smtClean="0">
                <a:solidFill>
                  <a:srgbClr val="7030A0"/>
                </a:solidFill>
                <a:latin typeface="arial" panose="020B0604020202020204" pitchFamily="34" charset="0"/>
              </a:rPr>
              <a:t>, офіційна назва — Руандійська Республіка — країна в східній Африці, межує на півночі з Угандою, сході з Танзанією, півдні з Бурунді і заході з Демократичною Республікою Конго; площа 26338 км²; столиця — місто Кігалі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mbria Math" pitchFamily="18" charset="0"/>
                <a:ea typeface="Cambria Math" pitchFamily="18" charset="0"/>
              </a:rPr>
              <a:t>Джерела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endParaRPr lang="uk-UA" sz="1800" dirty="0" smtClean="0"/>
          </a:p>
          <a:p>
            <a:endParaRPr lang="uk-UA" sz="1800" dirty="0" smtClean="0"/>
          </a:p>
          <a:p>
            <a:r>
              <a:rPr lang="en-US" sz="1800" dirty="0" smtClean="0">
                <a:hlinkClick r:id="rId2"/>
              </a:rPr>
              <a:t>https://history.vn.ua/pidruchniki/boyko-geography-10-class-2018-standart-level/43.php</a:t>
            </a:r>
            <a:endParaRPr lang="uk-UA" sz="1800" dirty="0" smtClean="0"/>
          </a:p>
          <a:p>
            <a:r>
              <a:rPr lang="en-US" sz="1800" dirty="0" smtClean="0">
                <a:hlinkClick r:id="rId3"/>
              </a:rPr>
              <a:t>https://uk.wikivoyage.org/wiki/%D0%9F%D1%96%D0%B2%D0%B4%D0%B5%D0%BD%D0%BD%D0%B0_%D0%90%D1%84%D1%80%D0%B8%D0%BA%D0%B0</a:t>
            </a:r>
            <a:endParaRPr lang="uk-UA" sz="1800" dirty="0" smtClean="0"/>
          </a:p>
          <a:p>
            <a:r>
              <a:rPr lang="en-US" sz="1800" dirty="0" smtClean="0">
                <a:hlinkClick r:id="rId4"/>
              </a:rPr>
              <a:t>https</a:t>
            </a:r>
            <a:r>
              <a:rPr lang="en-US" sz="1800" dirty="0" smtClean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pidruchnyk.com.ua/417-geografya-kobernk-kovalenko-10-klas.html</a:t>
            </a:r>
            <a:endParaRPr lang="en-US" sz="1800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disted.edu.vn.ua/courses/learn/13899</a:t>
            </a:r>
            <a:endParaRPr lang="en-US" dirty="0" smtClean="0"/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6318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https://history.vn.ua/pidruchniki/pestyshko-geography-10-class-2018-standard-level/41.php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97553" cy="12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Нерівномірність</a:t>
            </a:r>
            <a:r>
              <a:rPr lang="ru-RU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економічного</a:t>
            </a:r>
            <a:r>
              <a:rPr lang="ru-RU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розвитку </a:t>
            </a:r>
            <a:r>
              <a:rPr lang="uk-UA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Африки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uk-UA" dirty="0" smtClean="0">
                <a:latin typeface="Cambria Math" pitchFamily="18" charset="0"/>
                <a:ea typeface="Cambria Math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За допомогою карти назвіть країни Африки, що не мають виходу до океанів і морів.</a:t>
            </a:r>
          </a:p>
          <a:p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Поясніть, як впливає на розвиток цих країн їхня ізольованість від моря.</a:t>
            </a:r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3" descr="C:\Users\Константин\Desktop\школа\2019-2020\10 клас\політкарта афри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85818" y="2160588"/>
            <a:ext cx="3055115" cy="3881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497553" cy="12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Нерівномірність</a:t>
            </a:r>
            <a:r>
              <a:rPr lang="ru-RU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економічного</a:t>
            </a:r>
            <a:r>
              <a:rPr lang="ru-RU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розвитку </a:t>
            </a:r>
            <a:r>
              <a:rPr lang="uk-UA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Африки </a:t>
            </a:r>
            <a:r>
              <a:rPr lang="uk-UA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uk-UA" dirty="0" smtClean="0">
                <a:latin typeface="Cambria Math" pitchFamily="18" charset="0"/>
                <a:ea typeface="Cambria Math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4320480" cy="4320480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Використовуючи політичну карту Африки, назвіть приклади країн з різних регіонів</a:t>
            </a:r>
            <a:endParaRPr lang="ru-RU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2530" name="Picture 2" descr="C:\Users\Константин\Desktop\школа\2019-2020\10 клас\регіони афри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3225" y="2772569"/>
            <a:ext cx="2400300" cy="2657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Нерівномірність</a:t>
            </a:r>
            <a:r>
              <a:rPr lang="ru-RU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економічного</a:t>
            </a:r>
            <a:r>
              <a:rPr lang="ru-RU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розвитку </a:t>
            </a:r>
            <a:r>
              <a:rPr lang="uk-UA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субрегіонів</a:t>
            </a:r>
            <a:r>
              <a:rPr lang="uk-UA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Африки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508" name="Picture 4" descr="C:\Users\Константин\Desktop\школа\2019-2020\10 клас\еконрозвсубаф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6" y="2420889"/>
            <a:ext cx="9017618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Південна Африка</a:t>
            </a:r>
            <a:endParaRPr lang="ru-RU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Константин\Desktop\школа\2019-2020\10 клас\південна аф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824"/>
            <a:ext cx="4321175" cy="3574707"/>
          </a:xfrm>
          <a:prstGeom prst="rect">
            <a:avLst/>
          </a:prstGeom>
          <a:noFill/>
        </p:spPr>
      </p:pic>
      <p:sp>
        <p:nvSpPr>
          <p:cNvPr id="6" name="Прямоугольная выноска 5"/>
          <p:cNvSpPr/>
          <p:nvPr/>
        </p:nvSpPr>
        <p:spPr>
          <a:xfrm>
            <a:off x="539552" y="2132856"/>
            <a:ext cx="3744416" cy="9006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Має найвищий рівень економічного розвитку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9552" y="3212976"/>
            <a:ext cx="3744416" cy="9726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Найсприятливіші в Африці природні умови для життя і господарської діяльності людини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9552" y="4365104"/>
            <a:ext cx="3816424" cy="9726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Величезні запаси мінеральних ресурсів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39552" y="5589240"/>
            <a:ext cx="3744416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ambria Math" pitchFamily="18" charset="0"/>
                <a:ea typeface="Cambria Math" pitchFamily="18" charset="0"/>
              </a:rPr>
              <a:t>Перевага нащадків переселенців з Європи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Південно-Африканська Республіка</a:t>
            </a:r>
            <a:endParaRPr lang="ru-RU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5602" name="Picture 2" descr="C:\Users\Константин\Desktop\школа\2019-2020\10 клас\П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729" y="2160588"/>
            <a:ext cx="5822155" cy="3881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Південно-Африканська Республіка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6626" name="Picture 2" descr="C:\Users\Константин\Desktop\школа\2019-2020\10 клас\алмаз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429000" cy="2571750"/>
          </a:xfrm>
          <a:prstGeom prst="rect">
            <a:avLst/>
          </a:prstGeom>
          <a:noFill/>
        </p:spPr>
      </p:pic>
      <p:pic>
        <p:nvPicPr>
          <p:cNvPr id="26628" name="Picture 4" descr="https://history.vn.ua/pidruchniki/boyko-geography-10-class-2018-standart-level/boyko-geography-10-class-2018-standart-level.files/image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00808"/>
            <a:ext cx="5652120" cy="39962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3789040"/>
            <a:ext cx="97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Алмази</a:t>
            </a:r>
            <a:endParaRPr lang="ru-RU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941168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Perana</a:t>
            </a:r>
            <a:r>
              <a:rPr lang="ru-RU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Z-One</a:t>
            </a:r>
            <a:r>
              <a:rPr lang="ru-RU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— символ </a:t>
            </a:r>
            <a:r>
              <a:rPr lang="ru-RU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південноафриканського</a:t>
            </a:r>
            <a:r>
              <a:rPr lang="ru-RU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машинобудування</a:t>
            </a:r>
            <a:endParaRPr lang="ru-RU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6629" name="Picture 5" descr="C:\Users\Константин\Desktop\школа\2019-2020\10 клас\Йоганнсббур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93096"/>
            <a:ext cx="3437388" cy="22322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1760" y="5742548"/>
            <a:ext cx="4353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Йоганнесбург</a:t>
            </a:r>
            <a:r>
              <a:rPr lang="ru-RU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— </a:t>
            </a:r>
            <a:r>
              <a:rPr lang="ru-RU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економічна</a:t>
            </a:r>
            <a:r>
              <a:rPr lang="ru-RU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столиця</a:t>
            </a:r>
            <a:r>
              <a:rPr lang="ru-RU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ПАР</a:t>
            </a:r>
            <a:endParaRPr lang="ru-RU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605068a98835c2b51c571b45a2df66469d8c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2376</TotalTime>
  <Words>941</Words>
  <Application>Microsoft Office PowerPoint</Application>
  <PresentationFormat>Экран (4:3)</PresentationFormat>
  <Paragraphs>188</Paragraphs>
  <Slides>33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</vt:lpstr>
      <vt:lpstr>Calibri</vt:lpstr>
      <vt:lpstr>Cambria Math</vt:lpstr>
      <vt:lpstr>Trebuchet MS</vt:lpstr>
      <vt:lpstr>Wingdings 3</vt:lpstr>
      <vt:lpstr>Аспект</vt:lpstr>
      <vt:lpstr>Нерівномірність економічного розвитку субрегіонів Африки. Зв’язки України з країнами Африки</vt:lpstr>
      <vt:lpstr>План уроку</vt:lpstr>
      <vt:lpstr>Чинники нерівномірності економічного розвитку</vt:lpstr>
      <vt:lpstr>Нерівномірність економічного розвитку субрегіонів Африки  </vt:lpstr>
      <vt:lpstr>Нерівномірність економічного розвитку субрегіонів Африки  </vt:lpstr>
      <vt:lpstr>Нерівномірність економічного розвитку субрегіонів Африки</vt:lpstr>
      <vt:lpstr>Південна Африка</vt:lpstr>
      <vt:lpstr>Південно-Африканська Республіка</vt:lpstr>
      <vt:lpstr>Південно-Африканська Республіка</vt:lpstr>
      <vt:lpstr>Північна Африка</vt:lpstr>
      <vt:lpstr>Північна Африка</vt:lpstr>
      <vt:lpstr>Західна Африка</vt:lpstr>
      <vt:lpstr>Західна Африка</vt:lpstr>
      <vt:lpstr>Східна Африка</vt:lpstr>
      <vt:lpstr>Східна Африка</vt:lpstr>
      <vt:lpstr>Центральна Африка</vt:lpstr>
      <vt:lpstr>Центральна Африка</vt:lpstr>
      <vt:lpstr>Особливості  участі  окремих субрегіонів Африки в міжнародному поділі праці  </vt:lpstr>
      <vt:lpstr>Особливості  участі  окремих субрегіонів Африки в міжнародному поділі праці  </vt:lpstr>
      <vt:lpstr>Особливості  участі  окремих субрегіонів Африки в міжнародному поділі праці  </vt:lpstr>
      <vt:lpstr>Презентация PowerPoint</vt:lpstr>
      <vt:lpstr>Зв’язки України з країнами Африки</vt:lpstr>
      <vt:lpstr>Зв’язки України з країнами Африки</vt:lpstr>
      <vt:lpstr>Зв’язки України з країнами Африки</vt:lpstr>
      <vt:lpstr>Зв’язки України з країнами Африки</vt:lpstr>
      <vt:lpstr>Зв’язки України з країнами Африки</vt:lpstr>
      <vt:lpstr>Зв’язки України з країнами Африки</vt:lpstr>
      <vt:lpstr>Зв’язки України з країнами Африки</vt:lpstr>
      <vt:lpstr>Українські миротворці</vt:lpstr>
      <vt:lpstr>Презентация PowerPoint</vt:lpstr>
      <vt:lpstr>Презентация PowerPoint</vt:lpstr>
      <vt:lpstr>Презентация PowerPoint</vt:lpstr>
      <vt:lpstr>Джерела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Черные и оранжевые</dc:title>
  <dc:creator>obstinate</dc:creator>
  <dc:description>Шаблон презентации с сайта https://presentation-creation.ru/</dc:description>
  <cp:lastModifiedBy>Евгений</cp:lastModifiedBy>
  <cp:revision>619</cp:revision>
  <dcterms:created xsi:type="dcterms:W3CDTF">2018-02-25T09:09:03Z</dcterms:created>
  <dcterms:modified xsi:type="dcterms:W3CDTF">2023-04-23T13:11:28Z</dcterms:modified>
</cp:coreProperties>
</file>