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65" r:id="rId3"/>
    <p:sldId id="288" r:id="rId4"/>
    <p:sldId id="284" r:id="rId5"/>
    <p:sldId id="286" r:id="rId6"/>
    <p:sldId id="264" r:id="rId7"/>
    <p:sldId id="263" r:id="rId8"/>
    <p:sldId id="258" r:id="rId9"/>
    <p:sldId id="282" r:id="rId10"/>
    <p:sldId id="260" r:id="rId11"/>
    <p:sldId id="287" r:id="rId12"/>
    <p:sldId id="270" r:id="rId13"/>
  </p:sldIdLst>
  <p:sldSz cx="12192000" cy="6858000"/>
  <p:notesSz cx="6858000" cy="9144000"/>
  <p:embeddedFontLst>
    <p:embeddedFont>
      <p:font typeface="Chelsea Market" panose="020B060402020202020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Love Ya Like A Sister" panose="020B0604020202020204" charset="0"/>
      <p:regular r:id="rId24"/>
    </p:embeddedFont>
    <p:embeddedFont>
      <p:font typeface="Wingdings 3" panose="05040102010807070707" pitchFamily="18" charset="2"/>
      <p:regular r:id="rId25"/>
    </p:embeddedFont>
    <p:embeddedFont>
      <p:font typeface="Abril Fatfac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1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55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89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8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30078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50605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9823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29971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3065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64284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99798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32212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749275" y="1736375"/>
            <a:ext cx="9022200" cy="287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749275" y="5715300"/>
            <a:ext cx="936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157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548250" y="12300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2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784714" y="2064375"/>
            <a:ext cx="86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784673" y="3468675"/>
            <a:ext cx="86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4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275367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>
            <a:spLocks noGrp="1"/>
          </p:cNvSpPr>
          <p:nvPr>
            <p:ph type="subTitle" idx="1"/>
          </p:nvPr>
        </p:nvSpPr>
        <p:spPr>
          <a:xfrm>
            <a:off x="1217558" y="1800269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9" name="Google Shape;309;p12"/>
          <p:cNvSpPr txBox="1">
            <a:spLocks noGrp="1"/>
          </p:cNvSpPr>
          <p:nvPr>
            <p:ph type="subTitle" idx="2"/>
          </p:nvPr>
        </p:nvSpPr>
        <p:spPr>
          <a:xfrm>
            <a:off x="1217558" y="340516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0" name="Google Shape;310;p12"/>
          <p:cNvSpPr txBox="1">
            <a:spLocks noGrp="1"/>
          </p:cNvSpPr>
          <p:nvPr>
            <p:ph type="subTitle" idx="3"/>
          </p:nvPr>
        </p:nvSpPr>
        <p:spPr>
          <a:xfrm>
            <a:off x="1217558" y="501005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title"/>
          </p:nvPr>
        </p:nvSpPr>
        <p:spPr>
          <a:xfrm>
            <a:off x="1217550" y="663663"/>
            <a:ext cx="9755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body" idx="4"/>
          </p:nvPr>
        </p:nvSpPr>
        <p:spPr>
          <a:xfrm>
            <a:off x="1217550" y="2238218"/>
            <a:ext cx="975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body" idx="5"/>
          </p:nvPr>
        </p:nvSpPr>
        <p:spPr>
          <a:xfrm>
            <a:off x="1217550" y="3831678"/>
            <a:ext cx="975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body" idx="6"/>
          </p:nvPr>
        </p:nvSpPr>
        <p:spPr>
          <a:xfrm>
            <a:off x="1217550" y="5423338"/>
            <a:ext cx="9756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89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606799" y="1906675"/>
            <a:ext cx="89784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79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1846650" y="2394050"/>
            <a:ext cx="84987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1846650" y="4477700"/>
            <a:ext cx="849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3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Table of Contents v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87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3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14169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72806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6688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82559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4960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20639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01068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203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YyVrIdOSk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3"/>
          <p:cNvSpPr txBox="1">
            <a:spLocks noGrp="1"/>
          </p:cNvSpPr>
          <p:nvPr>
            <p:ph type="title"/>
          </p:nvPr>
        </p:nvSpPr>
        <p:spPr>
          <a:xfrm>
            <a:off x="1663908" y="1964975"/>
            <a:ext cx="9608695" cy="287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/>
              <a:t>Як люди </a:t>
            </a:r>
            <a:r>
              <a:rPr lang="ru-RU" sz="4800" b="1" dirty="0" err="1"/>
              <a:t>взаємодіяли</a:t>
            </a:r>
            <a:r>
              <a:rPr lang="ru-RU" sz="4800" b="1" dirty="0"/>
              <a:t> </a:t>
            </a:r>
            <a:br>
              <a:rPr lang="ru-RU" sz="4800" b="1" dirty="0"/>
            </a:br>
            <a:r>
              <a:rPr lang="ru-RU" sz="4800" b="1" dirty="0"/>
              <a:t>у </a:t>
            </a:r>
            <a:r>
              <a:rPr lang="ru-RU" sz="4800" b="1" dirty="0" err="1"/>
              <a:t>спільнотах</a:t>
            </a:r>
            <a:r>
              <a:rPr lang="ru-RU" sz="4800" b="1" dirty="0"/>
              <a:t> </a:t>
            </a:r>
            <a:br>
              <a:rPr lang="ru-RU" sz="4800" b="1" dirty="0"/>
            </a:br>
            <a:r>
              <a:rPr lang="ru-RU" sz="4800" b="1" dirty="0" err="1"/>
              <a:t>протягом</a:t>
            </a:r>
            <a:r>
              <a:rPr lang="ru-RU" sz="4800" b="1" dirty="0"/>
              <a:t> </a:t>
            </a:r>
            <a:r>
              <a:rPr lang="ru-RU" sz="4800" b="1" dirty="0" err="1"/>
              <a:t>історії</a:t>
            </a:r>
            <a:endParaRPr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7"/>
          <p:cNvSpPr txBox="1">
            <a:spLocks noGrp="1"/>
          </p:cNvSpPr>
          <p:nvPr>
            <p:ph type="body" idx="1"/>
          </p:nvPr>
        </p:nvSpPr>
        <p:spPr>
          <a:xfrm>
            <a:off x="7675199" y="1119903"/>
            <a:ext cx="335756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2100"/>
              </a:spcAft>
              <a:buAutoNum type="arabicPeriod"/>
            </a:pPr>
            <a:r>
              <a:rPr lang="uk-UA" sz="2800" dirty="0"/>
              <a:t>Визначте, про яку державу розповідають фото. </a:t>
            </a:r>
          </a:p>
          <a:p>
            <a:pPr lvl="0" indent="-457200" algn="l" rtl="0">
              <a:spcBef>
                <a:spcPts val="0"/>
              </a:spcBef>
              <a:spcAft>
                <a:spcPts val="2100"/>
              </a:spcAft>
              <a:buAutoNum type="arabicPeriod"/>
            </a:pPr>
            <a:r>
              <a:rPr lang="uk-UA" sz="2800" dirty="0"/>
              <a:t>Чи всі фото правильно підібрані? </a:t>
            </a:r>
            <a:endParaRPr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8E2140-706B-92BD-D069-FF9C5626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60" y="816270"/>
            <a:ext cx="6129407" cy="52254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6"/>
          <p:cNvSpPr txBox="1">
            <a:spLocks noGrp="1"/>
          </p:cNvSpPr>
          <p:nvPr>
            <p:ph type="title"/>
          </p:nvPr>
        </p:nvSpPr>
        <p:spPr>
          <a:xfrm>
            <a:off x="707477" y="827264"/>
            <a:ext cx="771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err="1"/>
              <a:t>Сенкан</a:t>
            </a:r>
            <a:r>
              <a:rPr lang="uk-UA" sz="2800" dirty="0"/>
              <a:t> – неримований </a:t>
            </a:r>
            <a:r>
              <a:rPr lang="uk-UA" sz="2800" dirty="0" err="1"/>
              <a:t>п’ятирядковий</a:t>
            </a:r>
            <a:r>
              <a:rPr lang="uk-UA" sz="2800" dirty="0"/>
              <a:t> вірш, який складається за планом:</a:t>
            </a:r>
            <a:endParaRPr sz="2800" dirty="0"/>
          </a:p>
        </p:txBody>
      </p:sp>
      <p:sp>
        <p:nvSpPr>
          <p:cNvPr id="647" name="Google Shape;647;p26"/>
          <p:cNvSpPr txBox="1">
            <a:spLocks noGrp="1"/>
          </p:cNvSpPr>
          <p:nvPr>
            <p:ph type="body" idx="1"/>
          </p:nvPr>
        </p:nvSpPr>
        <p:spPr>
          <a:xfrm>
            <a:off x="1859400" y="2212491"/>
            <a:ext cx="5058600" cy="344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dirty="0"/>
              <a:t>Іменник (тема)</a:t>
            </a:r>
            <a:endParaRPr sz="2100"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sz="2100" dirty="0"/>
              <a:t>Два прикметника (яке воно?)</a:t>
            </a:r>
            <a:endParaRPr sz="2100"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sz="2100" dirty="0"/>
              <a:t>Три дієслова (що воно робить?)</a:t>
            </a:r>
            <a:endParaRPr sz="2100"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sz="2100" dirty="0"/>
              <a:t>Фраза-висновок із чотирьох слів</a:t>
            </a:r>
            <a:endParaRPr sz="2100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uk-UA" sz="2100" dirty="0"/>
              <a:t>Іменник – синонім до теми або слово-асоціація до теми</a:t>
            </a:r>
            <a:endParaRPr sz="2100" dirty="0"/>
          </a:p>
        </p:txBody>
      </p:sp>
      <p:sp>
        <p:nvSpPr>
          <p:cNvPr id="648" name="Google Shape;648;p26"/>
          <p:cNvSpPr txBox="1">
            <a:spLocks noGrp="1"/>
          </p:cNvSpPr>
          <p:nvPr>
            <p:ph type="body" idx="2"/>
          </p:nvPr>
        </p:nvSpPr>
        <p:spPr>
          <a:xfrm>
            <a:off x="8821800" y="2270875"/>
            <a:ext cx="748800" cy="344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1</a:t>
            </a:r>
            <a:endParaRPr dirty="0"/>
          </a:p>
          <a:p>
            <a:pPr marL="0" lvl="0" indent="0" algn="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dirty="0"/>
              <a:t>2</a:t>
            </a:r>
            <a:endParaRPr dirty="0"/>
          </a:p>
          <a:p>
            <a:pPr marL="0" lvl="0" indent="0" algn="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dirty="0"/>
              <a:t>3</a:t>
            </a:r>
            <a:endParaRPr dirty="0"/>
          </a:p>
          <a:p>
            <a:pPr marL="0" lvl="0" indent="0" algn="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dirty="0"/>
              <a:t>4</a:t>
            </a:r>
            <a:endParaRPr dirty="0"/>
          </a:p>
          <a:p>
            <a:pPr marL="0" lvl="0" indent="0" algn="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uk-UA" dirty="0"/>
              <a:t>5</a:t>
            </a:r>
            <a:endParaRPr dirty="0"/>
          </a:p>
        </p:txBody>
      </p:sp>
      <p:pic>
        <p:nvPicPr>
          <p:cNvPr id="649" name="Google Shape;649;p2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562816" y="2346522"/>
            <a:ext cx="2193143" cy="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562816" y="2940882"/>
            <a:ext cx="2193143" cy="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2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562816" y="4723962"/>
            <a:ext cx="2193143" cy="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562816" y="4129602"/>
            <a:ext cx="2193143" cy="4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6" descr="Imagen que contiene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562816" y="3535242"/>
            <a:ext cx="2193143" cy="4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6;p26">
            <a:extLst>
              <a:ext uri="{FF2B5EF4-FFF2-40B4-BE49-F238E27FC236}">
                <a16:creationId xmlns:a16="http://schemas.microsoft.com/office/drawing/2014/main" id="{64F700F7-17E2-56EE-E5EA-E489829803AF}"/>
              </a:ext>
            </a:extLst>
          </p:cNvPr>
          <p:cNvSpPr txBox="1">
            <a:spLocks/>
          </p:cNvSpPr>
          <p:nvPr/>
        </p:nvSpPr>
        <p:spPr>
          <a:xfrm>
            <a:off x="5756688" y="5318322"/>
            <a:ext cx="6025581" cy="105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pPr algn="r"/>
            <a:r>
              <a:rPr lang="ru-RU" sz="2400" b="1" dirty="0" err="1">
                <a:ln w="0"/>
                <a:solidFill>
                  <a:schemeClr val="accent1"/>
                </a:solidFill>
              </a:rPr>
              <a:t>Скласти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сенкан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 до 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слів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 «держава», «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демократія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», «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монархія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», «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рід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», «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нація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» (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одне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 слово на </a:t>
            </a:r>
            <a:r>
              <a:rPr lang="ru-RU" sz="2400" b="1" dirty="0" err="1">
                <a:ln w="0"/>
                <a:solidFill>
                  <a:schemeClr val="accent1"/>
                </a:solidFill>
              </a:rPr>
              <a:t>вибір</a:t>
            </a:r>
            <a:r>
              <a:rPr lang="ru-RU" sz="2400" b="1" dirty="0">
                <a:ln w="0"/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681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7"/>
          <p:cNvSpPr txBox="1">
            <a:spLocks noGrp="1"/>
          </p:cNvSpPr>
          <p:nvPr>
            <p:ph type="title"/>
          </p:nvPr>
        </p:nvSpPr>
        <p:spPr>
          <a:xfrm>
            <a:off x="3607248" y="1247920"/>
            <a:ext cx="5376977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uk-UA" sz="2400" b="1" dirty="0">
                <a:latin typeface="Comic Sans MS" panose="030F0702030302020204" pitchFamily="66" charset="0"/>
              </a:rPr>
              <a:t>Приклад </a:t>
            </a:r>
            <a:r>
              <a:rPr lang="uk-UA" sz="2400" b="1" dirty="0" err="1">
                <a:latin typeface="Comic Sans MS" panose="030F0702030302020204" pitchFamily="66" charset="0"/>
              </a:rPr>
              <a:t>сенкану</a:t>
            </a:r>
            <a:r>
              <a:rPr lang="uk-UA" sz="2400" b="1" dirty="0">
                <a:latin typeface="Comic Sans MS" panose="030F0702030302020204" pitchFamily="66" charset="0"/>
              </a:rPr>
              <a:t> до слова «держава»</a:t>
            </a:r>
            <a:endParaRPr sz="2400" b="1" dirty="0">
              <a:latin typeface="Comic Sans MS" panose="030F0702030302020204" pitchFamily="66" charset="0"/>
            </a:endParaRPr>
          </a:p>
        </p:txBody>
      </p:sp>
      <p:sp>
        <p:nvSpPr>
          <p:cNvPr id="823" name="Google Shape;823;p37"/>
          <p:cNvSpPr txBox="1">
            <a:spLocks noGrp="1"/>
          </p:cNvSpPr>
          <p:nvPr>
            <p:ph type="subTitle" idx="1"/>
          </p:nvPr>
        </p:nvSpPr>
        <p:spPr>
          <a:xfrm>
            <a:off x="1190475" y="1892940"/>
            <a:ext cx="5170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ru-RU" sz="2400" dirty="0"/>
              <a:t>Держава</a:t>
            </a: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ru-RU" sz="2400" dirty="0" err="1"/>
              <a:t>Вільний</a:t>
            </a:r>
            <a:r>
              <a:rPr lang="ru-RU" sz="2400" dirty="0"/>
              <a:t>, </a:t>
            </a:r>
            <a:r>
              <a:rPr lang="ru-RU" sz="2400" dirty="0" err="1"/>
              <a:t>важкий</a:t>
            </a:r>
            <a:endParaRPr lang="ru-RU" sz="24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ru-RU" sz="2400" dirty="0" err="1"/>
              <a:t>Робити</a:t>
            </a:r>
            <a:r>
              <a:rPr lang="ru-RU" sz="2400" dirty="0"/>
              <a:t>, </a:t>
            </a:r>
            <a:r>
              <a:rPr lang="ru-RU" sz="2400" dirty="0" err="1"/>
              <a:t>приймати</a:t>
            </a:r>
            <a:r>
              <a:rPr lang="ru-RU" sz="2400" dirty="0"/>
              <a:t>, </a:t>
            </a:r>
            <a:r>
              <a:rPr lang="ru-RU" sz="2400" dirty="0" err="1"/>
              <a:t>обмірковувати</a:t>
            </a:r>
            <a:endParaRPr lang="ru-RU" sz="24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ru-RU" sz="2400" dirty="0" err="1"/>
              <a:t>Правильний</a:t>
            </a:r>
            <a:r>
              <a:rPr lang="ru-RU" sz="2400" dirty="0"/>
              <a:t> </a:t>
            </a:r>
            <a:r>
              <a:rPr lang="ru-RU" sz="2400" dirty="0" err="1"/>
              <a:t>вибір</a:t>
            </a:r>
            <a:r>
              <a:rPr lang="ru-RU" sz="2400" dirty="0"/>
              <a:t> – </a:t>
            </a:r>
            <a:r>
              <a:rPr lang="ru-RU" sz="2400" dirty="0" err="1"/>
              <a:t>важкий</a:t>
            </a:r>
            <a:r>
              <a:rPr lang="ru-RU" sz="2400" dirty="0"/>
              <a:t> </a:t>
            </a:r>
            <a:r>
              <a:rPr lang="ru-RU" sz="2400" dirty="0" err="1"/>
              <a:t>вибір</a:t>
            </a:r>
            <a:endParaRPr lang="ru-RU" sz="24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ru-RU" sz="2400" dirty="0"/>
              <a:t>Свобода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dirty="0"/>
          </a:p>
        </p:txBody>
      </p:sp>
      <p:grpSp>
        <p:nvGrpSpPr>
          <p:cNvPr id="825" name="Google Shape;825;p37"/>
          <p:cNvGrpSpPr/>
          <p:nvPr/>
        </p:nvGrpSpPr>
        <p:grpSpPr>
          <a:xfrm>
            <a:off x="83211" y="10473"/>
            <a:ext cx="3692514" cy="2380634"/>
            <a:chOff x="83211" y="10473"/>
            <a:chExt cx="3692514" cy="2380634"/>
          </a:xfrm>
        </p:grpSpPr>
        <p:sp>
          <p:nvSpPr>
            <p:cNvPr id="826" name="Google Shape;826;p37"/>
            <p:cNvSpPr/>
            <p:nvPr/>
          </p:nvSpPr>
          <p:spPr>
            <a:xfrm rot="-1263482">
              <a:off x="2674886" y="136058"/>
              <a:ext cx="918947" cy="1183238"/>
            </a:xfrm>
            <a:custGeom>
              <a:avLst/>
              <a:gdLst/>
              <a:ahLst/>
              <a:cxnLst/>
              <a:rect l="l" t="t" r="r" b="b"/>
              <a:pathLst>
                <a:path w="917195" h="1180982" extrusionOk="0">
                  <a:moveTo>
                    <a:pt x="621443" y="1150933"/>
                  </a:moveTo>
                  <a:cubicBezTo>
                    <a:pt x="641318" y="1145368"/>
                    <a:pt x="661193" y="1140598"/>
                    <a:pt x="681865" y="1137419"/>
                  </a:cubicBezTo>
                  <a:cubicBezTo>
                    <a:pt x="686636" y="1136623"/>
                    <a:pt x="692200" y="1141393"/>
                    <a:pt x="696971" y="1142983"/>
                  </a:cubicBezTo>
                  <a:cubicBezTo>
                    <a:pt x="693790" y="1148549"/>
                    <a:pt x="692996" y="1158088"/>
                    <a:pt x="688225" y="1159680"/>
                  </a:cubicBezTo>
                  <a:cubicBezTo>
                    <a:pt x="663579" y="1168425"/>
                    <a:pt x="638934" y="1177965"/>
                    <a:pt x="603157" y="1168425"/>
                  </a:cubicBezTo>
                  <a:cubicBezTo>
                    <a:pt x="611903" y="1159680"/>
                    <a:pt x="615877" y="1152524"/>
                    <a:pt x="621443" y="1150933"/>
                  </a:cubicBezTo>
                  <a:close/>
                  <a:moveTo>
                    <a:pt x="813841" y="1078584"/>
                  </a:moveTo>
                  <a:cubicBezTo>
                    <a:pt x="817020" y="1076994"/>
                    <a:pt x="824175" y="1080174"/>
                    <a:pt x="825765" y="1083354"/>
                  </a:cubicBezTo>
                  <a:cubicBezTo>
                    <a:pt x="827355" y="1086535"/>
                    <a:pt x="827355" y="1094485"/>
                    <a:pt x="824970" y="1096075"/>
                  </a:cubicBezTo>
                  <a:cubicBezTo>
                    <a:pt x="803504" y="1109590"/>
                    <a:pt x="780449" y="1122310"/>
                    <a:pt x="757391" y="1136622"/>
                  </a:cubicBezTo>
                  <a:cubicBezTo>
                    <a:pt x="751827" y="1132645"/>
                    <a:pt x="747057" y="1130260"/>
                    <a:pt x="745467" y="1126285"/>
                  </a:cubicBezTo>
                  <a:cubicBezTo>
                    <a:pt x="743877" y="1122311"/>
                    <a:pt x="745467" y="1115155"/>
                    <a:pt x="748646" y="1113565"/>
                  </a:cubicBezTo>
                  <a:cubicBezTo>
                    <a:pt x="770113" y="1100845"/>
                    <a:pt x="791579" y="1089714"/>
                    <a:pt x="813841" y="1078584"/>
                  </a:cubicBezTo>
                  <a:close/>
                  <a:moveTo>
                    <a:pt x="477642" y="1151331"/>
                  </a:moveTo>
                  <a:cubicBezTo>
                    <a:pt x="483902" y="1149741"/>
                    <a:pt x="490660" y="1151728"/>
                    <a:pt x="497417" y="1154113"/>
                  </a:cubicBezTo>
                  <a:cubicBezTo>
                    <a:pt x="516497" y="1161269"/>
                    <a:pt x="543529" y="1143779"/>
                    <a:pt x="561815" y="1175580"/>
                  </a:cubicBezTo>
                  <a:cubicBezTo>
                    <a:pt x="524449" y="1183529"/>
                    <a:pt x="493442" y="1183529"/>
                    <a:pt x="460845" y="1170015"/>
                  </a:cubicBezTo>
                  <a:cubicBezTo>
                    <a:pt x="465616" y="1158089"/>
                    <a:pt x="471381" y="1152921"/>
                    <a:pt x="477642" y="1151331"/>
                  </a:cubicBezTo>
                  <a:close/>
                  <a:moveTo>
                    <a:pt x="894534" y="968573"/>
                  </a:moveTo>
                  <a:cubicBezTo>
                    <a:pt x="897317" y="967281"/>
                    <a:pt x="900498" y="966485"/>
                    <a:pt x="902883" y="966485"/>
                  </a:cubicBezTo>
                  <a:cubicBezTo>
                    <a:pt x="905268" y="966485"/>
                    <a:pt x="911628" y="974435"/>
                    <a:pt x="910833" y="976820"/>
                  </a:cubicBezTo>
                  <a:cubicBezTo>
                    <a:pt x="902883" y="1004646"/>
                    <a:pt x="897317" y="1035652"/>
                    <a:pt x="864721" y="1053143"/>
                  </a:cubicBezTo>
                  <a:cubicBezTo>
                    <a:pt x="863131" y="1045987"/>
                    <a:pt x="859950" y="1040423"/>
                    <a:pt x="860746" y="1037244"/>
                  </a:cubicBezTo>
                  <a:cubicBezTo>
                    <a:pt x="869491" y="1015776"/>
                    <a:pt x="878237" y="994311"/>
                    <a:pt x="888572" y="973641"/>
                  </a:cubicBezTo>
                  <a:cubicBezTo>
                    <a:pt x="889366" y="971654"/>
                    <a:pt x="891752" y="969865"/>
                    <a:pt x="894534" y="968573"/>
                  </a:cubicBezTo>
                  <a:close/>
                  <a:moveTo>
                    <a:pt x="335429" y="1113864"/>
                  </a:moveTo>
                  <a:cubicBezTo>
                    <a:pt x="338410" y="1112572"/>
                    <a:pt x="341591" y="1111976"/>
                    <a:pt x="343181" y="1112772"/>
                  </a:cubicBezTo>
                  <a:cubicBezTo>
                    <a:pt x="367826" y="1123107"/>
                    <a:pt x="394858" y="1127082"/>
                    <a:pt x="418708" y="1146958"/>
                  </a:cubicBezTo>
                  <a:cubicBezTo>
                    <a:pt x="411553" y="1152523"/>
                    <a:pt x="405192" y="1161268"/>
                    <a:pt x="402014" y="1159678"/>
                  </a:cubicBezTo>
                  <a:cubicBezTo>
                    <a:pt x="378957" y="1152523"/>
                    <a:pt x="355901" y="1143777"/>
                    <a:pt x="333640" y="1134238"/>
                  </a:cubicBezTo>
                  <a:cubicBezTo>
                    <a:pt x="330459" y="1132646"/>
                    <a:pt x="327280" y="1123107"/>
                    <a:pt x="328870" y="1119132"/>
                  </a:cubicBezTo>
                  <a:cubicBezTo>
                    <a:pt x="329664" y="1117144"/>
                    <a:pt x="332447" y="1115156"/>
                    <a:pt x="335429" y="1113864"/>
                  </a:cubicBezTo>
                  <a:close/>
                  <a:moveTo>
                    <a:pt x="873468" y="828151"/>
                  </a:moveTo>
                  <a:cubicBezTo>
                    <a:pt x="875057" y="826561"/>
                    <a:pt x="884597" y="828151"/>
                    <a:pt x="886188" y="831330"/>
                  </a:cubicBezTo>
                  <a:cubicBezTo>
                    <a:pt x="896523" y="852797"/>
                    <a:pt x="906858" y="875057"/>
                    <a:pt x="917195" y="897318"/>
                  </a:cubicBezTo>
                  <a:cubicBezTo>
                    <a:pt x="911629" y="904474"/>
                    <a:pt x="909243" y="910834"/>
                    <a:pt x="904473" y="911630"/>
                  </a:cubicBezTo>
                  <a:cubicBezTo>
                    <a:pt x="900498" y="912424"/>
                    <a:pt x="892548" y="908449"/>
                    <a:pt x="890957" y="903678"/>
                  </a:cubicBezTo>
                  <a:cubicBezTo>
                    <a:pt x="882211" y="883803"/>
                    <a:pt x="874262" y="863132"/>
                    <a:pt x="867107" y="842460"/>
                  </a:cubicBezTo>
                  <a:cubicBezTo>
                    <a:pt x="865517" y="838486"/>
                    <a:pt x="869491" y="831330"/>
                    <a:pt x="873468" y="828151"/>
                  </a:cubicBezTo>
                  <a:close/>
                  <a:moveTo>
                    <a:pt x="212000" y="1038834"/>
                  </a:moveTo>
                  <a:cubicBezTo>
                    <a:pt x="242212" y="1047579"/>
                    <a:pt x="265268" y="1066660"/>
                    <a:pt x="289119" y="1089716"/>
                  </a:cubicBezTo>
                  <a:cubicBezTo>
                    <a:pt x="258906" y="1098462"/>
                    <a:pt x="221542" y="1074611"/>
                    <a:pt x="212000" y="1038834"/>
                  </a:cubicBezTo>
                  <a:close/>
                  <a:moveTo>
                    <a:pt x="764896" y="755865"/>
                  </a:moveTo>
                  <a:cubicBezTo>
                    <a:pt x="786958" y="751878"/>
                    <a:pt x="811256" y="759182"/>
                    <a:pt x="829741" y="774089"/>
                  </a:cubicBezTo>
                  <a:cubicBezTo>
                    <a:pt x="838487" y="781244"/>
                    <a:pt x="843256" y="789195"/>
                    <a:pt x="829741" y="797941"/>
                  </a:cubicBezTo>
                  <a:cubicBezTo>
                    <a:pt x="803505" y="788399"/>
                    <a:pt x="776474" y="777268"/>
                    <a:pt x="743877" y="763753"/>
                  </a:cubicBezTo>
                  <a:cubicBezTo>
                    <a:pt x="750436" y="759778"/>
                    <a:pt x="757541" y="757194"/>
                    <a:pt x="764896" y="755865"/>
                  </a:cubicBezTo>
                  <a:close/>
                  <a:moveTo>
                    <a:pt x="689020" y="753415"/>
                  </a:moveTo>
                  <a:cubicBezTo>
                    <a:pt x="692994" y="752622"/>
                    <a:pt x="699354" y="760571"/>
                    <a:pt x="708100" y="767727"/>
                  </a:cubicBezTo>
                  <a:cubicBezTo>
                    <a:pt x="677889" y="782037"/>
                    <a:pt x="651653" y="794757"/>
                    <a:pt x="625416" y="805887"/>
                  </a:cubicBezTo>
                  <a:cubicBezTo>
                    <a:pt x="623827" y="806683"/>
                    <a:pt x="619852" y="802708"/>
                    <a:pt x="612696" y="797938"/>
                  </a:cubicBezTo>
                  <a:cubicBezTo>
                    <a:pt x="634162" y="770906"/>
                    <a:pt x="659602" y="758982"/>
                    <a:pt x="689020" y="753415"/>
                  </a:cubicBezTo>
                  <a:close/>
                  <a:moveTo>
                    <a:pt x="123058" y="934273"/>
                  </a:moveTo>
                  <a:cubicBezTo>
                    <a:pt x="133045" y="933938"/>
                    <a:pt x="137667" y="944224"/>
                    <a:pt x="143629" y="951380"/>
                  </a:cubicBezTo>
                  <a:cubicBezTo>
                    <a:pt x="175429" y="991926"/>
                    <a:pt x="175429" y="991926"/>
                    <a:pt x="165890" y="1011802"/>
                  </a:cubicBezTo>
                  <a:cubicBezTo>
                    <a:pt x="142834" y="987951"/>
                    <a:pt x="120573" y="968871"/>
                    <a:pt x="111033" y="938658"/>
                  </a:cubicBezTo>
                  <a:cubicBezTo>
                    <a:pt x="115803" y="935677"/>
                    <a:pt x="119728" y="934385"/>
                    <a:pt x="123058" y="934273"/>
                  </a:cubicBezTo>
                  <a:close/>
                  <a:moveTo>
                    <a:pt x="487878" y="796349"/>
                  </a:moveTo>
                  <a:cubicBezTo>
                    <a:pt x="513317" y="799530"/>
                    <a:pt x="537963" y="802709"/>
                    <a:pt x="563404" y="807479"/>
                  </a:cubicBezTo>
                  <a:cubicBezTo>
                    <a:pt x="566584" y="808275"/>
                    <a:pt x="568969" y="814635"/>
                    <a:pt x="571355" y="818610"/>
                  </a:cubicBezTo>
                  <a:cubicBezTo>
                    <a:pt x="547504" y="832920"/>
                    <a:pt x="502983" y="832920"/>
                    <a:pt x="483901" y="817814"/>
                  </a:cubicBezTo>
                  <a:cubicBezTo>
                    <a:pt x="480721" y="815429"/>
                    <a:pt x="477541" y="809069"/>
                    <a:pt x="478336" y="805890"/>
                  </a:cubicBezTo>
                  <a:cubicBezTo>
                    <a:pt x="479132" y="801913"/>
                    <a:pt x="484697" y="796349"/>
                    <a:pt x="487878" y="796349"/>
                  </a:cubicBezTo>
                  <a:close/>
                  <a:moveTo>
                    <a:pt x="386908" y="700945"/>
                  </a:moveTo>
                  <a:cubicBezTo>
                    <a:pt x="404399" y="723206"/>
                    <a:pt x="421889" y="745468"/>
                    <a:pt x="437790" y="767727"/>
                  </a:cubicBezTo>
                  <a:cubicBezTo>
                    <a:pt x="439380" y="770113"/>
                    <a:pt x="436199" y="776473"/>
                    <a:pt x="434609" y="782833"/>
                  </a:cubicBezTo>
                  <a:cubicBezTo>
                    <a:pt x="405194" y="774087"/>
                    <a:pt x="394063" y="750237"/>
                    <a:pt x="379752" y="730360"/>
                  </a:cubicBezTo>
                  <a:cubicBezTo>
                    <a:pt x="374187" y="723206"/>
                    <a:pt x="367032" y="712871"/>
                    <a:pt x="386908" y="700945"/>
                  </a:cubicBezTo>
                  <a:close/>
                  <a:moveTo>
                    <a:pt x="42659" y="806684"/>
                  </a:moveTo>
                  <a:cubicBezTo>
                    <a:pt x="52994" y="808273"/>
                    <a:pt x="58561" y="807479"/>
                    <a:pt x="60946" y="809864"/>
                  </a:cubicBezTo>
                  <a:cubicBezTo>
                    <a:pt x="72075" y="819404"/>
                    <a:pt x="89565" y="864720"/>
                    <a:pt x="92746" y="887777"/>
                  </a:cubicBezTo>
                  <a:cubicBezTo>
                    <a:pt x="87976" y="887777"/>
                    <a:pt x="81616" y="889366"/>
                    <a:pt x="80026" y="887777"/>
                  </a:cubicBezTo>
                  <a:cubicBezTo>
                    <a:pt x="60946" y="866311"/>
                    <a:pt x="49815" y="840869"/>
                    <a:pt x="42659" y="806684"/>
                  </a:cubicBezTo>
                  <a:close/>
                  <a:moveTo>
                    <a:pt x="352722" y="564994"/>
                  </a:moveTo>
                  <a:cubicBezTo>
                    <a:pt x="365442" y="580895"/>
                    <a:pt x="372598" y="627007"/>
                    <a:pt x="365442" y="660397"/>
                  </a:cubicBezTo>
                  <a:cubicBezTo>
                    <a:pt x="336821" y="641317"/>
                    <a:pt x="331256" y="592820"/>
                    <a:pt x="352722" y="564994"/>
                  </a:cubicBezTo>
                  <a:close/>
                  <a:moveTo>
                    <a:pt x="9269" y="661989"/>
                  </a:moveTo>
                  <a:cubicBezTo>
                    <a:pt x="20400" y="669939"/>
                    <a:pt x="26760" y="672324"/>
                    <a:pt x="27553" y="675505"/>
                  </a:cubicBezTo>
                  <a:cubicBezTo>
                    <a:pt x="33120" y="697766"/>
                    <a:pt x="38684" y="720026"/>
                    <a:pt x="42661" y="743082"/>
                  </a:cubicBezTo>
                  <a:cubicBezTo>
                    <a:pt x="43454" y="747057"/>
                    <a:pt x="37890" y="753417"/>
                    <a:pt x="33120" y="755803"/>
                  </a:cubicBezTo>
                  <a:cubicBezTo>
                    <a:pt x="31530" y="757392"/>
                    <a:pt x="22785" y="753417"/>
                    <a:pt x="21989" y="750237"/>
                  </a:cubicBezTo>
                  <a:cubicBezTo>
                    <a:pt x="12448" y="724002"/>
                    <a:pt x="4498" y="697766"/>
                    <a:pt x="9269" y="661989"/>
                  </a:cubicBezTo>
                  <a:close/>
                  <a:moveTo>
                    <a:pt x="724796" y="408373"/>
                  </a:moveTo>
                  <a:cubicBezTo>
                    <a:pt x="750238" y="412348"/>
                    <a:pt x="775678" y="390882"/>
                    <a:pt x="802710" y="406784"/>
                  </a:cubicBezTo>
                  <a:cubicBezTo>
                    <a:pt x="774088" y="436995"/>
                    <a:pt x="735927" y="442559"/>
                    <a:pt x="704920" y="420300"/>
                  </a:cubicBezTo>
                  <a:cubicBezTo>
                    <a:pt x="712871" y="415529"/>
                    <a:pt x="719231" y="407577"/>
                    <a:pt x="724796" y="408373"/>
                  </a:cubicBezTo>
                  <a:close/>
                  <a:moveTo>
                    <a:pt x="890957" y="294683"/>
                  </a:moveTo>
                  <a:cubicBezTo>
                    <a:pt x="894933" y="309789"/>
                    <a:pt x="898113" y="316149"/>
                    <a:pt x="897318" y="321715"/>
                  </a:cubicBezTo>
                  <a:cubicBezTo>
                    <a:pt x="893343" y="340000"/>
                    <a:pt x="871081" y="367826"/>
                    <a:pt x="848026" y="385316"/>
                  </a:cubicBezTo>
                  <a:cubicBezTo>
                    <a:pt x="844845" y="382137"/>
                    <a:pt x="839281" y="377367"/>
                    <a:pt x="840076" y="375777"/>
                  </a:cubicBezTo>
                  <a:cubicBezTo>
                    <a:pt x="852001" y="347951"/>
                    <a:pt x="868696" y="324894"/>
                    <a:pt x="890957" y="294683"/>
                  </a:cubicBezTo>
                  <a:close/>
                  <a:moveTo>
                    <a:pt x="402014" y="432224"/>
                  </a:moveTo>
                  <a:cubicBezTo>
                    <a:pt x="404398" y="436199"/>
                    <a:pt x="409170" y="441765"/>
                    <a:pt x="407580" y="444150"/>
                  </a:cubicBezTo>
                  <a:cubicBezTo>
                    <a:pt x="396449" y="469590"/>
                    <a:pt x="384523" y="494237"/>
                    <a:pt x="372598" y="519678"/>
                  </a:cubicBezTo>
                  <a:cubicBezTo>
                    <a:pt x="369417" y="519678"/>
                    <a:pt x="365442" y="518882"/>
                    <a:pt x="361468" y="518882"/>
                  </a:cubicBezTo>
                  <a:cubicBezTo>
                    <a:pt x="359877" y="511726"/>
                    <a:pt x="355901" y="503776"/>
                    <a:pt x="356697" y="497416"/>
                  </a:cubicBezTo>
                  <a:cubicBezTo>
                    <a:pt x="361467" y="472770"/>
                    <a:pt x="379752" y="447329"/>
                    <a:pt x="402014" y="432224"/>
                  </a:cubicBezTo>
                  <a:close/>
                  <a:moveTo>
                    <a:pt x="584871" y="357492"/>
                  </a:moveTo>
                  <a:cubicBezTo>
                    <a:pt x="598386" y="353516"/>
                    <a:pt x="655628" y="384522"/>
                    <a:pt x="659604" y="397243"/>
                  </a:cubicBezTo>
                  <a:cubicBezTo>
                    <a:pt x="660398" y="398038"/>
                    <a:pt x="660398" y="399628"/>
                    <a:pt x="661195" y="404398"/>
                  </a:cubicBezTo>
                  <a:cubicBezTo>
                    <a:pt x="656424" y="406784"/>
                    <a:pt x="649268" y="412348"/>
                    <a:pt x="645293" y="410759"/>
                  </a:cubicBezTo>
                  <a:cubicBezTo>
                    <a:pt x="623032" y="401219"/>
                    <a:pt x="601566" y="390883"/>
                    <a:pt x="580100" y="378958"/>
                  </a:cubicBezTo>
                  <a:cubicBezTo>
                    <a:pt x="576921" y="377367"/>
                    <a:pt x="574536" y="370212"/>
                    <a:pt x="575330" y="367031"/>
                  </a:cubicBezTo>
                  <a:cubicBezTo>
                    <a:pt x="576126" y="363057"/>
                    <a:pt x="580896" y="358286"/>
                    <a:pt x="584871" y="357492"/>
                  </a:cubicBezTo>
                  <a:close/>
                  <a:moveTo>
                    <a:pt x="12448" y="526833"/>
                  </a:moveTo>
                  <a:cubicBezTo>
                    <a:pt x="18013" y="529217"/>
                    <a:pt x="26758" y="535579"/>
                    <a:pt x="26758" y="539553"/>
                  </a:cubicBezTo>
                  <a:cubicBezTo>
                    <a:pt x="25964" y="564198"/>
                    <a:pt x="21989" y="588845"/>
                    <a:pt x="19604" y="614285"/>
                  </a:cubicBezTo>
                  <a:cubicBezTo>
                    <a:pt x="17218" y="614285"/>
                    <a:pt x="14038" y="615081"/>
                    <a:pt x="10858" y="615877"/>
                  </a:cubicBezTo>
                  <a:cubicBezTo>
                    <a:pt x="7677" y="611902"/>
                    <a:pt x="522" y="607925"/>
                    <a:pt x="521" y="603156"/>
                  </a:cubicBezTo>
                  <a:cubicBezTo>
                    <a:pt x="-272" y="581689"/>
                    <a:pt x="-273" y="559430"/>
                    <a:pt x="1318" y="537962"/>
                  </a:cubicBezTo>
                  <a:cubicBezTo>
                    <a:pt x="1317" y="533987"/>
                    <a:pt x="10062" y="526038"/>
                    <a:pt x="12448" y="526833"/>
                  </a:cubicBezTo>
                  <a:close/>
                  <a:moveTo>
                    <a:pt x="484698" y="362559"/>
                  </a:moveTo>
                  <a:cubicBezTo>
                    <a:pt x="500598" y="357889"/>
                    <a:pt x="516897" y="359876"/>
                    <a:pt x="533989" y="369417"/>
                  </a:cubicBezTo>
                  <a:cubicBezTo>
                    <a:pt x="502187" y="382932"/>
                    <a:pt x="476747" y="394859"/>
                    <a:pt x="451307" y="404398"/>
                  </a:cubicBezTo>
                  <a:cubicBezTo>
                    <a:pt x="448126" y="405193"/>
                    <a:pt x="442562" y="398833"/>
                    <a:pt x="437791" y="395653"/>
                  </a:cubicBezTo>
                  <a:cubicBezTo>
                    <a:pt x="453294" y="378560"/>
                    <a:pt x="468798" y="367230"/>
                    <a:pt x="484698" y="362559"/>
                  </a:cubicBezTo>
                  <a:close/>
                  <a:moveTo>
                    <a:pt x="887778" y="157938"/>
                  </a:moveTo>
                  <a:cubicBezTo>
                    <a:pt x="910038" y="191330"/>
                    <a:pt x="917193" y="221541"/>
                    <a:pt x="906858" y="263677"/>
                  </a:cubicBezTo>
                  <a:cubicBezTo>
                    <a:pt x="879032" y="235851"/>
                    <a:pt x="887777" y="203255"/>
                    <a:pt x="876647" y="178610"/>
                  </a:cubicBezTo>
                  <a:cubicBezTo>
                    <a:pt x="875851" y="175429"/>
                    <a:pt x="882211" y="167479"/>
                    <a:pt x="887778" y="157938"/>
                  </a:cubicBezTo>
                  <a:close/>
                  <a:moveTo>
                    <a:pt x="44249" y="382933"/>
                  </a:moveTo>
                  <a:cubicBezTo>
                    <a:pt x="57765" y="411554"/>
                    <a:pt x="45838" y="456870"/>
                    <a:pt x="22783" y="472771"/>
                  </a:cubicBezTo>
                  <a:cubicBezTo>
                    <a:pt x="11653" y="448920"/>
                    <a:pt x="19602" y="411554"/>
                    <a:pt x="44249" y="382933"/>
                  </a:cubicBezTo>
                  <a:close/>
                  <a:moveTo>
                    <a:pt x="782038" y="56969"/>
                  </a:moveTo>
                  <a:cubicBezTo>
                    <a:pt x="810659" y="76846"/>
                    <a:pt x="832920" y="91951"/>
                    <a:pt x="853592" y="107057"/>
                  </a:cubicBezTo>
                  <a:cubicBezTo>
                    <a:pt x="856771" y="109442"/>
                    <a:pt x="855975" y="118187"/>
                    <a:pt x="854385" y="122162"/>
                  </a:cubicBezTo>
                  <a:cubicBezTo>
                    <a:pt x="853591" y="124548"/>
                    <a:pt x="844845" y="126933"/>
                    <a:pt x="842461" y="125343"/>
                  </a:cubicBezTo>
                  <a:cubicBezTo>
                    <a:pt x="821790" y="111031"/>
                    <a:pt x="801119" y="95926"/>
                    <a:pt x="781244" y="80025"/>
                  </a:cubicBezTo>
                  <a:cubicBezTo>
                    <a:pt x="778858" y="79231"/>
                    <a:pt x="781243" y="72075"/>
                    <a:pt x="782038" y="56969"/>
                  </a:cubicBezTo>
                  <a:close/>
                  <a:moveTo>
                    <a:pt x="111033" y="259701"/>
                  </a:moveTo>
                  <a:cubicBezTo>
                    <a:pt x="109441" y="292298"/>
                    <a:pt x="84001" y="332843"/>
                    <a:pt x="60150" y="336820"/>
                  </a:cubicBezTo>
                  <a:cubicBezTo>
                    <a:pt x="72076" y="286733"/>
                    <a:pt x="87182" y="264472"/>
                    <a:pt x="111033" y="259701"/>
                  </a:cubicBezTo>
                  <a:close/>
                  <a:moveTo>
                    <a:pt x="420463" y="103429"/>
                  </a:moveTo>
                  <a:cubicBezTo>
                    <a:pt x="457531" y="92298"/>
                    <a:pt x="496487" y="87131"/>
                    <a:pt x="537432" y="88721"/>
                  </a:cubicBezTo>
                  <a:lnTo>
                    <a:pt x="537432" y="90370"/>
                  </a:lnTo>
                  <a:lnTo>
                    <a:pt x="599483" y="91875"/>
                  </a:lnTo>
                  <a:cubicBezTo>
                    <a:pt x="664105" y="100148"/>
                    <a:pt x="723135" y="127429"/>
                    <a:pt x="778589" y="164994"/>
                  </a:cubicBezTo>
                  <a:cubicBezTo>
                    <a:pt x="814366" y="188845"/>
                    <a:pt x="828676" y="241317"/>
                    <a:pt x="815160" y="280274"/>
                  </a:cubicBezTo>
                  <a:cubicBezTo>
                    <a:pt x="799260" y="324796"/>
                    <a:pt x="761098" y="353416"/>
                    <a:pt x="717371" y="351031"/>
                  </a:cubicBezTo>
                  <a:cubicBezTo>
                    <a:pt x="704651" y="350237"/>
                    <a:pt x="689545" y="347056"/>
                    <a:pt x="679210" y="340696"/>
                  </a:cubicBezTo>
                  <a:cubicBezTo>
                    <a:pt x="634688" y="312074"/>
                    <a:pt x="586192" y="296969"/>
                    <a:pt x="532924" y="296175"/>
                  </a:cubicBezTo>
                  <a:lnTo>
                    <a:pt x="532924" y="294371"/>
                  </a:lnTo>
                  <a:lnTo>
                    <a:pt x="488886" y="299554"/>
                  </a:lnTo>
                  <a:cubicBezTo>
                    <a:pt x="442375" y="310138"/>
                    <a:pt x="401679" y="334585"/>
                    <a:pt x="364114" y="366187"/>
                  </a:cubicBezTo>
                  <a:cubicBezTo>
                    <a:pt x="357357" y="371752"/>
                    <a:pt x="351593" y="378709"/>
                    <a:pt x="346128" y="386063"/>
                  </a:cubicBezTo>
                  <a:lnTo>
                    <a:pt x="331198" y="406580"/>
                  </a:lnTo>
                  <a:lnTo>
                    <a:pt x="333641" y="407577"/>
                  </a:lnTo>
                  <a:cubicBezTo>
                    <a:pt x="301839" y="459254"/>
                    <a:pt x="287529" y="515703"/>
                    <a:pt x="284349" y="575329"/>
                  </a:cubicBezTo>
                  <a:cubicBezTo>
                    <a:pt x="282758" y="622237"/>
                    <a:pt x="288323" y="668347"/>
                    <a:pt x="303429" y="712869"/>
                  </a:cubicBezTo>
                  <a:cubicBezTo>
                    <a:pt x="306610" y="723204"/>
                    <a:pt x="309790" y="733541"/>
                    <a:pt x="312175" y="744670"/>
                  </a:cubicBezTo>
                  <a:lnTo>
                    <a:pt x="311335" y="748454"/>
                  </a:lnTo>
                  <a:lnTo>
                    <a:pt x="341855" y="793118"/>
                  </a:lnTo>
                  <a:cubicBezTo>
                    <a:pt x="390351" y="847976"/>
                    <a:pt x="449183" y="882957"/>
                    <a:pt x="523121" y="891703"/>
                  </a:cubicBezTo>
                  <a:lnTo>
                    <a:pt x="523121" y="892750"/>
                  </a:lnTo>
                  <a:lnTo>
                    <a:pt x="599408" y="884399"/>
                  </a:lnTo>
                  <a:cubicBezTo>
                    <a:pt x="625347" y="877741"/>
                    <a:pt x="650191" y="867008"/>
                    <a:pt x="673645" y="851108"/>
                  </a:cubicBezTo>
                  <a:cubicBezTo>
                    <a:pt x="721347" y="819305"/>
                    <a:pt x="771434" y="836000"/>
                    <a:pt x="801645" y="874163"/>
                  </a:cubicBezTo>
                  <a:cubicBezTo>
                    <a:pt x="833446" y="913915"/>
                    <a:pt x="831856" y="969566"/>
                    <a:pt x="796080" y="1006933"/>
                  </a:cubicBezTo>
                  <a:cubicBezTo>
                    <a:pt x="758713" y="1045890"/>
                    <a:pt x="710217" y="1064970"/>
                    <a:pt x="660924" y="1080871"/>
                  </a:cubicBezTo>
                  <a:cubicBezTo>
                    <a:pt x="614813" y="1095977"/>
                    <a:pt x="567905" y="1104722"/>
                    <a:pt x="518613" y="1098362"/>
                  </a:cubicBezTo>
                  <a:lnTo>
                    <a:pt x="518613" y="1096544"/>
                  </a:lnTo>
                  <a:lnTo>
                    <a:pt x="470388" y="1093579"/>
                  </a:lnTo>
                  <a:cubicBezTo>
                    <a:pt x="419072" y="1085641"/>
                    <a:pt x="371668" y="1064622"/>
                    <a:pt x="325158" y="1039578"/>
                  </a:cubicBezTo>
                  <a:cubicBezTo>
                    <a:pt x="315619" y="1034808"/>
                    <a:pt x="307668" y="1026062"/>
                    <a:pt x="299718" y="1019702"/>
                  </a:cubicBezTo>
                  <a:lnTo>
                    <a:pt x="299734" y="1015123"/>
                  </a:lnTo>
                  <a:lnTo>
                    <a:pt x="228212" y="956298"/>
                  </a:lnTo>
                  <a:cubicBezTo>
                    <a:pt x="161616" y="888770"/>
                    <a:pt x="120175" y="804695"/>
                    <a:pt x="97516" y="708099"/>
                  </a:cubicBezTo>
                  <a:cubicBezTo>
                    <a:pt x="68895" y="587255"/>
                    <a:pt x="84796" y="469590"/>
                    <a:pt x="137268" y="358286"/>
                  </a:cubicBezTo>
                  <a:cubicBezTo>
                    <a:pt x="167678" y="294484"/>
                    <a:pt x="208373" y="238732"/>
                    <a:pt x="261367" y="194049"/>
                  </a:cubicBezTo>
                  <a:lnTo>
                    <a:pt x="314823" y="155822"/>
                  </a:lnTo>
                  <a:lnTo>
                    <a:pt x="314823" y="153914"/>
                  </a:lnTo>
                  <a:cubicBezTo>
                    <a:pt x="348215" y="131653"/>
                    <a:pt x="383394" y="114559"/>
                    <a:pt x="420463" y="103429"/>
                  </a:cubicBezTo>
                  <a:close/>
                  <a:moveTo>
                    <a:pt x="646884" y="21193"/>
                  </a:moveTo>
                  <a:cubicBezTo>
                    <a:pt x="681070" y="12447"/>
                    <a:pt x="708895" y="25963"/>
                    <a:pt x="740698" y="44250"/>
                  </a:cubicBezTo>
                  <a:cubicBezTo>
                    <a:pt x="731952" y="50610"/>
                    <a:pt x="726385" y="57766"/>
                    <a:pt x="723207" y="56174"/>
                  </a:cubicBezTo>
                  <a:cubicBezTo>
                    <a:pt x="696175" y="47429"/>
                    <a:pt x="665964" y="47429"/>
                    <a:pt x="646884" y="21193"/>
                  </a:cubicBezTo>
                  <a:close/>
                  <a:moveTo>
                    <a:pt x="185764" y="149192"/>
                  </a:moveTo>
                  <a:cubicBezTo>
                    <a:pt x="188945" y="146013"/>
                    <a:pt x="197690" y="149988"/>
                    <a:pt x="212000" y="151578"/>
                  </a:cubicBezTo>
                  <a:cubicBezTo>
                    <a:pt x="186560" y="179403"/>
                    <a:pt x="166684" y="200871"/>
                    <a:pt x="144423" y="225516"/>
                  </a:cubicBezTo>
                  <a:cubicBezTo>
                    <a:pt x="139652" y="215976"/>
                    <a:pt x="134882" y="208821"/>
                    <a:pt x="135677" y="206435"/>
                  </a:cubicBezTo>
                  <a:cubicBezTo>
                    <a:pt x="151579" y="186559"/>
                    <a:pt x="168274" y="167479"/>
                    <a:pt x="185764" y="149192"/>
                  </a:cubicBezTo>
                  <a:close/>
                  <a:moveTo>
                    <a:pt x="514114" y="521"/>
                  </a:moveTo>
                  <a:cubicBezTo>
                    <a:pt x="537169" y="-273"/>
                    <a:pt x="560226" y="-273"/>
                    <a:pt x="583282" y="1317"/>
                  </a:cubicBezTo>
                  <a:cubicBezTo>
                    <a:pt x="587257" y="1317"/>
                    <a:pt x="594412" y="11652"/>
                    <a:pt x="593618" y="14038"/>
                  </a:cubicBezTo>
                  <a:cubicBezTo>
                    <a:pt x="591233" y="19604"/>
                    <a:pt x="584871" y="25168"/>
                    <a:pt x="579307" y="25964"/>
                  </a:cubicBezTo>
                  <a:cubicBezTo>
                    <a:pt x="569765" y="28349"/>
                    <a:pt x="559431" y="26758"/>
                    <a:pt x="549891" y="25964"/>
                  </a:cubicBezTo>
                  <a:cubicBezTo>
                    <a:pt x="538760" y="25964"/>
                    <a:pt x="527630" y="26758"/>
                    <a:pt x="516500" y="25168"/>
                  </a:cubicBezTo>
                  <a:cubicBezTo>
                    <a:pt x="511729" y="24372"/>
                    <a:pt x="505369" y="18012"/>
                    <a:pt x="505368" y="14038"/>
                  </a:cubicBezTo>
                  <a:cubicBezTo>
                    <a:pt x="505369" y="9267"/>
                    <a:pt x="510935" y="521"/>
                    <a:pt x="514114" y="521"/>
                  </a:cubicBezTo>
                  <a:close/>
                  <a:moveTo>
                    <a:pt x="313766" y="56970"/>
                  </a:moveTo>
                  <a:cubicBezTo>
                    <a:pt x="315355" y="67305"/>
                    <a:pt x="319331" y="77642"/>
                    <a:pt x="316945" y="78436"/>
                  </a:cubicBezTo>
                  <a:cubicBezTo>
                    <a:pt x="294685" y="92747"/>
                    <a:pt x="270834" y="105468"/>
                    <a:pt x="247778" y="118188"/>
                  </a:cubicBezTo>
                  <a:cubicBezTo>
                    <a:pt x="246188" y="118983"/>
                    <a:pt x="242213" y="115007"/>
                    <a:pt x="237443" y="111828"/>
                  </a:cubicBezTo>
                  <a:cubicBezTo>
                    <a:pt x="255729" y="84002"/>
                    <a:pt x="285144" y="74461"/>
                    <a:pt x="313766" y="56970"/>
                  </a:cubicBezTo>
                  <a:close/>
                  <a:moveTo>
                    <a:pt x="368621" y="33913"/>
                  </a:moveTo>
                  <a:cubicBezTo>
                    <a:pt x="394063" y="26757"/>
                    <a:pt x="420299" y="20397"/>
                    <a:pt x="446535" y="14833"/>
                  </a:cubicBezTo>
                  <a:cubicBezTo>
                    <a:pt x="448124" y="14037"/>
                    <a:pt x="451304" y="19602"/>
                    <a:pt x="459255" y="29142"/>
                  </a:cubicBezTo>
                  <a:cubicBezTo>
                    <a:pt x="429044" y="38683"/>
                    <a:pt x="403602" y="47429"/>
                    <a:pt x="378162" y="54583"/>
                  </a:cubicBezTo>
                  <a:cubicBezTo>
                    <a:pt x="374982" y="55379"/>
                    <a:pt x="367827" y="49812"/>
                    <a:pt x="364647" y="45837"/>
                  </a:cubicBezTo>
                  <a:cubicBezTo>
                    <a:pt x="363057" y="43452"/>
                    <a:pt x="366236" y="33913"/>
                    <a:pt x="368621" y="33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7"/>
            <p:cNvSpPr/>
            <p:nvPr/>
          </p:nvSpPr>
          <p:spPr>
            <a:xfrm rot="-1263482">
              <a:off x="1571931" y="570972"/>
              <a:ext cx="846193" cy="1185458"/>
            </a:xfrm>
            <a:custGeom>
              <a:avLst/>
              <a:gdLst/>
              <a:ahLst/>
              <a:cxnLst/>
              <a:rect l="l" t="t" r="r" b="b"/>
              <a:pathLst>
                <a:path w="844579" h="1183197" extrusionOk="0">
                  <a:moveTo>
                    <a:pt x="633897" y="1112372"/>
                  </a:moveTo>
                  <a:cubicBezTo>
                    <a:pt x="638668" y="1110781"/>
                    <a:pt x="647413" y="1114757"/>
                    <a:pt x="651388" y="1119526"/>
                  </a:cubicBezTo>
                  <a:cubicBezTo>
                    <a:pt x="653773" y="1121911"/>
                    <a:pt x="651388" y="1133042"/>
                    <a:pt x="647413" y="1134631"/>
                  </a:cubicBezTo>
                  <a:cubicBezTo>
                    <a:pt x="624357" y="1146558"/>
                    <a:pt x="601301" y="1156893"/>
                    <a:pt x="577450" y="1165638"/>
                  </a:cubicBezTo>
                  <a:cubicBezTo>
                    <a:pt x="573475" y="1167230"/>
                    <a:pt x="565526" y="1157689"/>
                    <a:pt x="552009" y="1148943"/>
                  </a:cubicBezTo>
                  <a:cubicBezTo>
                    <a:pt x="585402" y="1133837"/>
                    <a:pt x="609253" y="1121911"/>
                    <a:pt x="633897" y="1112372"/>
                  </a:cubicBezTo>
                  <a:close/>
                  <a:moveTo>
                    <a:pt x="435138" y="1154508"/>
                  </a:moveTo>
                  <a:cubicBezTo>
                    <a:pt x="458194" y="1152918"/>
                    <a:pt x="482046" y="1152122"/>
                    <a:pt x="505101" y="1152918"/>
                  </a:cubicBezTo>
                  <a:cubicBezTo>
                    <a:pt x="509076" y="1152918"/>
                    <a:pt x="517822" y="1160074"/>
                    <a:pt x="517026" y="1163253"/>
                  </a:cubicBezTo>
                  <a:cubicBezTo>
                    <a:pt x="516232" y="1169613"/>
                    <a:pt x="511462" y="1178359"/>
                    <a:pt x="506691" y="1179155"/>
                  </a:cubicBezTo>
                  <a:cubicBezTo>
                    <a:pt x="493971" y="1182334"/>
                    <a:pt x="480455" y="1181540"/>
                    <a:pt x="466939" y="1182334"/>
                  </a:cubicBezTo>
                  <a:cubicBezTo>
                    <a:pt x="466145" y="1183129"/>
                    <a:pt x="466146" y="1182334"/>
                    <a:pt x="466146" y="1182334"/>
                  </a:cubicBezTo>
                  <a:cubicBezTo>
                    <a:pt x="456604" y="1182334"/>
                    <a:pt x="446269" y="1183925"/>
                    <a:pt x="436728" y="1181540"/>
                  </a:cubicBezTo>
                  <a:cubicBezTo>
                    <a:pt x="430369" y="1179950"/>
                    <a:pt x="425598" y="1171999"/>
                    <a:pt x="420033" y="1167228"/>
                  </a:cubicBezTo>
                  <a:cubicBezTo>
                    <a:pt x="424803" y="1162459"/>
                    <a:pt x="429575" y="1155303"/>
                    <a:pt x="435138" y="1154508"/>
                  </a:cubicBezTo>
                  <a:close/>
                  <a:moveTo>
                    <a:pt x="745997" y="1018558"/>
                  </a:moveTo>
                  <a:cubicBezTo>
                    <a:pt x="747586" y="1017763"/>
                    <a:pt x="752357" y="1019354"/>
                    <a:pt x="763487" y="1020944"/>
                  </a:cubicBezTo>
                  <a:cubicBezTo>
                    <a:pt x="752356" y="1056721"/>
                    <a:pt x="730095" y="1076595"/>
                    <a:pt x="703065" y="1093292"/>
                  </a:cubicBezTo>
                  <a:cubicBezTo>
                    <a:pt x="699884" y="1094882"/>
                    <a:pt x="692729" y="1093292"/>
                    <a:pt x="690343" y="1090111"/>
                  </a:cubicBezTo>
                  <a:cubicBezTo>
                    <a:pt x="687960" y="1087726"/>
                    <a:pt x="685575" y="1079776"/>
                    <a:pt x="687164" y="1077391"/>
                  </a:cubicBezTo>
                  <a:cubicBezTo>
                    <a:pt x="706245" y="1057515"/>
                    <a:pt x="726120" y="1037639"/>
                    <a:pt x="745997" y="1018558"/>
                  </a:cubicBezTo>
                  <a:close/>
                  <a:moveTo>
                    <a:pt x="293623" y="1155301"/>
                  </a:moveTo>
                  <a:cubicBezTo>
                    <a:pt x="315884" y="1153712"/>
                    <a:pt x="338145" y="1153712"/>
                    <a:pt x="359611" y="1155301"/>
                  </a:cubicBezTo>
                  <a:cubicBezTo>
                    <a:pt x="364381" y="1155301"/>
                    <a:pt x="369152" y="1164047"/>
                    <a:pt x="373923" y="1168817"/>
                  </a:cubicBezTo>
                  <a:cubicBezTo>
                    <a:pt x="369152" y="1173588"/>
                    <a:pt x="365177" y="1180743"/>
                    <a:pt x="359611" y="1181537"/>
                  </a:cubicBezTo>
                  <a:cubicBezTo>
                    <a:pt x="349276" y="1183923"/>
                    <a:pt x="337349" y="1182333"/>
                    <a:pt x="327015" y="1182333"/>
                  </a:cubicBezTo>
                  <a:cubicBezTo>
                    <a:pt x="315884" y="1182333"/>
                    <a:pt x="304754" y="1183923"/>
                    <a:pt x="293623" y="1181538"/>
                  </a:cubicBezTo>
                  <a:cubicBezTo>
                    <a:pt x="288059" y="1180743"/>
                    <a:pt x="284084" y="1172792"/>
                    <a:pt x="279313" y="1168023"/>
                  </a:cubicBezTo>
                  <a:cubicBezTo>
                    <a:pt x="284083" y="1163253"/>
                    <a:pt x="288854" y="1155301"/>
                    <a:pt x="293623" y="1155301"/>
                  </a:cubicBezTo>
                  <a:close/>
                  <a:moveTo>
                    <a:pt x="138593" y="1157688"/>
                  </a:moveTo>
                  <a:cubicBezTo>
                    <a:pt x="169601" y="1158483"/>
                    <a:pt x="202991" y="1140993"/>
                    <a:pt x="233203" y="1169614"/>
                  </a:cubicBezTo>
                  <a:cubicBezTo>
                    <a:pt x="199812" y="1191079"/>
                    <a:pt x="156880" y="1187105"/>
                    <a:pt x="138593" y="1157688"/>
                  </a:cubicBezTo>
                  <a:close/>
                  <a:moveTo>
                    <a:pt x="808010" y="894829"/>
                  </a:moveTo>
                  <a:cubicBezTo>
                    <a:pt x="810992" y="893537"/>
                    <a:pt x="814370" y="892941"/>
                    <a:pt x="816756" y="893736"/>
                  </a:cubicBezTo>
                  <a:cubicBezTo>
                    <a:pt x="820730" y="894531"/>
                    <a:pt x="827884" y="903277"/>
                    <a:pt x="827091" y="905662"/>
                  </a:cubicBezTo>
                  <a:cubicBezTo>
                    <a:pt x="817549" y="930309"/>
                    <a:pt x="807214" y="954953"/>
                    <a:pt x="796879" y="979600"/>
                  </a:cubicBezTo>
                  <a:cubicBezTo>
                    <a:pt x="795288" y="981985"/>
                    <a:pt x="789723" y="981985"/>
                    <a:pt x="782568" y="985164"/>
                  </a:cubicBezTo>
                  <a:cubicBezTo>
                    <a:pt x="779388" y="978010"/>
                    <a:pt x="773822" y="970059"/>
                    <a:pt x="775413" y="964495"/>
                  </a:cubicBezTo>
                  <a:cubicBezTo>
                    <a:pt x="782568" y="942233"/>
                    <a:pt x="792109" y="921563"/>
                    <a:pt x="801648" y="900097"/>
                  </a:cubicBezTo>
                  <a:cubicBezTo>
                    <a:pt x="802444" y="898109"/>
                    <a:pt x="805028" y="896121"/>
                    <a:pt x="808010" y="894829"/>
                  </a:cubicBezTo>
                  <a:close/>
                  <a:moveTo>
                    <a:pt x="22518" y="1074209"/>
                  </a:moveTo>
                  <a:cubicBezTo>
                    <a:pt x="31263" y="1073416"/>
                    <a:pt x="37623" y="1070235"/>
                    <a:pt x="40009" y="1072620"/>
                  </a:cubicBezTo>
                  <a:cubicBezTo>
                    <a:pt x="53525" y="1080570"/>
                    <a:pt x="86121" y="1125888"/>
                    <a:pt x="86915" y="1143379"/>
                  </a:cubicBezTo>
                  <a:cubicBezTo>
                    <a:pt x="56704" y="1130657"/>
                    <a:pt x="36034" y="1109191"/>
                    <a:pt x="22518" y="1074209"/>
                  </a:cubicBezTo>
                  <a:close/>
                  <a:moveTo>
                    <a:pt x="829473" y="751427"/>
                  </a:moveTo>
                  <a:cubicBezTo>
                    <a:pt x="834244" y="751426"/>
                    <a:pt x="841398" y="756991"/>
                    <a:pt x="842194" y="760967"/>
                  </a:cubicBezTo>
                  <a:cubicBezTo>
                    <a:pt x="844579" y="773688"/>
                    <a:pt x="843783" y="786408"/>
                    <a:pt x="844579" y="800718"/>
                  </a:cubicBezTo>
                  <a:cubicBezTo>
                    <a:pt x="843783" y="811054"/>
                    <a:pt x="843784" y="822979"/>
                    <a:pt x="841398" y="834905"/>
                  </a:cubicBezTo>
                  <a:cubicBezTo>
                    <a:pt x="840604" y="839676"/>
                    <a:pt x="833448" y="846036"/>
                    <a:pt x="829474" y="846036"/>
                  </a:cubicBezTo>
                  <a:cubicBezTo>
                    <a:pt x="824703" y="846036"/>
                    <a:pt x="815958" y="840470"/>
                    <a:pt x="815958" y="836495"/>
                  </a:cubicBezTo>
                  <a:cubicBezTo>
                    <a:pt x="815164" y="811055"/>
                    <a:pt x="815164" y="785612"/>
                    <a:pt x="815958" y="760172"/>
                  </a:cubicBezTo>
                  <a:cubicBezTo>
                    <a:pt x="815957" y="756991"/>
                    <a:pt x="824703" y="751427"/>
                    <a:pt x="829473" y="751427"/>
                  </a:cubicBezTo>
                  <a:close/>
                  <a:moveTo>
                    <a:pt x="5824" y="925538"/>
                  </a:moveTo>
                  <a:cubicBezTo>
                    <a:pt x="15364" y="932694"/>
                    <a:pt x="23314" y="935079"/>
                    <a:pt x="23314" y="938258"/>
                  </a:cubicBezTo>
                  <a:cubicBezTo>
                    <a:pt x="25700" y="966880"/>
                    <a:pt x="32060" y="995501"/>
                    <a:pt x="14569" y="1022531"/>
                  </a:cubicBezTo>
                  <a:cubicBezTo>
                    <a:pt x="-5307" y="993116"/>
                    <a:pt x="258" y="962905"/>
                    <a:pt x="5824" y="925538"/>
                  </a:cubicBezTo>
                  <a:close/>
                  <a:moveTo>
                    <a:pt x="458195" y="757788"/>
                  </a:moveTo>
                  <a:cubicBezTo>
                    <a:pt x="465349" y="748248"/>
                    <a:pt x="482047" y="751427"/>
                    <a:pt x="493176" y="764149"/>
                  </a:cubicBezTo>
                  <a:cubicBezTo>
                    <a:pt x="508283" y="781639"/>
                    <a:pt x="505102" y="814236"/>
                    <a:pt x="485226" y="824571"/>
                  </a:cubicBezTo>
                  <a:cubicBezTo>
                    <a:pt x="478070" y="828546"/>
                    <a:pt x="464556" y="829341"/>
                    <a:pt x="458990" y="824570"/>
                  </a:cubicBezTo>
                  <a:cubicBezTo>
                    <a:pt x="449450" y="816621"/>
                    <a:pt x="455015" y="807875"/>
                    <a:pt x="465350" y="801514"/>
                  </a:cubicBezTo>
                  <a:cubicBezTo>
                    <a:pt x="468531" y="800720"/>
                    <a:pt x="470120" y="796745"/>
                    <a:pt x="473301" y="792768"/>
                  </a:cubicBezTo>
                  <a:cubicBezTo>
                    <a:pt x="470916" y="788000"/>
                    <a:pt x="470120" y="784819"/>
                    <a:pt x="468530" y="784023"/>
                  </a:cubicBezTo>
                  <a:cubicBezTo>
                    <a:pt x="459785" y="776869"/>
                    <a:pt x="448655" y="771302"/>
                    <a:pt x="458195" y="757788"/>
                  </a:cubicBezTo>
                  <a:close/>
                  <a:moveTo>
                    <a:pt x="788927" y="612296"/>
                  </a:moveTo>
                  <a:cubicBezTo>
                    <a:pt x="794492" y="615477"/>
                    <a:pt x="804033" y="617067"/>
                    <a:pt x="806417" y="621838"/>
                  </a:cubicBezTo>
                  <a:cubicBezTo>
                    <a:pt x="816753" y="642508"/>
                    <a:pt x="823908" y="664769"/>
                    <a:pt x="832653" y="687824"/>
                  </a:cubicBezTo>
                  <a:cubicBezTo>
                    <a:pt x="828678" y="693390"/>
                    <a:pt x="826292" y="702930"/>
                    <a:pt x="820728" y="704521"/>
                  </a:cubicBezTo>
                  <a:cubicBezTo>
                    <a:pt x="816753" y="706111"/>
                    <a:pt x="806417" y="700546"/>
                    <a:pt x="804034" y="695775"/>
                  </a:cubicBezTo>
                  <a:cubicBezTo>
                    <a:pt x="795288" y="675899"/>
                    <a:pt x="787336" y="655228"/>
                    <a:pt x="781772" y="633762"/>
                  </a:cubicBezTo>
                  <a:cubicBezTo>
                    <a:pt x="780181" y="627402"/>
                    <a:pt x="786542" y="619452"/>
                    <a:pt x="788927" y="612296"/>
                  </a:cubicBezTo>
                  <a:close/>
                  <a:moveTo>
                    <a:pt x="342917" y="753017"/>
                  </a:moveTo>
                  <a:cubicBezTo>
                    <a:pt x="359612" y="753017"/>
                    <a:pt x="372331" y="751426"/>
                    <a:pt x="385847" y="753811"/>
                  </a:cubicBezTo>
                  <a:cubicBezTo>
                    <a:pt x="391413" y="754607"/>
                    <a:pt x="396978" y="761763"/>
                    <a:pt x="401748" y="765738"/>
                  </a:cubicBezTo>
                  <a:cubicBezTo>
                    <a:pt x="397773" y="770508"/>
                    <a:pt x="393799" y="777662"/>
                    <a:pt x="388233" y="780843"/>
                  </a:cubicBezTo>
                  <a:cubicBezTo>
                    <a:pt x="383462" y="783229"/>
                    <a:pt x="376308" y="783228"/>
                    <a:pt x="360407" y="787203"/>
                  </a:cubicBezTo>
                  <a:cubicBezTo>
                    <a:pt x="372332" y="795153"/>
                    <a:pt x="378693" y="799128"/>
                    <a:pt x="384258" y="803104"/>
                  </a:cubicBezTo>
                  <a:cubicBezTo>
                    <a:pt x="390618" y="807873"/>
                    <a:pt x="396978" y="811850"/>
                    <a:pt x="402544" y="816619"/>
                  </a:cubicBezTo>
                  <a:cubicBezTo>
                    <a:pt x="395388" y="821389"/>
                    <a:pt x="388233" y="830930"/>
                    <a:pt x="380282" y="831724"/>
                  </a:cubicBezTo>
                  <a:cubicBezTo>
                    <a:pt x="346095" y="834905"/>
                    <a:pt x="338942" y="827749"/>
                    <a:pt x="340531" y="796743"/>
                  </a:cubicBezTo>
                  <a:cubicBezTo>
                    <a:pt x="341327" y="783228"/>
                    <a:pt x="342121" y="770508"/>
                    <a:pt x="342917" y="753017"/>
                  </a:cubicBezTo>
                  <a:close/>
                  <a:moveTo>
                    <a:pt x="12184" y="790384"/>
                  </a:moveTo>
                  <a:cubicBezTo>
                    <a:pt x="14569" y="789589"/>
                    <a:pt x="20929" y="791974"/>
                    <a:pt x="20929" y="793564"/>
                  </a:cubicBezTo>
                  <a:cubicBezTo>
                    <a:pt x="23313" y="805490"/>
                    <a:pt x="26493" y="817415"/>
                    <a:pt x="25698" y="829341"/>
                  </a:cubicBezTo>
                  <a:cubicBezTo>
                    <a:pt x="24108" y="846036"/>
                    <a:pt x="34443" y="865912"/>
                    <a:pt x="13773" y="879428"/>
                  </a:cubicBezTo>
                  <a:cubicBezTo>
                    <a:pt x="10592" y="877043"/>
                    <a:pt x="5027" y="874657"/>
                    <a:pt x="5027" y="873068"/>
                  </a:cubicBezTo>
                  <a:cubicBezTo>
                    <a:pt x="3438" y="848421"/>
                    <a:pt x="2642" y="824570"/>
                    <a:pt x="2642" y="799924"/>
                  </a:cubicBezTo>
                  <a:cubicBezTo>
                    <a:pt x="2642" y="796745"/>
                    <a:pt x="8207" y="791974"/>
                    <a:pt x="12184" y="790384"/>
                  </a:cubicBezTo>
                  <a:close/>
                  <a:moveTo>
                    <a:pt x="736493" y="490756"/>
                  </a:moveTo>
                  <a:cubicBezTo>
                    <a:pt x="738940" y="489017"/>
                    <a:pt x="742219" y="488272"/>
                    <a:pt x="746791" y="489067"/>
                  </a:cubicBezTo>
                  <a:cubicBezTo>
                    <a:pt x="767460" y="492246"/>
                    <a:pt x="756331" y="508941"/>
                    <a:pt x="754741" y="521663"/>
                  </a:cubicBezTo>
                  <a:cubicBezTo>
                    <a:pt x="753947" y="528817"/>
                    <a:pt x="758715" y="537562"/>
                    <a:pt x="761100" y="545514"/>
                  </a:cubicBezTo>
                  <a:cubicBezTo>
                    <a:pt x="763486" y="553463"/>
                    <a:pt x="766667" y="560619"/>
                    <a:pt x="771437" y="571750"/>
                  </a:cubicBezTo>
                  <a:cubicBezTo>
                    <a:pt x="738045" y="570158"/>
                    <a:pt x="718965" y="549489"/>
                    <a:pt x="722144" y="525638"/>
                  </a:cubicBezTo>
                  <a:cubicBezTo>
                    <a:pt x="722144" y="523252"/>
                    <a:pt x="722940" y="520867"/>
                    <a:pt x="724529" y="518482"/>
                  </a:cubicBezTo>
                  <a:cubicBezTo>
                    <a:pt x="729300" y="510134"/>
                    <a:pt x="729150" y="495973"/>
                    <a:pt x="736493" y="490756"/>
                  </a:cubicBezTo>
                  <a:close/>
                  <a:moveTo>
                    <a:pt x="13773" y="643303"/>
                  </a:moveTo>
                  <a:cubicBezTo>
                    <a:pt x="30469" y="663975"/>
                    <a:pt x="31264" y="709291"/>
                    <a:pt x="16159" y="735527"/>
                  </a:cubicBezTo>
                  <a:cubicBezTo>
                    <a:pt x="-4513" y="718037"/>
                    <a:pt x="-5308" y="668743"/>
                    <a:pt x="13773" y="643303"/>
                  </a:cubicBezTo>
                  <a:close/>
                  <a:moveTo>
                    <a:pt x="761897" y="345365"/>
                  </a:moveTo>
                  <a:cubicBezTo>
                    <a:pt x="766866" y="345365"/>
                    <a:pt x="771835" y="347949"/>
                    <a:pt x="773027" y="353116"/>
                  </a:cubicBezTo>
                  <a:cubicBezTo>
                    <a:pt x="780979" y="381737"/>
                    <a:pt x="781772" y="410359"/>
                    <a:pt x="769053" y="438185"/>
                  </a:cubicBezTo>
                  <a:cubicBezTo>
                    <a:pt x="767462" y="441364"/>
                    <a:pt x="761102" y="442955"/>
                    <a:pt x="753153" y="446134"/>
                  </a:cubicBezTo>
                  <a:cubicBezTo>
                    <a:pt x="741227" y="414334"/>
                    <a:pt x="744408" y="383327"/>
                    <a:pt x="750768" y="353116"/>
                  </a:cubicBezTo>
                  <a:cubicBezTo>
                    <a:pt x="751960" y="347949"/>
                    <a:pt x="756928" y="345365"/>
                    <a:pt x="761897" y="345365"/>
                  </a:cubicBezTo>
                  <a:close/>
                  <a:moveTo>
                    <a:pt x="16952" y="499402"/>
                  </a:moveTo>
                  <a:cubicBezTo>
                    <a:pt x="25698" y="533588"/>
                    <a:pt x="32058" y="563799"/>
                    <a:pt x="16157" y="601962"/>
                  </a:cubicBezTo>
                  <a:cubicBezTo>
                    <a:pt x="-6103" y="569366"/>
                    <a:pt x="3437" y="541540"/>
                    <a:pt x="3437" y="514508"/>
                  </a:cubicBezTo>
                  <a:cubicBezTo>
                    <a:pt x="2643" y="509737"/>
                    <a:pt x="11388" y="504173"/>
                    <a:pt x="16952" y="499402"/>
                  </a:cubicBezTo>
                  <a:close/>
                  <a:moveTo>
                    <a:pt x="343710" y="352321"/>
                  </a:moveTo>
                  <a:cubicBezTo>
                    <a:pt x="360405" y="351526"/>
                    <a:pt x="374717" y="349936"/>
                    <a:pt x="388233" y="350730"/>
                  </a:cubicBezTo>
                  <a:cubicBezTo>
                    <a:pt x="393001" y="350730"/>
                    <a:pt x="401747" y="357886"/>
                    <a:pt x="400953" y="360271"/>
                  </a:cubicBezTo>
                  <a:cubicBezTo>
                    <a:pt x="399362" y="366631"/>
                    <a:pt x="395387" y="372991"/>
                    <a:pt x="389823" y="376966"/>
                  </a:cubicBezTo>
                  <a:cubicBezTo>
                    <a:pt x="384256" y="380941"/>
                    <a:pt x="376307" y="380941"/>
                    <a:pt x="369946" y="381737"/>
                  </a:cubicBezTo>
                  <a:cubicBezTo>
                    <a:pt x="365176" y="402408"/>
                    <a:pt x="379487" y="398432"/>
                    <a:pt x="389823" y="401613"/>
                  </a:cubicBezTo>
                  <a:cubicBezTo>
                    <a:pt x="394593" y="403202"/>
                    <a:pt x="397772" y="408769"/>
                    <a:pt x="401747" y="412743"/>
                  </a:cubicBezTo>
                  <a:cubicBezTo>
                    <a:pt x="396978" y="417514"/>
                    <a:pt x="392208" y="424668"/>
                    <a:pt x="387438" y="425463"/>
                  </a:cubicBezTo>
                  <a:cubicBezTo>
                    <a:pt x="374717" y="428643"/>
                    <a:pt x="361201" y="427053"/>
                    <a:pt x="343710" y="427053"/>
                  </a:cubicBezTo>
                  <a:cubicBezTo>
                    <a:pt x="343710" y="399228"/>
                    <a:pt x="343710" y="377762"/>
                    <a:pt x="343710" y="352321"/>
                  </a:cubicBezTo>
                  <a:close/>
                  <a:moveTo>
                    <a:pt x="718169" y="210806"/>
                  </a:moveTo>
                  <a:cubicBezTo>
                    <a:pt x="724530" y="210011"/>
                    <a:pt x="734864" y="210806"/>
                    <a:pt x="736455" y="214781"/>
                  </a:cubicBezTo>
                  <a:cubicBezTo>
                    <a:pt x="748380" y="240222"/>
                    <a:pt x="763486" y="264868"/>
                    <a:pt x="760306" y="303029"/>
                  </a:cubicBezTo>
                  <a:cubicBezTo>
                    <a:pt x="749176" y="297464"/>
                    <a:pt x="739635" y="295875"/>
                    <a:pt x="737250" y="290309"/>
                  </a:cubicBezTo>
                  <a:cubicBezTo>
                    <a:pt x="727710" y="269639"/>
                    <a:pt x="719759" y="247377"/>
                    <a:pt x="712605" y="225116"/>
                  </a:cubicBezTo>
                  <a:cubicBezTo>
                    <a:pt x="711014" y="221141"/>
                    <a:pt x="715784" y="211600"/>
                    <a:pt x="718169" y="210806"/>
                  </a:cubicBezTo>
                  <a:close/>
                  <a:moveTo>
                    <a:pt x="12182" y="358682"/>
                  </a:moveTo>
                  <a:cubicBezTo>
                    <a:pt x="30469" y="375377"/>
                    <a:pt x="32059" y="421489"/>
                    <a:pt x="15363" y="447725"/>
                  </a:cubicBezTo>
                  <a:cubicBezTo>
                    <a:pt x="-3718" y="430235"/>
                    <a:pt x="-5309" y="385714"/>
                    <a:pt x="12182" y="358682"/>
                  </a:cubicBezTo>
                  <a:close/>
                  <a:moveTo>
                    <a:pt x="633103" y="94731"/>
                  </a:moveTo>
                  <a:cubicBezTo>
                    <a:pt x="633897" y="93140"/>
                    <a:pt x="645823" y="93936"/>
                    <a:pt x="648209" y="97116"/>
                  </a:cubicBezTo>
                  <a:cubicBezTo>
                    <a:pt x="664904" y="113016"/>
                    <a:pt x="680010" y="130507"/>
                    <a:pt x="695115" y="147997"/>
                  </a:cubicBezTo>
                  <a:cubicBezTo>
                    <a:pt x="698296" y="150383"/>
                    <a:pt x="699090" y="154358"/>
                    <a:pt x="701476" y="159128"/>
                  </a:cubicBezTo>
                  <a:cubicBezTo>
                    <a:pt x="699090" y="162309"/>
                    <a:pt x="697500" y="168669"/>
                    <a:pt x="694319" y="169463"/>
                  </a:cubicBezTo>
                  <a:cubicBezTo>
                    <a:pt x="689551" y="171054"/>
                    <a:pt x="680805" y="171848"/>
                    <a:pt x="677624" y="168669"/>
                  </a:cubicBezTo>
                  <a:cubicBezTo>
                    <a:pt x="660929" y="151178"/>
                    <a:pt x="645028" y="132892"/>
                    <a:pt x="629923" y="113811"/>
                  </a:cubicBezTo>
                  <a:cubicBezTo>
                    <a:pt x="627537" y="109837"/>
                    <a:pt x="629923" y="100295"/>
                    <a:pt x="633103" y="94731"/>
                  </a:cubicBezTo>
                  <a:close/>
                  <a:moveTo>
                    <a:pt x="18544" y="211600"/>
                  </a:moveTo>
                  <a:cubicBezTo>
                    <a:pt x="29675" y="245786"/>
                    <a:pt x="28083" y="275203"/>
                    <a:pt x="16955" y="305413"/>
                  </a:cubicBezTo>
                  <a:cubicBezTo>
                    <a:pt x="-5307" y="280767"/>
                    <a:pt x="-3717" y="234655"/>
                    <a:pt x="18544" y="211600"/>
                  </a:cubicBezTo>
                  <a:close/>
                  <a:moveTo>
                    <a:pt x="512854" y="21488"/>
                  </a:moveTo>
                  <a:cubicBezTo>
                    <a:pt x="515637" y="19600"/>
                    <a:pt x="518617" y="18407"/>
                    <a:pt x="520207" y="19202"/>
                  </a:cubicBezTo>
                  <a:cubicBezTo>
                    <a:pt x="544060" y="29538"/>
                    <a:pt x="567115" y="41463"/>
                    <a:pt x="589376" y="53389"/>
                  </a:cubicBezTo>
                  <a:cubicBezTo>
                    <a:pt x="593350" y="54979"/>
                    <a:pt x="594940" y="61339"/>
                    <a:pt x="598121" y="67699"/>
                  </a:cubicBezTo>
                  <a:cubicBezTo>
                    <a:pt x="590169" y="70880"/>
                    <a:pt x="583016" y="77240"/>
                    <a:pt x="578245" y="75650"/>
                  </a:cubicBezTo>
                  <a:cubicBezTo>
                    <a:pt x="555188" y="66109"/>
                    <a:pt x="532929" y="55774"/>
                    <a:pt x="511463" y="43848"/>
                  </a:cubicBezTo>
                  <a:cubicBezTo>
                    <a:pt x="507487" y="42258"/>
                    <a:pt x="505102" y="32718"/>
                    <a:pt x="506693" y="27947"/>
                  </a:cubicBezTo>
                  <a:cubicBezTo>
                    <a:pt x="507488" y="25960"/>
                    <a:pt x="510071" y="23376"/>
                    <a:pt x="512854" y="21488"/>
                  </a:cubicBezTo>
                  <a:close/>
                  <a:moveTo>
                    <a:pt x="132531" y="100892"/>
                  </a:moveTo>
                  <a:cubicBezTo>
                    <a:pt x="147935" y="90358"/>
                    <a:pt x="166818" y="84793"/>
                    <a:pt x="188681" y="84395"/>
                  </a:cubicBezTo>
                  <a:lnTo>
                    <a:pt x="255167" y="85979"/>
                  </a:lnTo>
                  <a:lnTo>
                    <a:pt x="424007" y="83601"/>
                  </a:lnTo>
                  <a:cubicBezTo>
                    <a:pt x="434345" y="83601"/>
                    <a:pt x="444679" y="87576"/>
                    <a:pt x="455810" y="89961"/>
                  </a:cubicBezTo>
                  <a:lnTo>
                    <a:pt x="455808" y="89975"/>
                  </a:lnTo>
                  <a:lnTo>
                    <a:pt x="455811" y="89961"/>
                  </a:lnTo>
                  <a:cubicBezTo>
                    <a:pt x="530543" y="99502"/>
                    <a:pt x="586195" y="141637"/>
                    <a:pt x="629128" y="199676"/>
                  </a:cubicBezTo>
                  <a:cubicBezTo>
                    <a:pt x="701476" y="298258"/>
                    <a:pt x="711811" y="405588"/>
                    <a:pt x="664903" y="518482"/>
                  </a:cubicBezTo>
                  <a:cubicBezTo>
                    <a:pt x="660929" y="527228"/>
                    <a:pt x="656954" y="536769"/>
                    <a:pt x="651389" y="549489"/>
                  </a:cubicBezTo>
                  <a:cubicBezTo>
                    <a:pt x="659339" y="558234"/>
                    <a:pt x="668084" y="567775"/>
                    <a:pt x="676829" y="577315"/>
                  </a:cubicBezTo>
                  <a:cubicBezTo>
                    <a:pt x="815165" y="722805"/>
                    <a:pt x="779389" y="980396"/>
                    <a:pt x="589376" y="1070234"/>
                  </a:cubicBezTo>
                  <a:cubicBezTo>
                    <a:pt x="555984" y="1086136"/>
                    <a:pt x="516234" y="1090110"/>
                    <a:pt x="479661" y="1099650"/>
                  </a:cubicBezTo>
                  <a:cubicBezTo>
                    <a:pt x="477276" y="1100446"/>
                    <a:pt x="473301" y="1096471"/>
                    <a:pt x="470122" y="1094881"/>
                  </a:cubicBezTo>
                  <a:cubicBezTo>
                    <a:pt x="470121" y="1026508"/>
                    <a:pt x="470122" y="957340"/>
                    <a:pt x="470122" y="888967"/>
                  </a:cubicBezTo>
                  <a:cubicBezTo>
                    <a:pt x="472507" y="888173"/>
                    <a:pt x="474892" y="887378"/>
                    <a:pt x="477276" y="887377"/>
                  </a:cubicBezTo>
                  <a:cubicBezTo>
                    <a:pt x="531339" y="876247"/>
                    <a:pt x="560755" y="839676"/>
                    <a:pt x="558370" y="786408"/>
                  </a:cubicBezTo>
                  <a:cubicBezTo>
                    <a:pt x="556780" y="737910"/>
                    <a:pt x="524184" y="703724"/>
                    <a:pt x="473301" y="696569"/>
                  </a:cubicBezTo>
                  <a:cubicBezTo>
                    <a:pt x="466940" y="695775"/>
                    <a:pt x="461376" y="694979"/>
                    <a:pt x="455017" y="694185"/>
                  </a:cubicBezTo>
                  <a:cubicBezTo>
                    <a:pt x="455016" y="619452"/>
                    <a:pt x="455016" y="544718"/>
                    <a:pt x="455016" y="469987"/>
                  </a:cubicBezTo>
                  <a:cubicBezTo>
                    <a:pt x="461377" y="462035"/>
                    <a:pt x="467737" y="454879"/>
                    <a:pt x="474096" y="446930"/>
                  </a:cubicBezTo>
                  <a:cubicBezTo>
                    <a:pt x="502718" y="407178"/>
                    <a:pt x="497152" y="352322"/>
                    <a:pt x="462170" y="318930"/>
                  </a:cubicBezTo>
                  <a:cubicBezTo>
                    <a:pt x="455016" y="311774"/>
                    <a:pt x="447065" y="306210"/>
                    <a:pt x="439115" y="300644"/>
                  </a:cubicBezTo>
                  <a:cubicBezTo>
                    <a:pt x="442296" y="287923"/>
                    <a:pt x="447065" y="275999"/>
                    <a:pt x="447860" y="263277"/>
                  </a:cubicBezTo>
                  <a:lnTo>
                    <a:pt x="447856" y="261694"/>
                  </a:lnTo>
                  <a:lnTo>
                    <a:pt x="439113" y="299054"/>
                  </a:lnTo>
                  <a:cubicBezTo>
                    <a:pt x="388232" y="287130"/>
                    <a:pt x="337350" y="293490"/>
                    <a:pt x="286467" y="292694"/>
                  </a:cubicBezTo>
                  <a:cubicBezTo>
                    <a:pt x="286467" y="358682"/>
                    <a:pt x="286467" y="419900"/>
                    <a:pt x="286467" y="484297"/>
                  </a:cubicBezTo>
                  <a:cubicBezTo>
                    <a:pt x="319063" y="484297"/>
                    <a:pt x="350070" y="483501"/>
                    <a:pt x="380280" y="484297"/>
                  </a:cubicBezTo>
                  <a:cubicBezTo>
                    <a:pt x="406516" y="485093"/>
                    <a:pt x="431959" y="481116"/>
                    <a:pt x="455014" y="468396"/>
                  </a:cubicBezTo>
                  <a:cubicBezTo>
                    <a:pt x="455014" y="543129"/>
                    <a:pt x="455014" y="617863"/>
                    <a:pt x="455014" y="692594"/>
                  </a:cubicBezTo>
                  <a:cubicBezTo>
                    <a:pt x="398567" y="693390"/>
                    <a:pt x="342121" y="694980"/>
                    <a:pt x="286468" y="695775"/>
                  </a:cubicBezTo>
                  <a:cubicBezTo>
                    <a:pt x="286467" y="760968"/>
                    <a:pt x="286467" y="822185"/>
                    <a:pt x="286467" y="888173"/>
                  </a:cubicBezTo>
                  <a:cubicBezTo>
                    <a:pt x="349276" y="888173"/>
                    <a:pt x="409697" y="888174"/>
                    <a:pt x="470120" y="888173"/>
                  </a:cubicBezTo>
                  <a:cubicBezTo>
                    <a:pt x="470120" y="956545"/>
                    <a:pt x="470119" y="1025713"/>
                    <a:pt x="470120" y="1094086"/>
                  </a:cubicBezTo>
                  <a:cubicBezTo>
                    <a:pt x="398567" y="1094086"/>
                    <a:pt x="327015" y="1094086"/>
                    <a:pt x="254667" y="1093290"/>
                  </a:cubicBezTo>
                  <a:lnTo>
                    <a:pt x="254667" y="1093185"/>
                  </a:lnTo>
                  <a:lnTo>
                    <a:pt x="254667" y="1093290"/>
                  </a:lnTo>
                  <a:cubicBezTo>
                    <a:pt x="233997" y="1094086"/>
                    <a:pt x="212531" y="1094880"/>
                    <a:pt x="191859" y="1094880"/>
                  </a:cubicBezTo>
                  <a:cubicBezTo>
                    <a:pt x="133027" y="1094880"/>
                    <a:pt x="89301" y="1053538"/>
                    <a:pt x="85326" y="994706"/>
                  </a:cubicBezTo>
                  <a:cubicBezTo>
                    <a:pt x="84530" y="987552"/>
                    <a:pt x="85326" y="979600"/>
                    <a:pt x="85326" y="972446"/>
                  </a:cubicBezTo>
                  <a:cubicBezTo>
                    <a:pt x="85325" y="718035"/>
                    <a:pt x="85326" y="462831"/>
                    <a:pt x="86121" y="208420"/>
                  </a:cubicBezTo>
                  <a:cubicBezTo>
                    <a:pt x="86122" y="187750"/>
                    <a:pt x="90096" y="166284"/>
                    <a:pt x="97252" y="147202"/>
                  </a:cubicBezTo>
                  <a:cubicBezTo>
                    <a:pt x="105202" y="126929"/>
                    <a:pt x="117127" y="111426"/>
                    <a:pt x="132531" y="100892"/>
                  </a:cubicBezTo>
                  <a:close/>
                  <a:moveTo>
                    <a:pt x="378691" y="1713"/>
                  </a:moveTo>
                  <a:cubicBezTo>
                    <a:pt x="389822" y="-673"/>
                    <a:pt x="401747" y="123"/>
                    <a:pt x="412083" y="917"/>
                  </a:cubicBezTo>
                  <a:cubicBezTo>
                    <a:pt x="423212" y="917"/>
                    <a:pt x="434343" y="-1468"/>
                    <a:pt x="444678" y="1713"/>
                  </a:cubicBezTo>
                  <a:cubicBezTo>
                    <a:pt x="451040" y="3302"/>
                    <a:pt x="455014" y="12048"/>
                    <a:pt x="460579" y="18408"/>
                  </a:cubicBezTo>
                  <a:cubicBezTo>
                    <a:pt x="455014" y="22383"/>
                    <a:pt x="449448" y="29539"/>
                    <a:pt x="443883" y="29539"/>
                  </a:cubicBezTo>
                  <a:cubicBezTo>
                    <a:pt x="421622" y="29539"/>
                    <a:pt x="400158" y="27153"/>
                    <a:pt x="377896" y="24768"/>
                  </a:cubicBezTo>
                  <a:cubicBezTo>
                    <a:pt x="373125" y="23974"/>
                    <a:pt x="369151" y="18408"/>
                    <a:pt x="365176" y="14433"/>
                  </a:cubicBezTo>
                  <a:cubicBezTo>
                    <a:pt x="369150" y="9662"/>
                    <a:pt x="373126" y="2506"/>
                    <a:pt x="378691" y="1713"/>
                  </a:cubicBezTo>
                  <a:close/>
                  <a:moveTo>
                    <a:pt x="47959" y="71674"/>
                  </a:moveTo>
                  <a:cubicBezTo>
                    <a:pt x="51934" y="81215"/>
                    <a:pt x="55908" y="86780"/>
                    <a:pt x="54319" y="89960"/>
                  </a:cubicBezTo>
                  <a:cubicBezTo>
                    <a:pt x="46369" y="111426"/>
                    <a:pt x="38418" y="132891"/>
                    <a:pt x="28879" y="154357"/>
                  </a:cubicBezTo>
                  <a:cubicBezTo>
                    <a:pt x="27289" y="158332"/>
                    <a:pt x="18543" y="163102"/>
                    <a:pt x="14567" y="162306"/>
                  </a:cubicBezTo>
                  <a:cubicBezTo>
                    <a:pt x="10592" y="161513"/>
                    <a:pt x="5028" y="152767"/>
                    <a:pt x="5821" y="148793"/>
                  </a:cubicBezTo>
                  <a:cubicBezTo>
                    <a:pt x="12181" y="120965"/>
                    <a:pt x="20929" y="94729"/>
                    <a:pt x="47959" y="71674"/>
                  </a:cubicBezTo>
                  <a:close/>
                  <a:moveTo>
                    <a:pt x="237972" y="917"/>
                  </a:moveTo>
                  <a:cubicBezTo>
                    <a:pt x="260233" y="123"/>
                    <a:pt x="282494" y="-673"/>
                    <a:pt x="304755" y="917"/>
                  </a:cubicBezTo>
                  <a:cubicBezTo>
                    <a:pt x="309526" y="917"/>
                    <a:pt x="314295" y="6483"/>
                    <a:pt x="318271" y="11252"/>
                  </a:cubicBezTo>
                  <a:cubicBezTo>
                    <a:pt x="319065" y="12048"/>
                    <a:pt x="315886" y="19998"/>
                    <a:pt x="314295" y="19997"/>
                  </a:cubicBezTo>
                  <a:cubicBezTo>
                    <a:pt x="298395" y="22383"/>
                    <a:pt x="283290" y="24768"/>
                    <a:pt x="267389" y="24768"/>
                  </a:cubicBezTo>
                  <a:cubicBezTo>
                    <a:pt x="253077" y="23974"/>
                    <a:pt x="234792" y="31924"/>
                    <a:pt x="223662" y="10458"/>
                  </a:cubicBezTo>
                  <a:cubicBezTo>
                    <a:pt x="228432" y="7277"/>
                    <a:pt x="233203" y="917"/>
                    <a:pt x="237972" y="917"/>
                  </a:cubicBezTo>
                  <a:close/>
                  <a:moveTo>
                    <a:pt x="133821" y="8073"/>
                  </a:moveTo>
                  <a:cubicBezTo>
                    <a:pt x="146541" y="4098"/>
                    <a:pt x="161646" y="-5443"/>
                    <a:pt x="178344" y="20793"/>
                  </a:cubicBezTo>
                  <a:cubicBezTo>
                    <a:pt x="144158" y="27153"/>
                    <a:pt x="118716" y="46233"/>
                    <a:pt x="82145" y="45439"/>
                  </a:cubicBezTo>
                  <a:cubicBezTo>
                    <a:pt x="93276" y="16818"/>
                    <a:pt x="114740" y="13637"/>
                    <a:pt x="133821" y="80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 rot="-1265579">
              <a:off x="258665" y="1072038"/>
              <a:ext cx="1042437" cy="1170607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9" name="Google Shape;829;p37" descr="Imagen que contiene calibre, dispositivo, obje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272" y="5959118"/>
            <a:ext cx="3517127" cy="5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B736B6-08D9-AC76-756D-3D1A2DD10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75" y="2107653"/>
            <a:ext cx="5543361" cy="36955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 txBox="1">
            <a:spLocks noGrp="1"/>
          </p:cNvSpPr>
          <p:nvPr>
            <p:ph type="title"/>
          </p:nvPr>
        </p:nvSpPr>
        <p:spPr>
          <a:xfrm>
            <a:off x="548250" y="2368446"/>
            <a:ext cx="11095500" cy="348807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/>
              <a:t>1. </a:t>
            </a:r>
            <a:r>
              <a:rPr lang="ru-RU" sz="3600" dirty="0"/>
              <a:t>ЛЮДСЬКІ СПІЛЬНОТИ ВІД ПЕРВІСНОЇ ГРОМАДИ       ДО ДЕРЖАВИ. </a:t>
            </a:r>
            <a:br>
              <a:rPr lang="ru-RU" sz="3600" dirty="0"/>
            </a:br>
            <a:r>
              <a:rPr lang="ru-RU" sz="3600" dirty="0"/>
              <a:t>2. ЯКИМИ БУВАЮТЬ ДЕРЖАВИ.</a:t>
            </a:r>
            <a:br>
              <a:rPr lang="ru-RU" sz="3600" dirty="0"/>
            </a:br>
            <a:endParaRPr sz="3600" dirty="0"/>
          </a:p>
        </p:txBody>
      </p:sp>
      <p:pic>
        <p:nvPicPr>
          <p:cNvPr id="704" name="Google Shape;7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324302" y="1001477"/>
            <a:ext cx="3941286" cy="11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920466" y="5127237"/>
            <a:ext cx="3941286" cy="112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250" y="1230075"/>
            <a:ext cx="9581402" cy="4720200"/>
          </a:xfrm>
        </p:spPr>
        <p:txBody>
          <a:bodyPr/>
          <a:lstStyle/>
          <a:p>
            <a:r>
              <a:rPr lang="uk-UA" sz="3600" dirty="0" smtClean="0">
                <a:solidFill>
                  <a:srgbClr val="7030A0"/>
                </a:solidFill>
              </a:rPr>
              <a:t>Уважно подивіться відеоматеріал за посиланням: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FFC000"/>
                </a:solidFill>
                <a:hlinkClick r:id="rId2"/>
              </a:rPr>
              <a:t>https://</a:t>
            </a:r>
            <a:r>
              <a:rPr lang="en-US" sz="3600" dirty="0" smtClean="0">
                <a:solidFill>
                  <a:srgbClr val="FFC000"/>
                </a:solidFill>
                <a:hlinkClick r:id="rId2"/>
              </a:rPr>
              <a:t>www.youtube.com/watch?v=QDYyVrIdOSk</a:t>
            </a:r>
            <a:r>
              <a:rPr lang="uk-UA" sz="3600" dirty="0" smtClean="0">
                <a:solidFill>
                  <a:srgbClr val="7030A0"/>
                </a:solidFill>
              </a:rPr>
              <a:t/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Підготуйте питання, на які б ви бажали отримати більш детальну відповідь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 txBox="1">
            <a:spLocks noGrp="1"/>
          </p:cNvSpPr>
          <p:nvPr>
            <p:ph type="title"/>
          </p:nvPr>
        </p:nvSpPr>
        <p:spPr>
          <a:xfrm>
            <a:off x="327689" y="162102"/>
            <a:ext cx="7184156" cy="1027547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/>
              <a:t>1. Людські спільноти від первісної громади до держави</a:t>
            </a:r>
            <a:endParaRPr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1F83A06-CE29-3F40-E139-5E5F0E074E07}"/>
              </a:ext>
            </a:extLst>
          </p:cNvPr>
          <p:cNvSpPr/>
          <p:nvPr/>
        </p:nvSpPr>
        <p:spPr>
          <a:xfrm>
            <a:off x="239172" y="4866967"/>
            <a:ext cx="2140233" cy="1278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Первісна родова громада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7281461-9B27-F262-7A6B-6CC1D71A47D2}"/>
              </a:ext>
            </a:extLst>
          </p:cNvPr>
          <p:cNvSpPr/>
          <p:nvPr/>
        </p:nvSpPr>
        <p:spPr>
          <a:xfrm>
            <a:off x="2241753" y="4060722"/>
            <a:ext cx="2140233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Рід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F1E2CEC-0B90-101F-E8CC-7922C523036F}"/>
              </a:ext>
            </a:extLst>
          </p:cNvPr>
          <p:cNvSpPr/>
          <p:nvPr/>
        </p:nvSpPr>
        <p:spPr>
          <a:xfrm>
            <a:off x="4155379" y="3195483"/>
            <a:ext cx="2140233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Плем'я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A010C17-B1F3-4D23-380C-BCB278698AF5}"/>
              </a:ext>
            </a:extLst>
          </p:cNvPr>
          <p:cNvSpPr/>
          <p:nvPr/>
        </p:nvSpPr>
        <p:spPr>
          <a:xfrm>
            <a:off x="6166313" y="2330244"/>
            <a:ext cx="2140233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Сусідська громада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00F1D8A-D16A-BC0B-E7B4-E25565073604}"/>
              </a:ext>
            </a:extLst>
          </p:cNvPr>
          <p:cNvSpPr/>
          <p:nvPr/>
        </p:nvSpPr>
        <p:spPr>
          <a:xfrm>
            <a:off x="7993626" y="1422457"/>
            <a:ext cx="2408903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Народність, нація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15922CB-AF72-32C9-6AEB-DF9E6B30C97B}"/>
              </a:ext>
            </a:extLst>
          </p:cNvPr>
          <p:cNvSpPr/>
          <p:nvPr/>
        </p:nvSpPr>
        <p:spPr>
          <a:xfrm>
            <a:off x="9844657" y="398989"/>
            <a:ext cx="2140233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Comic Sans MS" panose="030F0702030302020204" pitchFamily="66" charset="0"/>
              </a:rPr>
              <a:t>Держава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id="{C8AD7D92-744C-0931-01B1-8FA588DE9337}"/>
              </a:ext>
            </a:extLst>
          </p:cNvPr>
          <p:cNvSpPr/>
          <p:nvPr/>
        </p:nvSpPr>
        <p:spPr>
          <a:xfrm rot="20325013">
            <a:off x="768037" y="3518953"/>
            <a:ext cx="1898594" cy="701138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33484217-6757-D868-20E3-4C8038E3C10F}"/>
              </a:ext>
            </a:extLst>
          </p:cNvPr>
          <p:cNvSpPr/>
          <p:nvPr/>
        </p:nvSpPr>
        <p:spPr>
          <a:xfrm rot="19579455">
            <a:off x="4192946" y="4940947"/>
            <a:ext cx="1770925" cy="671453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4BF27D-7951-DEED-0F99-DEAF8027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11" y="1931239"/>
            <a:ext cx="1816765" cy="10275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5FF28E-AE52-A64D-5C04-7F4A0E852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017" y="2794353"/>
            <a:ext cx="1639966" cy="12619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F759B4-A8DF-C46B-BE37-C838897B4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626" y="398989"/>
            <a:ext cx="1816765" cy="905388"/>
          </a:xfrm>
          <a:prstGeom prst="rect">
            <a:avLst/>
          </a:prstGeom>
        </p:spPr>
      </p:pic>
      <p:sp>
        <p:nvSpPr>
          <p:cNvPr id="16" name="Google Shape;696;p31">
            <a:extLst>
              <a:ext uri="{FF2B5EF4-FFF2-40B4-BE49-F238E27FC236}">
                <a16:creationId xmlns:a16="http://schemas.microsoft.com/office/drawing/2014/main" id="{80A5C6EB-15CE-3802-9CB2-1C192A8C5F82}"/>
              </a:ext>
            </a:extLst>
          </p:cNvPr>
          <p:cNvSpPr txBox="1">
            <a:spLocks/>
          </p:cNvSpPr>
          <p:nvPr/>
        </p:nvSpPr>
        <p:spPr>
          <a:xfrm>
            <a:off x="5918218" y="4383254"/>
            <a:ext cx="6066672" cy="11710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2100"/>
              </a:spcAft>
            </a:pPr>
            <a:r>
              <a:rPr lang="uk-UA" sz="2000" b="1" i="1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Держава – </a:t>
            </a:r>
            <a:r>
              <a:rPr lang="uk-UA" sz="2000" i="1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форма організації суспільства на певній території за допомогою законів та органів влади, які утримуються за рахунок зібраних з населення податків</a:t>
            </a:r>
            <a:endParaRPr lang="en-US" sz="2000" i="1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720EB5-13D2-AEC6-AE6F-E1FBFCD6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7" y="934065"/>
            <a:ext cx="11002296" cy="49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1"/>
          <p:cNvSpPr txBox="1">
            <a:spLocks noGrp="1"/>
          </p:cNvSpPr>
          <p:nvPr>
            <p:ph type="subTitle" idx="1"/>
          </p:nvPr>
        </p:nvSpPr>
        <p:spPr>
          <a:xfrm>
            <a:off x="6143428" y="5010050"/>
            <a:ext cx="5228208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uk-UA" sz="2000" dirty="0">
                <a:latin typeface="Comic Sans MS" panose="030F0702030302020204" pitchFamily="66" charset="0"/>
              </a:rPr>
              <a:t>Держава – країна з політичною владою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697" name="Google Shape;6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169" y="5616950"/>
            <a:ext cx="1876974" cy="15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673E10-B30D-9DF5-DE77-FBF03D4C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27" y="915998"/>
            <a:ext cx="5281445" cy="38968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C85F0D-0B83-E4A6-53CB-CACD8801CD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649" t="20312" b="9694"/>
          <a:stretch/>
        </p:blipFill>
        <p:spPr>
          <a:xfrm>
            <a:off x="865056" y="915998"/>
            <a:ext cx="4951127" cy="3896892"/>
          </a:xfrm>
          <a:prstGeom prst="rect">
            <a:avLst/>
          </a:prstGeom>
        </p:spPr>
      </p:pic>
      <p:sp>
        <p:nvSpPr>
          <p:cNvPr id="16" name="Google Shape;695;p31">
            <a:extLst>
              <a:ext uri="{FF2B5EF4-FFF2-40B4-BE49-F238E27FC236}">
                <a16:creationId xmlns:a16="http://schemas.microsoft.com/office/drawing/2014/main" id="{1622F809-CB37-8659-6FF4-A6990034C11C}"/>
              </a:ext>
            </a:extLst>
          </p:cNvPr>
          <p:cNvSpPr txBox="1">
            <a:spLocks/>
          </p:cNvSpPr>
          <p:nvPr/>
        </p:nvSpPr>
        <p:spPr>
          <a:xfrm>
            <a:off x="846862" y="5010050"/>
            <a:ext cx="4876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indent="0" algn="ctr">
              <a:spcAft>
                <a:spcPts val="2100"/>
              </a:spcAft>
            </a:pPr>
            <a:r>
              <a:rPr lang="uk-UA" sz="2000" dirty="0">
                <a:latin typeface="Comic Sans MS" panose="030F0702030302020204" pitchFamily="66" charset="0"/>
              </a:rPr>
              <a:t>Країна – певна територія з кордонами і населенням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CA6E8C-58F8-8DA5-6005-2921865C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62" y="1042587"/>
            <a:ext cx="8780206" cy="5044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373A93-44CC-7A37-5DD7-7C362F5AAF60}"/>
              </a:ext>
            </a:extLst>
          </p:cNvPr>
          <p:cNvSpPr txBox="1"/>
          <p:nvPr/>
        </p:nvSpPr>
        <p:spPr>
          <a:xfrm>
            <a:off x="-127820" y="82133"/>
            <a:ext cx="4812890" cy="684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helsea Market"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lsea Market"/>
                <a:sym typeface="Chelsea Market"/>
              </a:rPr>
              <a:t>Ознаки держави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 txBox="1">
            <a:spLocks noGrp="1"/>
          </p:cNvSpPr>
          <p:nvPr>
            <p:ph type="title"/>
          </p:nvPr>
        </p:nvSpPr>
        <p:spPr>
          <a:xfrm>
            <a:off x="1784700" y="154863"/>
            <a:ext cx="8622600" cy="7412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/>
              <a:t>2. Якими бувають держави</a:t>
            </a:r>
            <a:endParaRPr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8CF2F-D2EC-35AF-2A62-AD9873B1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701" y="1088468"/>
            <a:ext cx="8468597" cy="5614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324302" y="1001477"/>
            <a:ext cx="3941286" cy="11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920466" y="5127237"/>
            <a:ext cx="3941286" cy="1126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96;p24">
            <a:extLst>
              <a:ext uri="{FF2B5EF4-FFF2-40B4-BE49-F238E27FC236}">
                <a16:creationId xmlns:a16="http://schemas.microsoft.com/office/drawing/2014/main" id="{52843511-6A1B-BA6F-2293-12F1167E8E9F}"/>
              </a:ext>
            </a:extLst>
          </p:cNvPr>
          <p:cNvSpPr txBox="1"/>
          <p:nvPr/>
        </p:nvSpPr>
        <p:spPr>
          <a:xfrm>
            <a:off x="548250" y="2351268"/>
            <a:ext cx="11095499" cy="33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Монархія – це держава, у якій ...</a:t>
            </a:r>
            <a:r>
              <a:rPr lang="en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.</a:t>
            </a:r>
            <a:endParaRPr lang="uk-UA" sz="2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Республіка – це держава, у якій  …</a:t>
            </a:r>
            <a:endParaRPr sz="2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uk-UA" sz="2800" dirty="0" err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Демокритична</a:t>
            </a:r>
            <a:r>
              <a:rPr lang="uk-UA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держава – це держава, у якій ..</a:t>
            </a:r>
            <a:r>
              <a:rPr lang="en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.</a:t>
            </a:r>
            <a:endParaRPr sz="2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Громадяни – це люди …</a:t>
            </a:r>
            <a:r>
              <a:rPr lang="en" sz="28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2800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3ABD0-6577-7967-F92F-B1FB6AC26CEF}"/>
              </a:ext>
            </a:extLst>
          </p:cNvPr>
          <p:cNvSpPr txBox="1"/>
          <p:nvPr/>
        </p:nvSpPr>
        <p:spPr>
          <a:xfrm>
            <a:off x="4650458" y="1526175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Доповни речення</a:t>
            </a:r>
          </a:p>
        </p:txBody>
      </p:sp>
    </p:spTree>
    <p:extLst>
      <p:ext uri="{BB962C8B-B14F-4D97-AF65-F5344CB8AC3E}">
        <p14:creationId xmlns:p14="http://schemas.microsoft.com/office/powerpoint/2010/main" val="21460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224</Words>
  <Application>Microsoft Office PowerPoint</Application>
  <PresentationFormat>Широкоэкранный</PresentationFormat>
  <Paragraphs>41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Aldrich</vt:lpstr>
      <vt:lpstr>Chelsea Market</vt:lpstr>
      <vt:lpstr>Comic Sans MS</vt:lpstr>
      <vt:lpstr>Trebuchet MS</vt:lpstr>
      <vt:lpstr>Love Ya Like A Sister</vt:lpstr>
      <vt:lpstr>Wingdings 3</vt:lpstr>
      <vt:lpstr>Arial</vt:lpstr>
      <vt:lpstr>Abril Fatface</vt:lpstr>
      <vt:lpstr>Аспект</vt:lpstr>
      <vt:lpstr>Як люди взаємодіяли  у спільнотах  протягом історії</vt:lpstr>
      <vt:lpstr>1. ЛЮДСЬКІ СПІЛЬНОТИ ВІД ПЕРВІСНОЇ ГРОМАДИ       ДО ДЕРЖАВИ.  2. ЯКИМИ БУВАЮТЬ ДЕРЖАВИ. </vt:lpstr>
      <vt:lpstr>Уважно подивіться відеоматеріал за посиланням: https://www.youtube.com/watch?v=QDYyVrIdOSk Підготуйте питання, на які б ви бажали отримати більш детальну відповідь</vt:lpstr>
      <vt:lpstr>1. Людські спільноти від первісної громади до держави</vt:lpstr>
      <vt:lpstr>Презентация PowerPoint</vt:lpstr>
      <vt:lpstr>Презентация PowerPoint</vt:lpstr>
      <vt:lpstr>Презентация PowerPoint</vt:lpstr>
      <vt:lpstr>2. Якими бувають держави</vt:lpstr>
      <vt:lpstr>Презентация PowerPoint</vt:lpstr>
      <vt:lpstr>Презентация PowerPoint</vt:lpstr>
      <vt:lpstr>Сенкан – неримований п’ятирядковий вірш, який складається за планом:</vt:lpstr>
      <vt:lpstr>Приклад сенкану до слова «держава»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люди взаємодіяли  у спільнотах  протягом історії</dc:title>
  <dc:creator>Евгений</dc:creator>
  <cp:lastModifiedBy>Евгений</cp:lastModifiedBy>
  <cp:revision>5</cp:revision>
  <dcterms:modified xsi:type="dcterms:W3CDTF">2023-04-23T13:44:19Z</dcterms:modified>
</cp:coreProperties>
</file>