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5" r:id="rId4"/>
    <p:sldId id="270" r:id="rId5"/>
    <p:sldId id="277" r:id="rId6"/>
    <p:sldId id="259" r:id="rId7"/>
    <p:sldId id="263" r:id="rId8"/>
    <p:sldId id="264" r:id="rId9"/>
    <p:sldId id="260" r:id="rId10"/>
    <p:sldId id="262" r:id="rId11"/>
    <p:sldId id="276" r:id="rId12"/>
    <p:sldId id="258" r:id="rId13"/>
    <p:sldId id="261" r:id="rId14"/>
    <p:sldId id="27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22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1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9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0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40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4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1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0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73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24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06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93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A49E7-91FA-4633-9E2A-B8EB53AFD7C8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C3B9-B1DE-45B1-9C13-41497DF668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04664"/>
            <a:ext cx="7344816" cy="1815882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Галина Малик. «Незвичайні пригоди </a:t>
            </a:r>
            <a:r>
              <a:rPr lang="ru-RU" sz="2800" dirty="0" err="1" smtClean="0">
                <a:solidFill>
                  <a:schemeClr val="tx1"/>
                </a:solidFill>
                <a:latin typeface="Arial Black" pitchFamily="34" charset="0"/>
              </a:rPr>
              <a:t>Алі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 в країні Недоладії». Вчинки й характери персонажів. ТЛ: портрет, портретна деталь.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3391222" cy="396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3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4572000" cy="2523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3200" b="1" dirty="0" err="1" smtClean="0"/>
              <a:t>Недочеревик</a:t>
            </a:r>
            <a:r>
              <a:rPr lang="ru-RU" b="1" dirty="0" smtClean="0"/>
              <a:t> — </a:t>
            </a:r>
            <a:r>
              <a:rPr lang="ru-RU" b="1" dirty="0" err="1" smtClean="0"/>
              <a:t>спритний</a:t>
            </a:r>
            <a:r>
              <a:rPr lang="ru-RU" b="1" dirty="0" smtClean="0"/>
              <a:t>, </a:t>
            </a:r>
            <a:r>
              <a:rPr lang="ru-RU" b="1" dirty="0" err="1" smtClean="0"/>
              <a:t>магічний</a:t>
            </a:r>
            <a:r>
              <a:rPr lang="ru-RU" b="1" dirty="0" smtClean="0"/>
              <a:t>, дивний. </a:t>
            </a:r>
            <a:r>
              <a:rPr lang="ru-RU" b="1" dirty="0" err="1" smtClean="0"/>
              <a:t>Недочеревик</a:t>
            </a:r>
            <a:r>
              <a:rPr lang="ru-RU" b="1" dirty="0" smtClean="0"/>
              <a:t> — персонаж </a:t>
            </a:r>
            <a:r>
              <a:rPr lang="ru-RU" b="1" dirty="0" err="1" smtClean="0"/>
              <a:t>нейтральний</a:t>
            </a:r>
            <a:r>
              <a:rPr lang="ru-RU" b="1" dirty="0" smtClean="0"/>
              <a:t>, тому що він не підтримує ні Алю, ні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. Він лише </a:t>
            </a:r>
            <a:r>
              <a:rPr lang="ru-RU" b="1" dirty="0" err="1" smtClean="0"/>
              <a:t>робить</a:t>
            </a:r>
            <a:r>
              <a:rPr lang="ru-RU" b="1" dirty="0" smtClean="0"/>
              <a:t> свою справу — </a:t>
            </a:r>
            <a:r>
              <a:rPr lang="ru-RU" b="1" dirty="0" err="1" smtClean="0"/>
              <a:t>стежить</a:t>
            </a:r>
            <a:r>
              <a:rPr lang="ru-RU" b="1" dirty="0" smtClean="0"/>
              <a:t> за </a:t>
            </a:r>
            <a:r>
              <a:rPr lang="ru-RU" b="1" dirty="0" err="1" smtClean="0"/>
              <a:t>тими</a:t>
            </a:r>
            <a:r>
              <a:rPr lang="ru-RU" b="1" dirty="0" smtClean="0"/>
              <a:t>, хто чогось не </a:t>
            </a:r>
            <a:r>
              <a:rPr lang="ru-RU" b="1" dirty="0" err="1" smtClean="0"/>
              <a:t>доробляє</a:t>
            </a:r>
            <a:r>
              <a:rPr lang="ru-RU" b="1" dirty="0" smtClean="0"/>
              <a:t> і </a:t>
            </a:r>
            <a:r>
              <a:rPr lang="ru-RU" b="1" dirty="0" err="1" smtClean="0"/>
              <a:t>притягує</a:t>
            </a:r>
            <a:r>
              <a:rPr lang="ru-RU" b="1" dirty="0" smtClean="0"/>
              <a:t> їх та їхні «</a:t>
            </a:r>
            <a:r>
              <a:rPr lang="ru-RU" b="1" dirty="0" err="1" smtClean="0"/>
              <a:t>вироби</a:t>
            </a:r>
            <a:r>
              <a:rPr lang="ru-RU" b="1" dirty="0" smtClean="0"/>
              <a:t>» в Недоладію. Усі герої </a:t>
            </a:r>
            <a:r>
              <a:rPr lang="ru-RU" b="1" dirty="0" err="1" smtClean="0"/>
              <a:t>потрапляють</a:t>
            </a:r>
            <a:r>
              <a:rPr lang="ru-RU" b="1" dirty="0" smtClean="0"/>
              <a:t> у цю країну </a:t>
            </a:r>
            <a:r>
              <a:rPr lang="ru-RU" b="1" dirty="0" err="1" smtClean="0"/>
              <a:t>завдяки</a:t>
            </a:r>
            <a:r>
              <a:rPr lang="ru-RU" b="1" dirty="0" smtClean="0"/>
              <a:t> йому.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436987" cy="626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57232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32-конечная звезда 6"/>
          <p:cNvSpPr/>
          <p:nvPr/>
        </p:nvSpPr>
        <p:spPr>
          <a:xfrm>
            <a:off x="3680488" y="2177432"/>
            <a:ext cx="5328592" cy="2763203"/>
          </a:xfrm>
          <a:prstGeom prst="star3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Вранці</a:t>
            </a:r>
            <a:r>
              <a:rPr lang="ru-RU" b="1" dirty="0" smtClean="0"/>
              <a:t> він, як завжди, </a:t>
            </a:r>
            <a:r>
              <a:rPr lang="ru-RU" b="1" dirty="0" err="1" smtClean="0"/>
              <a:t>пішов</a:t>
            </a:r>
            <a:r>
              <a:rPr lang="ru-RU" b="1" dirty="0" smtClean="0"/>
              <a:t> до </a:t>
            </a:r>
            <a:r>
              <a:rPr lang="ru-RU" b="1" dirty="0" err="1" smtClean="0"/>
              <a:t>Тронної</a:t>
            </a:r>
            <a:r>
              <a:rPr lang="ru-RU" b="1" dirty="0" smtClean="0"/>
              <a:t> </a:t>
            </a:r>
            <a:r>
              <a:rPr lang="ru-RU" b="1" dirty="0" err="1" smtClean="0"/>
              <a:t>Зали</a:t>
            </a:r>
            <a:r>
              <a:rPr lang="ru-RU" b="1" dirty="0" smtClean="0"/>
              <a:t>, щоб </a:t>
            </a:r>
            <a:r>
              <a:rPr lang="ru-RU" b="1" dirty="0" err="1" smtClean="0"/>
              <a:t>одягти</a:t>
            </a:r>
            <a:r>
              <a:rPr lang="ru-RU" b="1" dirty="0" smtClean="0"/>
              <a:t> </a:t>
            </a:r>
            <a:r>
              <a:rPr lang="ru-RU" b="1" dirty="0" err="1" smtClean="0"/>
              <a:t>шолом</a:t>
            </a:r>
            <a:r>
              <a:rPr lang="ru-RU" b="1" dirty="0" smtClean="0"/>
              <a:t>. </a:t>
            </a:r>
            <a:r>
              <a:rPr lang="ru-RU" b="1" dirty="0" err="1" smtClean="0"/>
              <a:t>Обнишпорив</a:t>
            </a:r>
            <a:r>
              <a:rPr lang="ru-RU" b="1" dirty="0" smtClean="0"/>
              <a:t> усю </a:t>
            </a:r>
            <a:r>
              <a:rPr lang="ru-RU" b="1" dirty="0" err="1" smtClean="0"/>
              <a:t>нішу</a:t>
            </a:r>
            <a:r>
              <a:rPr lang="ru-RU" b="1" dirty="0" smtClean="0"/>
              <a:t>, та </a:t>
            </a:r>
            <a:r>
              <a:rPr lang="ru-RU" b="1" dirty="0" err="1" smtClean="0"/>
              <a:t>шолома</a:t>
            </a:r>
            <a:r>
              <a:rPr lang="ru-RU" b="1" dirty="0" smtClean="0"/>
              <a:t> не </a:t>
            </a:r>
            <a:r>
              <a:rPr lang="ru-RU" b="1" dirty="0" err="1" smtClean="0"/>
              <a:t>знайшов</a:t>
            </a:r>
            <a:endParaRPr lang="ru-RU" b="1" dirty="0"/>
          </a:p>
        </p:txBody>
      </p:sp>
      <p:sp>
        <p:nvSpPr>
          <p:cNvPr id="3" name="32-конечная звезда 2"/>
          <p:cNvSpPr/>
          <p:nvPr/>
        </p:nvSpPr>
        <p:spPr>
          <a:xfrm>
            <a:off x="107504" y="164477"/>
            <a:ext cx="4572000" cy="3799403"/>
          </a:xfrm>
          <a:prstGeom prst="star3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«Обличчя </a:t>
            </a:r>
            <a:r>
              <a:rPr lang="ru-RU" b="1" dirty="0" err="1" smtClean="0">
                <a:solidFill>
                  <a:prstClr val="black"/>
                </a:solidFill>
              </a:rPr>
              <a:t>вимазане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попелом</a:t>
            </a:r>
            <a:r>
              <a:rPr lang="ru-RU" b="1" dirty="0" smtClean="0">
                <a:solidFill>
                  <a:prstClr val="black"/>
                </a:solidFill>
              </a:rPr>
              <a:t>, </a:t>
            </a:r>
            <a:r>
              <a:rPr lang="ru-RU" b="1" dirty="0" err="1" smtClean="0">
                <a:solidFill>
                  <a:prstClr val="black"/>
                </a:solidFill>
              </a:rPr>
              <a:t>одягнена</a:t>
            </a:r>
            <a:r>
              <a:rPr lang="ru-RU" b="1" dirty="0" smtClean="0">
                <a:solidFill>
                  <a:prstClr val="black"/>
                </a:solidFill>
              </a:rPr>
              <a:t> вона до пояса в старий </a:t>
            </a:r>
            <a:r>
              <a:rPr lang="ru-RU" b="1" dirty="0" err="1" smtClean="0">
                <a:solidFill>
                  <a:prstClr val="black"/>
                </a:solidFill>
              </a:rPr>
              <a:t>лантух</a:t>
            </a:r>
            <a:r>
              <a:rPr lang="ru-RU" b="1" dirty="0" smtClean="0">
                <a:solidFill>
                  <a:prstClr val="black"/>
                </a:solidFill>
              </a:rPr>
              <a:t>, а </a:t>
            </a:r>
            <a:r>
              <a:rPr lang="ru-RU" b="1" dirty="0" err="1" smtClean="0">
                <a:solidFill>
                  <a:prstClr val="black"/>
                </a:solidFill>
              </a:rPr>
              <a:t>нижче</a:t>
            </a:r>
            <a:r>
              <a:rPr lang="ru-RU" b="1" dirty="0" smtClean="0">
                <a:solidFill>
                  <a:prstClr val="black"/>
                </a:solidFill>
              </a:rPr>
              <a:t> пояса до </a:t>
            </a:r>
            <a:r>
              <a:rPr lang="ru-RU" b="1" dirty="0" err="1" smtClean="0">
                <a:solidFill>
                  <a:prstClr val="black"/>
                </a:solidFill>
              </a:rPr>
              <a:t>п’ят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пишно</a:t>
            </a:r>
            <a:r>
              <a:rPr lang="ru-RU" b="1" dirty="0" smtClean="0">
                <a:solidFill>
                  <a:prstClr val="black"/>
                </a:solidFill>
              </a:rPr>
              <a:t> спадала </a:t>
            </a:r>
            <a:r>
              <a:rPr lang="ru-RU" b="1" dirty="0" err="1" smtClean="0">
                <a:solidFill>
                  <a:prstClr val="black"/>
                </a:solidFill>
              </a:rPr>
              <a:t>шовкова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спідниця</a:t>
            </a:r>
            <a:r>
              <a:rPr lang="ru-RU" b="1" dirty="0" smtClean="0">
                <a:solidFill>
                  <a:prstClr val="black"/>
                </a:solidFill>
              </a:rPr>
              <a:t>…»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32-конечная звезда 3"/>
          <p:cNvSpPr/>
          <p:nvPr/>
        </p:nvSpPr>
        <p:spPr>
          <a:xfrm>
            <a:off x="4437080" y="563319"/>
            <a:ext cx="4572000" cy="2245102"/>
          </a:xfrm>
          <a:prstGeom prst="star3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«Маленький </a:t>
            </a:r>
            <a:r>
              <a:rPr lang="ru-RU" b="1" dirty="0" err="1">
                <a:solidFill>
                  <a:prstClr val="black"/>
                </a:solidFill>
              </a:rPr>
              <a:t>чоловічок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нічній</a:t>
            </a:r>
            <a:r>
              <a:rPr lang="ru-RU" b="1" dirty="0">
                <a:solidFill>
                  <a:prstClr val="black"/>
                </a:solidFill>
              </a:rPr>
              <a:t> сорочці та </a:t>
            </a:r>
            <a:r>
              <a:rPr lang="ru-RU" b="1" dirty="0" err="1">
                <a:solidFill>
                  <a:prstClr val="black"/>
                </a:solidFill>
              </a:rPr>
              <a:t>нічному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ковпаку</a:t>
            </a:r>
            <a:r>
              <a:rPr lang="ru-RU" b="1" dirty="0">
                <a:solidFill>
                  <a:prstClr val="black"/>
                </a:solidFill>
              </a:rPr>
              <a:t> з </a:t>
            </a:r>
            <a:r>
              <a:rPr lang="ru-RU" b="1" dirty="0" err="1">
                <a:solidFill>
                  <a:prstClr val="black"/>
                </a:solidFill>
              </a:rPr>
              <a:t>китицею</a:t>
            </a:r>
            <a:r>
              <a:rPr lang="ru-RU" b="1" dirty="0">
                <a:solidFill>
                  <a:prstClr val="black"/>
                </a:solidFill>
              </a:rPr>
              <a:t>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32656"/>
            <a:ext cx="7200800" cy="720080"/>
          </a:xfrm>
          <a:prstGeom prst="rect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prstClr val="black"/>
                </a:solidFill>
                <a:latin typeface="Arial Black" pitchFamily="34" charset="0"/>
              </a:rPr>
              <a:t>Упізнайте   героїв,  з  якими  познайомилася  Аля</a:t>
            </a:r>
            <a:endParaRPr lang="ru-RU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32-конечная звезда 4"/>
          <p:cNvSpPr/>
          <p:nvPr/>
        </p:nvSpPr>
        <p:spPr>
          <a:xfrm>
            <a:off x="3851920" y="4325231"/>
            <a:ext cx="5468120" cy="2245102"/>
          </a:xfrm>
          <a:prstGeom prst="star3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«Маленький </a:t>
            </a:r>
            <a:r>
              <a:rPr lang="ru-RU" b="1" dirty="0" err="1">
                <a:solidFill>
                  <a:prstClr val="black"/>
                </a:solidFill>
              </a:rPr>
              <a:t>чоловічок</a:t>
            </a:r>
            <a:r>
              <a:rPr lang="ru-RU" b="1" dirty="0">
                <a:solidFill>
                  <a:prstClr val="black"/>
                </a:solidFill>
              </a:rPr>
              <a:t> у </a:t>
            </a:r>
            <a:r>
              <a:rPr lang="ru-RU" b="1" dirty="0" err="1">
                <a:solidFill>
                  <a:prstClr val="black"/>
                </a:solidFill>
              </a:rPr>
              <a:t>величезних</a:t>
            </a:r>
            <a:r>
              <a:rPr lang="ru-RU" b="1" dirty="0">
                <a:solidFill>
                  <a:prstClr val="black"/>
                </a:solidFill>
              </a:rPr>
              <a:t> зелених черевиках із </a:t>
            </a:r>
            <a:r>
              <a:rPr lang="ru-RU" b="1" dirty="0" err="1">
                <a:solidFill>
                  <a:prstClr val="black"/>
                </a:solidFill>
              </a:rPr>
              <a:t>червоними</a:t>
            </a:r>
            <a:r>
              <a:rPr lang="ru-RU" b="1" dirty="0">
                <a:solidFill>
                  <a:prstClr val="black"/>
                </a:solidFill>
              </a:rPr>
              <a:t> шнурками» </a:t>
            </a:r>
          </a:p>
        </p:txBody>
      </p:sp>
      <p:sp>
        <p:nvSpPr>
          <p:cNvPr id="6" name="32-конечная звезда 5"/>
          <p:cNvSpPr/>
          <p:nvPr/>
        </p:nvSpPr>
        <p:spPr>
          <a:xfrm>
            <a:off x="141856" y="3645024"/>
            <a:ext cx="4572000" cy="2763203"/>
          </a:xfrm>
          <a:prstGeom prst="star3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«Він був увесь </a:t>
            </a:r>
            <a:r>
              <a:rPr lang="ru-RU" b="1" dirty="0" err="1">
                <a:solidFill>
                  <a:prstClr val="black"/>
                </a:solidFill>
              </a:rPr>
              <a:t>перекошений</a:t>
            </a:r>
            <a:r>
              <a:rPr lang="ru-RU" b="1" dirty="0">
                <a:solidFill>
                  <a:prstClr val="black"/>
                </a:solidFill>
              </a:rPr>
              <a:t> і без </a:t>
            </a:r>
            <a:r>
              <a:rPr lang="ru-RU" b="1" dirty="0" err="1">
                <a:solidFill>
                  <a:prstClr val="black"/>
                </a:solidFill>
              </a:rPr>
              <a:t>лівого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вуха</a:t>
            </a:r>
            <a:r>
              <a:rPr lang="ru-RU" b="1" dirty="0">
                <a:solidFill>
                  <a:prstClr val="black"/>
                </a:solidFill>
              </a:rPr>
              <a:t>, але очі його </a:t>
            </a:r>
            <a:r>
              <a:rPr lang="ru-RU" b="1" dirty="0" err="1">
                <a:solidFill>
                  <a:prstClr val="black"/>
                </a:solidFill>
              </a:rPr>
              <a:t>сяяли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привітно</a:t>
            </a:r>
            <a:r>
              <a:rPr lang="ru-RU" b="1" dirty="0">
                <a:solidFill>
                  <a:prstClr val="black"/>
                </a:solidFill>
              </a:rPr>
              <a:t> і </a:t>
            </a:r>
            <a:r>
              <a:rPr lang="ru-RU" b="1" dirty="0" err="1">
                <a:solidFill>
                  <a:prstClr val="black"/>
                </a:solidFill>
              </a:rPr>
              <a:t>лагідно</a:t>
            </a:r>
            <a:r>
              <a:rPr lang="ru-RU" b="1" dirty="0">
                <a:solidFill>
                  <a:prstClr val="black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40440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4888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Портретом</a:t>
            </a:r>
            <a:r>
              <a:rPr lang="ru-RU" sz="2400" dirty="0" smtClean="0">
                <a:latin typeface="Arial Black" pitchFamily="34" charset="0"/>
              </a:rPr>
              <a:t> називають змалювання зовнішнього вигляду літературного героя.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844824"/>
            <a:ext cx="7488832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Портретна деталь </a:t>
            </a:r>
            <a:r>
              <a:rPr lang="ru-RU" sz="2400" dirty="0" smtClean="0">
                <a:latin typeface="Arial Black" pitchFamily="34" charset="0"/>
              </a:rPr>
              <a:t>— це зображення лише однієї, але </a:t>
            </a:r>
            <a:r>
              <a:rPr lang="ru-RU" sz="2400" dirty="0" err="1" smtClean="0">
                <a:latin typeface="Arial Black" pitchFamily="34" charset="0"/>
              </a:rPr>
              <a:t>прикметної</a:t>
            </a:r>
            <a:r>
              <a:rPr lang="ru-RU" sz="2400" dirty="0" smtClean="0">
                <a:latin typeface="Arial Black" pitchFamily="34" charset="0"/>
              </a:rPr>
              <a:t>, дуже </a:t>
            </a:r>
            <a:r>
              <a:rPr lang="ru-RU" sz="2400" dirty="0" err="1" smtClean="0">
                <a:latin typeface="Arial Black" pitchFamily="34" charset="0"/>
              </a:rPr>
              <a:t>яскравої</a:t>
            </a:r>
            <a:r>
              <a:rPr lang="ru-RU" sz="2400" dirty="0" smtClean="0">
                <a:latin typeface="Arial Black" pitchFamily="34" charset="0"/>
              </a:rPr>
              <a:t> риси </a:t>
            </a:r>
            <a:r>
              <a:rPr lang="ru-RU" sz="2400" dirty="0" err="1" smtClean="0">
                <a:latin typeface="Arial Black" pitchFamily="34" charset="0"/>
              </a:rPr>
              <a:t>зовнішності</a:t>
            </a:r>
            <a:r>
              <a:rPr lang="ru-RU" sz="2400" dirty="0" smtClean="0">
                <a:latin typeface="Arial Black" pitchFamily="34" charset="0"/>
              </a:rPr>
              <a:t>.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571864"/>
            <a:ext cx="7488832" cy="23762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Знайдіть у тексті портрети героїв  та  портретні  деталі  до  кожного образу 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45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2928" cy="589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1" t="17870" r="39691" b="51752"/>
          <a:stretch/>
        </p:blipFill>
        <p:spPr bwMode="auto">
          <a:xfrm>
            <a:off x="3707904" y="4149080"/>
            <a:ext cx="5320097" cy="262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02888" y="3501008"/>
            <a:ext cx="3605016" cy="2808312"/>
          </a:xfrm>
          <a:prstGeom prst="wedgeRoundRect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Щоб  не  потрапити  до  Недоладії, ПОТРІБНО …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32-конечная звезда 2"/>
          <p:cNvSpPr/>
          <p:nvPr/>
        </p:nvSpPr>
        <p:spPr>
          <a:xfrm>
            <a:off x="827584" y="188640"/>
            <a:ext cx="7416824" cy="5616624"/>
          </a:xfrm>
          <a:prstGeom prst="star32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32-конечная звезда 1"/>
          <p:cNvSpPr/>
          <p:nvPr/>
        </p:nvSpPr>
        <p:spPr>
          <a:xfrm>
            <a:off x="1835696" y="908720"/>
            <a:ext cx="5400600" cy="3626703"/>
          </a:xfrm>
          <a:prstGeom prst="star3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Arial Black" pitchFamily="34" charset="0"/>
              </a:rPr>
              <a:t>Напишіть</a:t>
            </a:r>
            <a:r>
              <a:rPr lang="ru-RU" sz="2400" dirty="0" smtClean="0">
                <a:latin typeface="Arial Black" pitchFamily="34" charset="0"/>
              </a:rPr>
              <a:t> </a:t>
            </a:r>
            <a:r>
              <a:rPr lang="ru-RU" sz="2400" dirty="0" err="1" smtClean="0">
                <a:latin typeface="Arial Black" pitchFamily="34" charset="0"/>
              </a:rPr>
              <a:t>власну</a:t>
            </a:r>
            <a:r>
              <a:rPr lang="ru-RU" sz="2400" dirty="0" smtClean="0">
                <a:latin typeface="Arial Black" pitchFamily="34" charset="0"/>
              </a:rPr>
              <a:t> </a:t>
            </a:r>
            <a:r>
              <a:rPr lang="ru-RU" sz="2400" dirty="0" err="1" smtClean="0">
                <a:latin typeface="Arial Black" pitchFamily="34" charset="0"/>
              </a:rPr>
              <a:t>інструкцію</a:t>
            </a:r>
            <a:r>
              <a:rPr lang="ru-RU" sz="2400" dirty="0" smtClean="0">
                <a:latin typeface="Arial Black" pitchFamily="34" charset="0"/>
              </a:rPr>
              <a:t>, як не </a:t>
            </a:r>
            <a:r>
              <a:rPr lang="ru-RU" sz="2400" dirty="0" err="1" smtClean="0">
                <a:latin typeface="Arial Black" pitchFamily="34" charset="0"/>
              </a:rPr>
              <a:t>потрапити</a:t>
            </a:r>
            <a:r>
              <a:rPr lang="ru-RU" sz="2400" dirty="0" smtClean="0">
                <a:latin typeface="Arial Black" pitchFamily="34" charset="0"/>
              </a:rPr>
              <a:t> до </a:t>
            </a:r>
            <a:r>
              <a:rPr lang="ru-RU" sz="2400" dirty="0" err="1" smtClean="0">
                <a:latin typeface="Arial Black" pitchFamily="34" charset="0"/>
              </a:rPr>
              <a:t>Недоладії</a:t>
            </a:r>
            <a:r>
              <a:rPr lang="ru-RU" sz="2400" dirty="0" smtClean="0">
                <a:latin typeface="Arial Black" pitchFamily="34" charset="0"/>
              </a:rPr>
              <a:t>.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43" y="2132261"/>
            <a:ext cx="2987675" cy="22066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ятиугольник 1"/>
          <p:cNvSpPr/>
          <p:nvPr/>
        </p:nvSpPr>
        <p:spPr>
          <a:xfrm>
            <a:off x="251520" y="260648"/>
            <a:ext cx="3960440" cy="1008112"/>
          </a:xfrm>
          <a:prstGeom prst="homePlate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Arial Black" pitchFamily="34" charset="0"/>
              </a:rPr>
              <a:t>Пригадайте!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32-конечная звезда 2"/>
          <p:cNvSpPr/>
          <p:nvPr/>
        </p:nvSpPr>
        <p:spPr>
          <a:xfrm>
            <a:off x="5220072" y="260648"/>
            <a:ext cx="3464218" cy="1727002"/>
          </a:xfrm>
          <a:prstGeom prst="star32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Що називаємо повістю?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32-конечная звезда 3"/>
          <p:cNvSpPr/>
          <p:nvPr/>
        </p:nvSpPr>
        <p:spPr>
          <a:xfrm>
            <a:off x="2771800" y="1268760"/>
            <a:ext cx="3960440" cy="1727002"/>
          </a:xfrm>
          <a:prstGeom prst="star3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Які ознаки властиві повісті?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32-конечная звезда 4"/>
          <p:cNvSpPr/>
          <p:nvPr/>
        </p:nvSpPr>
        <p:spPr>
          <a:xfrm>
            <a:off x="163601" y="1987650"/>
            <a:ext cx="4014087" cy="2245102"/>
          </a:xfrm>
          <a:prstGeom prst="star3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Хто є головною</a:t>
            </a:r>
          </a:p>
          <a:p>
            <a:pPr algn="ctr"/>
            <a:r>
              <a:rPr lang="ru-RU" dirty="0" smtClean="0">
                <a:latin typeface="Arial Black" pitchFamily="34" charset="0"/>
              </a:rPr>
              <a:t> героїнею повісті?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32-конечная звезда 5"/>
          <p:cNvSpPr/>
          <p:nvPr/>
        </p:nvSpPr>
        <p:spPr>
          <a:xfrm>
            <a:off x="2183160" y="3429000"/>
            <a:ext cx="4486131" cy="1727002"/>
          </a:xfrm>
          <a:prstGeom prst="star32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itchFamily="34" charset="0"/>
              </a:rPr>
              <a:t>Що  ви  знаєте  з твору  про  Недоладію?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32-конечная звезда 6"/>
          <p:cNvSpPr/>
          <p:nvPr/>
        </p:nvSpPr>
        <p:spPr>
          <a:xfrm>
            <a:off x="4499992" y="4235008"/>
            <a:ext cx="4464496" cy="2245102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Переказати епізод,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який сподобався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32440" r="25851" b="19725"/>
          <a:stretch/>
        </p:blipFill>
        <p:spPr bwMode="auto">
          <a:xfrm>
            <a:off x="1186327" y="332656"/>
            <a:ext cx="7928329" cy="4464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755576" y="4653136"/>
            <a:ext cx="7056784" cy="1512168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Arial Black" pitchFamily="34" charset="0"/>
              </a:rPr>
              <a:t>Які  риси  ти  хочеш  виховати  в собі? Чому?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332656"/>
            <a:ext cx="4248472" cy="3693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Годинникар</a:t>
            </a:r>
            <a:r>
              <a:rPr lang="ru-RU" b="1" dirty="0" smtClean="0"/>
              <a:t> зі </a:t>
            </a:r>
            <a:r>
              <a:rPr lang="ru-RU" b="1" dirty="0" err="1" smtClean="0"/>
              <a:t>стрілкою</a:t>
            </a:r>
            <a:r>
              <a:rPr lang="ru-RU" b="1" dirty="0" smtClean="0"/>
              <a:t> </a:t>
            </a:r>
            <a:r>
              <a:rPr lang="ru-RU" b="1" dirty="0" err="1" smtClean="0"/>
              <a:t>спокійно</a:t>
            </a:r>
            <a:r>
              <a:rPr lang="ru-RU" b="1" dirty="0" smtClean="0"/>
              <a:t> повернувся на вежу. Не </a:t>
            </a:r>
            <a:r>
              <a:rPr lang="ru-RU" b="1" dirty="0" err="1" smtClean="0"/>
              <a:t>гаючи</a:t>
            </a:r>
            <a:r>
              <a:rPr lang="ru-RU" b="1" dirty="0" smtClean="0"/>
              <a:t> часу, він </a:t>
            </a:r>
            <a:r>
              <a:rPr lang="ru-RU" b="1" dirty="0" err="1" smtClean="0"/>
              <a:t>прив’язався</a:t>
            </a:r>
            <a:r>
              <a:rPr lang="ru-RU" b="1" dirty="0" smtClean="0"/>
              <a:t> </a:t>
            </a:r>
            <a:r>
              <a:rPr lang="ru-RU" b="1" dirty="0" err="1" smtClean="0"/>
              <a:t>мотузкою</a:t>
            </a:r>
            <a:r>
              <a:rPr lang="ru-RU" b="1" dirty="0" smtClean="0"/>
              <a:t> до </a:t>
            </a:r>
            <a:r>
              <a:rPr lang="ru-RU" b="1" dirty="0" err="1" smtClean="0"/>
              <a:t>товстої</a:t>
            </a:r>
            <a:r>
              <a:rPr lang="ru-RU" b="1" dirty="0" smtClean="0"/>
              <a:t> балки і </a:t>
            </a:r>
            <a:r>
              <a:rPr lang="ru-RU" b="1" dirty="0" err="1" smtClean="0"/>
              <a:t>заліз</a:t>
            </a:r>
            <a:r>
              <a:rPr lang="ru-RU" b="1" dirty="0" smtClean="0"/>
              <a:t> на циферблат </a:t>
            </a:r>
            <a:r>
              <a:rPr lang="ru-RU" b="1" dirty="0" err="1" smtClean="0"/>
              <a:t>велетенського</a:t>
            </a:r>
            <a:r>
              <a:rPr lang="ru-RU" b="1" dirty="0" smtClean="0"/>
              <a:t> </a:t>
            </a:r>
            <a:r>
              <a:rPr lang="ru-RU" b="1" dirty="0" err="1" smtClean="0"/>
              <a:t>годинника</a:t>
            </a:r>
            <a:r>
              <a:rPr lang="ru-RU" b="1" dirty="0" smtClean="0"/>
              <a:t>. Аля і </a:t>
            </a:r>
            <a:r>
              <a:rPr lang="ru-RU" b="1" dirty="0" err="1" smtClean="0"/>
              <a:t>Недопопелюшка</a:t>
            </a:r>
            <a:r>
              <a:rPr lang="ru-RU" b="1" dirty="0" smtClean="0"/>
              <a:t> подавали </a:t>
            </a:r>
            <a:r>
              <a:rPr lang="ru-RU" b="1" dirty="0" err="1" smtClean="0"/>
              <a:t>майстру</a:t>
            </a:r>
            <a:r>
              <a:rPr lang="ru-RU" b="1" dirty="0" smtClean="0"/>
              <a:t> </a:t>
            </a:r>
            <a:r>
              <a:rPr lang="ru-RU" b="1" dirty="0" err="1" smtClean="0"/>
              <a:t>інструменти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Коли Аля </a:t>
            </a:r>
            <a:r>
              <a:rPr lang="ru-RU" b="1" dirty="0" err="1" smtClean="0"/>
              <a:t>визирнула</a:t>
            </a:r>
            <a:r>
              <a:rPr lang="ru-RU" b="1" dirty="0" smtClean="0"/>
              <a:t> з </a:t>
            </a:r>
            <a:r>
              <a:rPr lang="ru-RU" b="1" dirty="0" err="1" smtClean="0"/>
              <a:t>вежі</a:t>
            </a:r>
            <a:r>
              <a:rPr lang="ru-RU" b="1" dirty="0" smtClean="0"/>
              <a:t>, у неї </a:t>
            </a:r>
            <a:r>
              <a:rPr lang="ru-RU" b="1" dirty="0" err="1" smtClean="0"/>
              <a:t>закрутилося</a:t>
            </a:r>
            <a:r>
              <a:rPr lang="ru-RU" b="1" dirty="0" smtClean="0"/>
              <a:t> в голові — так тут було </a:t>
            </a:r>
            <a:r>
              <a:rPr lang="ru-RU" b="1" dirty="0" err="1" smtClean="0"/>
              <a:t>високо</a:t>
            </a:r>
            <a:r>
              <a:rPr lang="ru-RU" b="1" dirty="0" smtClean="0"/>
              <a:t>. Якби ненароком </a:t>
            </a:r>
            <a:r>
              <a:rPr lang="ru-RU" b="1" dirty="0" err="1" smtClean="0"/>
              <a:t>мотузка</a:t>
            </a:r>
            <a:r>
              <a:rPr lang="ru-RU" b="1" dirty="0" smtClean="0"/>
              <a:t> </a:t>
            </a:r>
            <a:r>
              <a:rPr lang="ru-RU" b="1" dirty="0" err="1" smtClean="0"/>
              <a:t>обірвалася</a:t>
            </a:r>
            <a:r>
              <a:rPr lang="ru-RU" b="1" dirty="0" smtClean="0"/>
              <a:t>, </a:t>
            </a:r>
            <a:r>
              <a:rPr lang="ru-RU" b="1" dirty="0" err="1" smtClean="0"/>
              <a:t>Недождень</a:t>
            </a:r>
            <a:r>
              <a:rPr lang="ru-RU" b="1" dirty="0" smtClean="0"/>
              <a:t> неминуче </a:t>
            </a:r>
            <a:r>
              <a:rPr lang="ru-RU" b="1" dirty="0" err="1" smtClean="0"/>
              <a:t>розбився</a:t>
            </a:r>
            <a:r>
              <a:rPr lang="ru-RU" b="1" dirty="0" smtClean="0"/>
              <a:t>  б. Але він, здавалося, зовсім </a:t>
            </a:r>
            <a:r>
              <a:rPr lang="ru-RU" b="1" dirty="0" err="1" smtClean="0"/>
              <a:t>забув</a:t>
            </a:r>
            <a:r>
              <a:rPr lang="ru-RU" b="1" dirty="0" smtClean="0"/>
              <a:t> про </a:t>
            </a:r>
            <a:r>
              <a:rPr lang="ru-RU" b="1" dirty="0" err="1" smtClean="0"/>
              <a:t>небезпеку</a:t>
            </a:r>
            <a:r>
              <a:rPr lang="ru-RU" b="1" dirty="0" smtClean="0"/>
              <a:t> і з </a:t>
            </a:r>
            <a:r>
              <a:rPr lang="ru-RU" b="1" dirty="0" err="1" smtClean="0"/>
              <a:t>насолодою</a:t>
            </a:r>
            <a:r>
              <a:rPr lang="ru-RU" b="1" dirty="0" smtClean="0"/>
              <a:t> працював.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22352" y="4365104"/>
            <a:ext cx="324036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— Бо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кожна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година —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неначе людина.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Вона циферблатом</a:t>
            </a: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крокує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невпинно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Тому ти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годині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іти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помагай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тому ти ніколи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її не вбивай!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79512" y="5589240"/>
            <a:ext cx="5184576" cy="1084188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itchFamily="34" charset="0"/>
              </a:rPr>
              <a:t>Як  ви  розумієте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itchFamily="34" charset="0"/>
              </a:rPr>
              <a:t>ці  рядки?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7" y="188640"/>
            <a:ext cx="3868385" cy="382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369248" y="3284984"/>
            <a:ext cx="4680520" cy="2160240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Чому  потрібно  цінувати</a:t>
            </a:r>
          </a:p>
          <a:p>
            <a:pPr algn="ctr"/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  кожну  хвилину?  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4896544" cy="64017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err="1" smtClean="0"/>
              <a:t>Недоладько</a:t>
            </a:r>
            <a:r>
              <a:rPr lang="ru-RU" b="1" dirty="0" smtClean="0"/>
              <a:t> – </a:t>
            </a:r>
            <a:r>
              <a:rPr lang="ru-RU" b="1" dirty="0" err="1" smtClean="0"/>
              <a:t>негарний</a:t>
            </a:r>
            <a:r>
              <a:rPr lang="ru-RU" b="1" dirty="0" smtClean="0"/>
              <a:t>, </a:t>
            </a:r>
            <a:r>
              <a:rPr lang="ru-RU" b="1" dirty="0" err="1" smtClean="0"/>
              <a:t>доброзичливий</a:t>
            </a:r>
            <a:r>
              <a:rPr lang="ru-RU" b="1" dirty="0" smtClean="0"/>
              <a:t>, </a:t>
            </a:r>
            <a:r>
              <a:rPr lang="ru-RU" b="1" dirty="0" err="1" smtClean="0"/>
              <a:t>привітний</a:t>
            </a:r>
            <a:r>
              <a:rPr lang="ru-RU" b="1" dirty="0" smtClean="0"/>
              <a:t>. </a:t>
            </a:r>
            <a:r>
              <a:rPr lang="ru-RU" b="1" dirty="0" err="1" smtClean="0"/>
              <a:t>Недоладька</a:t>
            </a:r>
            <a:r>
              <a:rPr lang="ru-RU" b="1" dirty="0" smtClean="0"/>
              <a:t> не </a:t>
            </a:r>
            <a:r>
              <a:rPr lang="ru-RU" b="1" dirty="0" err="1" smtClean="0"/>
              <a:t>домалював</a:t>
            </a:r>
            <a:r>
              <a:rPr lang="ru-RU" b="1" dirty="0" smtClean="0"/>
              <a:t> один хлопчик, тому він мав </a:t>
            </a:r>
            <a:r>
              <a:rPr lang="ru-RU" b="1" dirty="0" err="1" smtClean="0"/>
              <a:t>дивну</a:t>
            </a:r>
            <a:r>
              <a:rPr lang="ru-RU" b="1" dirty="0" smtClean="0"/>
              <a:t> зовнішність. Голову </a:t>
            </a:r>
            <a:r>
              <a:rPr lang="ru-RU" b="1" dirty="0" err="1" smtClean="0"/>
              <a:t>прикрашав</a:t>
            </a:r>
            <a:r>
              <a:rPr lang="ru-RU" b="1" dirty="0" smtClean="0"/>
              <a:t> </a:t>
            </a:r>
            <a:r>
              <a:rPr lang="ru-RU" b="1" dirty="0" err="1" smtClean="0"/>
              <a:t>шкіряний</a:t>
            </a:r>
            <a:r>
              <a:rPr lang="ru-RU" b="1" dirty="0" smtClean="0"/>
              <a:t> </a:t>
            </a:r>
            <a:r>
              <a:rPr lang="ru-RU" b="1" dirty="0" err="1" smtClean="0"/>
              <a:t>капелюшок</a:t>
            </a:r>
            <a:r>
              <a:rPr lang="ru-RU" b="1" dirty="0" smtClean="0"/>
              <a:t> з </a:t>
            </a:r>
            <a:r>
              <a:rPr lang="ru-RU" b="1" dirty="0" err="1" smtClean="0"/>
              <a:t>півнячою</a:t>
            </a:r>
            <a:r>
              <a:rPr lang="ru-RU" b="1" dirty="0" smtClean="0"/>
              <a:t> </a:t>
            </a:r>
            <a:r>
              <a:rPr lang="ru-RU" b="1" dirty="0" err="1" smtClean="0"/>
              <a:t>пір’їною</a:t>
            </a:r>
            <a:r>
              <a:rPr lang="ru-RU" b="1" dirty="0" smtClean="0"/>
              <a:t> </a:t>
            </a:r>
            <a:r>
              <a:rPr lang="ru-RU" b="1" dirty="0" err="1" smtClean="0"/>
              <a:t>збоку</a:t>
            </a:r>
            <a:r>
              <a:rPr lang="ru-RU" b="1" dirty="0" smtClean="0"/>
              <a:t>, </a:t>
            </a:r>
            <a:r>
              <a:rPr lang="ru-RU" b="1" dirty="0" err="1" smtClean="0"/>
              <a:t>капелюшок</a:t>
            </a:r>
            <a:r>
              <a:rPr lang="ru-RU" b="1" dirty="0" smtClean="0"/>
              <a:t> сидів криво, </a:t>
            </a:r>
            <a:r>
              <a:rPr lang="ru-RU" b="1" dirty="0" err="1" smtClean="0"/>
              <a:t>лівого</a:t>
            </a:r>
            <a:r>
              <a:rPr lang="ru-RU" b="1" dirty="0" smtClean="0"/>
              <a:t> </a:t>
            </a:r>
            <a:r>
              <a:rPr lang="ru-RU" b="1" dirty="0" err="1" smtClean="0"/>
              <a:t>вуха</a:t>
            </a:r>
            <a:r>
              <a:rPr lang="ru-RU" b="1" dirty="0" smtClean="0"/>
              <a:t> зовсім не було, очі на місці, </a:t>
            </a:r>
            <a:r>
              <a:rPr lang="ru-RU" b="1" dirty="0" err="1" smtClean="0"/>
              <a:t>зате</a:t>
            </a:r>
            <a:r>
              <a:rPr lang="ru-RU" b="1" dirty="0" smtClean="0"/>
              <a:t> одне більше, а друге — менше, </a:t>
            </a:r>
            <a:r>
              <a:rPr lang="ru-RU" b="1" dirty="0" err="1" smtClean="0"/>
              <a:t>ніс</a:t>
            </a:r>
            <a:r>
              <a:rPr lang="ru-RU" b="1" dirty="0" smtClean="0"/>
              <a:t> </a:t>
            </a:r>
            <a:r>
              <a:rPr lang="ru-RU" b="1" dirty="0" err="1" smtClean="0"/>
              <a:t>набік</a:t>
            </a:r>
            <a:r>
              <a:rPr lang="ru-RU" b="1" dirty="0" smtClean="0"/>
              <a:t> </a:t>
            </a:r>
            <a:r>
              <a:rPr lang="ru-RU" b="1" dirty="0" err="1" smtClean="0"/>
              <a:t>скривлений</a:t>
            </a:r>
            <a:r>
              <a:rPr lang="ru-RU" b="1" dirty="0" smtClean="0"/>
              <a:t>, губи </a:t>
            </a:r>
            <a:r>
              <a:rPr lang="ru-RU" b="1" dirty="0" err="1" smtClean="0"/>
              <a:t>перекошені</a:t>
            </a:r>
            <a:r>
              <a:rPr lang="ru-RU" b="1" dirty="0" smtClean="0"/>
              <a:t>, навіть ямочка на </a:t>
            </a:r>
            <a:r>
              <a:rPr lang="ru-RU" b="1" dirty="0" err="1" smtClean="0"/>
              <a:t>підборідді</a:t>
            </a:r>
            <a:r>
              <a:rPr lang="ru-RU" b="1" dirty="0" smtClean="0"/>
              <a:t> не на своєму місці, а майже біля </a:t>
            </a:r>
            <a:r>
              <a:rPr lang="ru-RU" b="1" dirty="0" err="1" smtClean="0"/>
              <a:t>вуха</a:t>
            </a:r>
            <a:r>
              <a:rPr lang="ru-RU" b="1" dirty="0" smtClean="0"/>
              <a:t>, губи весело </a:t>
            </a:r>
            <a:r>
              <a:rPr lang="ru-RU" b="1" dirty="0" err="1" smtClean="0"/>
              <a:t>всміхалися</a:t>
            </a:r>
            <a:r>
              <a:rPr lang="ru-RU" b="1" dirty="0" smtClean="0"/>
              <a:t>, очі дивилися </a:t>
            </a:r>
            <a:r>
              <a:rPr lang="ru-RU" b="1" dirty="0" err="1" smtClean="0"/>
              <a:t>лагідно</a:t>
            </a:r>
            <a:r>
              <a:rPr lang="ru-RU" b="1" dirty="0" smtClean="0"/>
              <a:t>, а обличчя було </a:t>
            </a:r>
            <a:r>
              <a:rPr lang="ru-RU" b="1" dirty="0" err="1" smtClean="0"/>
              <a:t>відкритим</a:t>
            </a:r>
            <a:r>
              <a:rPr lang="ru-RU" b="1" dirty="0" smtClean="0"/>
              <a:t> і </a:t>
            </a:r>
            <a:r>
              <a:rPr lang="ru-RU" b="1" dirty="0" err="1" smtClean="0"/>
              <a:t>добродушним</a:t>
            </a:r>
            <a:r>
              <a:rPr lang="ru-RU" b="1" dirty="0" smtClean="0"/>
              <a:t> , </a:t>
            </a:r>
            <a:r>
              <a:rPr lang="ru-RU" b="1" dirty="0" err="1" smtClean="0"/>
              <a:t>кремезний</a:t>
            </a:r>
            <a:r>
              <a:rPr lang="ru-RU" b="1" dirty="0" smtClean="0"/>
              <a:t>, широкоплечий </a:t>
            </a:r>
            <a:r>
              <a:rPr lang="ru-RU" b="1" dirty="0" err="1" smtClean="0"/>
              <a:t>хлопчина</a:t>
            </a:r>
            <a:r>
              <a:rPr lang="ru-RU" b="1" dirty="0" smtClean="0"/>
              <a:t>, стояв він, нахилившись </a:t>
            </a:r>
            <a:r>
              <a:rPr lang="ru-RU" b="1" dirty="0" err="1" smtClean="0"/>
              <a:t>набік</a:t>
            </a:r>
            <a:r>
              <a:rPr lang="ru-RU" b="1" dirty="0" smtClean="0"/>
              <a:t>, бо </a:t>
            </a:r>
            <a:r>
              <a:rPr lang="ru-RU" b="1" dirty="0" err="1" smtClean="0"/>
              <a:t>ліва</a:t>
            </a:r>
            <a:r>
              <a:rPr lang="ru-RU" b="1" dirty="0" smtClean="0"/>
              <a:t> нога в нього була </a:t>
            </a:r>
            <a:r>
              <a:rPr lang="ru-RU" b="1" dirty="0" err="1" smtClean="0"/>
              <a:t>коротша</a:t>
            </a:r>
            <a:r>
              <a:rPr lang="ru-RU" b="1" dirty="0" smtClean="0"/>
              <a:t> від </a:t>
            </a:r>
            <a:r>
              <a:rPr lang="ru-RU" b="1" dirty="0" err="1" smtClean="0"/>
              <a:t>правої</a:t>
            </a:r>
            <a:r>
              <a:rPr lang="ru-RU" b="1" dirty="0" smtClean="0"/>
              <a:t>. Його ім’я </a:t>
            </a:r>
            <a:r>
              <a:rPr lang="ru-RU" b="1" dirty="0" err="1" smtClean="0"/>
              <a:t>відповідало</a:t>
            </a:r>
            <a:r>
              <a:rPr lang="ru-RU" b="1" dirty="0" smtClean="0"/>
              <a:t> його </a:t>
            </a:r>
            <a:r>
              <a:rPr lang="ru-RU" b="1" dirty="0" err="1" smtClean="0"/>
              <a:t>дивній</a:t>
            </a:r>
            <a:r>
              <a:rPr lang="ru-RU" b="1" dirty="0" smtClean="0"/>
              <a:t> </a:t>
            </a:r>
            <a:r>
              <a:rPr lang="ru-RU" b="1" dirty="0" err="1" smtClean="0"/>
              <a:t>зовнішності</a:t>
            </a:r>
            <a:r>
              <a:rPr lang="ru-RU" b="1" dirty="0" smtClean="0"/>
              <a:t>, яким його зобразив хлопчик. Проте він був </a:t>
            </a:r>
            <a:r>
              <a:rPr lang="ru-RU" b="1" dirty="0" err="1" smtClean="0"/>
              <a:t>люб’язним</a:t>
            </a:r>
            <a:r>
              <a:rPr lang="ru-RU" b="1" dirty="0" smtClean="0"/>
              <a:t>, </a:t>
            </a:r>
            <a:r>
              <a:rPr lang="ru-RU" b="1" dirty="0" err="1" smtClean="0"/>
              <a:t>товариським</a:t>
            </a:r>
            <a:r>
              <a:rPr lang="ru-RU" b="1" dirty="0" smtClean="0"/>
              <a:t>, добрим, </a:t>
            </a:r>
            <a:r>
              <a:rPr lang="ru-RU" b="1" dirty="0" err="1" smtClean="0"/>
              <a:t>допоміг</a:t>
            </a:r>
            <a:r>
              <a:rPr lang="ru-RU" b="1" dirty="0" smtClean="0"/>
              <a:t> </a:t>
            </a:r>
            <a:r>
              <a:rPr lang="ru-RU" b="1" dirty="0" err="1" smtClean="0"/>
              <a:t>Алі</a:t>
            </a:r>
            <a:r>
              <a:rPr lang="ru-RU" b="1" dirty="0" smtClean="0"/>
              <a:t>. </a:t>
            </a:r>
            <a:r>
              <a:rPr lang="ru-RU" b="1" dirty="0" err="1" smtClean="0"/>
              <a:t>Недоладько</a:t>
            </a:r>
            <a:r>
              <a:rPr lang="ru-RU" b="1" dirty="0" smtClean="0"/>
              <a:t> — людина, яка любить свою країну, бажає їй </a:t>
            </a:r>
            <a:r>
              <a:rPr lang="ru-RU" b="1" dirty="0" err="1" smtClean="0"/>
              <a:t>кращої</a:t>
            </a:r>
            <a:r>
              <a:rPr lang="ru-RU" b="1" dirty="0" smtClean="0"/>
              <a:t> долі: «</a:t>
            </a:r>
            <a:r>
              <a:rPr lang="ru-RU" b="1" dirty="0" err="1" smtClean="0"/>
              <a:t>Доробимо</a:t>
            </a:r>
            <a:r>
              <a:rPr lang="ru-RU" b="1" dirty="0" smtClean="0"/>
              <a:t> все, що в нас ще не </a:t>
            </a:r>
            <a:r>
              <a:rPr lang="ru-RU" b="1" dirty="0" err="1" smtClean="0"/>
              <a:t>дороблено</a:t>
            </a:r>
            <a:r>
              <a:rPr lang="ru-RU" b="1" dirty="0" smtClean="0"/>
              <a:t>. І </a:t>
            </a:r>
            <a:r>
              <a:rPr lang="ru-RU" b="1" dirty="0" err="1" smtClean="0"/>
              <a:t>заживемо</a:t>
            </a:r>
            <a:r>
              <a:rPr lang="ru-RU" b="1" dirty="0" smtClean="0"/>
              <a:t> на славу! Адже це наша </a:t>
            </a:r>
            <a:r>
              <a:rPr lang="ru-RU" b="1" dirty="0" err="1" smtClean="0"/>
              <a:t>Батьківщина</a:t>
            </a:r>
            <a:r>
              <a:rPr lang="ru-RU" b="1" dirty="0" smtClean="0"/>
              <a:t>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71" y="153232"/>
            <a:ext cx="2902529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81" y="2930872"/>
            <a:ext cx="2930763" cy="30971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348096" y="5517232"/>
            <a:ext cx="3522819" cy="102155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Чому </a:t>
            </a:r>
            <a:r>
              <a:rPr lang="ru-RU" b="1" dirty="0" err="1" smtClean="0"/>
              <a:t>недоладяни</a:t>
            </a:r>
            <a:r>
              <a:rPr lang="ru-RU" b="1" dirty="0" smtClean="0"/>
              <a:t> не </a:t>
            </a:r>
            <a:r>
              <a:rPr lang="ru-RU" b="1" dirty="0" err="1" smtClean="0"/>
              <a:t>захотіли</a:t>
            </a:r>
            <a:r>
              <a:rPr lang="ru-RU" b="1" dirty="0" smtClean="0"/>
              <a:t> </a:t>
            </a:r>
            <a:r>
              <a:rPr lang="ru-RU" b="1" dirty="0" err="1" smtClean="0"/>
              <a:t>тікати</a:t>
            </a:r>
            <a:r>
              <a:rPr lang="ru-RU" b="1" dirty="0" smtClean="0"/>
              <a:t> з </a:t>
            </a:r>
            <a:r>
              <a:rPr lang="ru-RU" b="1" dirty="0" err="1" smtClean="0"/>
              <a:t>дивної</a:t>
            </a:r>
            <a:r>
              <a:rPr lang="ru-RU" b="1" dirty="0" smtClean="0"/>
              <a:t> країни? Чи правильно вони вчинили?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090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4572000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ru-RU" sz="2800" b="1" dirty="0" err="1" smtClean="0"/>
              <a:t>Недопопелюшка</a:t>
            </a:r>
            <a:r>
              <a:rPr lang="ru-RU" b="1" dirty="0" smtClean="0"/>
              <a:t> – </a:t>
            </a:r>
            <a:r>
              <a:rPr lang="ru-RU" b="1" dirty="0" err="1" smtClean="0"/>
              <a:t>недомальована</a:t>
            </a:r>
            <a:r>
              <a:rPr lang="ru-RU" b="1" dirty="0" smtClean="0"/>
              <a:t> </a:t>
            </a:r>
            <a:r>
              <a:rPr lang="ru-RU" b="1" dirty="0" err="1" smtClean="0"/>
              <a:t>роботяща</a:t>
            </a:r>
            <a:r>
              <a:rPr lang="ru-RU" b="1" dirty="0" smtClean="0"/>
              <a:t> та добра дівчинка з </a:t>
            </a:r>
            <a:r>
              <a:rPr lang="ru-RU" b="1" dirty="0" err="1" smtClean="0"/>
              <a:t>відомої</a:t>
            </a:r>
            <a:r>
              <a:rPr lang="ru-RU" b="1" dirty="0" smtClean="0"/>
              <a:t> казки; </a:t>
            </a:r>
            <a:r>
              <a:rPr lang="ru-RU" b="1" dirty="0" err="1" smtClean="0"/>
              <a:t>ризикована</a:t>
            </a:r>
            <a:r>
              <a:rPr lang="ru-RU" b="1" dirty="0" smtClean="0"/>
              <a:t>, </a:t>
            </a:r>
            <a:r>
              <a:rPr lang="ru-RU" b="1" dirty="0" err="1" smtClean="0"/>
              <a:t>доброзичлива</a:t>
            </a:r>
            <a:r>
              <a:rPr lang="ru-RU" b="1" dirty="0" smtClean="0"/>
              <a:t>, має добре серце, </a:t>
            </a:r>
            <a:r>
              <a:rPr lang="ru-RU" b="1" dirty="0" err="1" smtClean="0"/>
              <a:t>співчутлива</a:t>
            </a:r>
            <a:r>
              <a:rPr lang="ru-RU" b="1" dirty="0" smtClean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" y="2348880"/>
            <a:ext cx="4925715" cy="385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0513"/>
            <a:ext cx="3252961" cy="595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5040560" cy="3570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Перший Недорадник </a:t>
            </a:r>
            <a:r>
              <a:rPr lang="ru-RU" b="1" dirty="0" smtClean="0"/>
              <a:t>— головний </a:t>
            </a:r>
            <a:r>
              <a:rPr lang="ru-RU" b="1" dirty="0" err="1" smtClean="0"/>
              <a:t>негативний</a:t>
            </a:r>
            <a:r>
              <a:rPr lang="ru-RU" b="1" dirty="0" smtClean="0"/>
              <a:t> персонаж казки. Він </a:t>
            </a:r>
            <a:r>
              <a:rPr lang="ru-RU" b="1" dirty="0" err="1" smtClean="0"/>
              <a:t>опинився</a:t>
            </a:r>
            <a:r>
              <a:rPr lang="ru-RU" b="1" dirty="0" smtClean="0"/>
              <a:t> в Недоладії через те, що Аля не </a:t>
            </a:r>
            <a:r>
              <a:rPr lang="ru-RU" b="1" dirty="0" err="1" smtClean="0"/>
              <a:t>домалювала</a:t>
            </a:r>
            <a:r>
              <a:rPr lang="ru-RU" b="1" dirty="0" smtClean="0"/>
              <a:t> йому голову. А без голови він не міг стати королем. </a:t>
            </a:r>
            <a:r>
              <a:rPr lang="ru-RU" b="1" dirty="0" err="1" smtClean="0"/>
              <a:t>Заздрість</a:t>
            </a:r>
            <a:r>
              <a:rPr lang="ru-RU" b="1" dirty="0" smtClean="0"/>
              <a:t> до </a:t>
            </a:r>
            <a:r>
              <a:rPr lang="ru-RU" b="1" dirty="0" err="1" smtClean="0"/>
              <a:t>Недороля</a:t>
            </a:r>
            <a:r>
              <a:rPr lang="ru-RU" b="1" dirty="0" smtClean="0"/>
              <a:t> </a:t>
            </a:r>
            <a:r>
              <a:rPr lang="ru-RU" b="1" dirty="0" err="1" smtClean="0"/>
              <a:t>зробила</a:t>
            </a:r>
            <a:r>
              <a:rPr lang="ru-RU" b="1" dirty="0" smtClean="0"/>
              <a:t>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 жорстоким — він </a:t>
            </a:r>
            <a:r>
              <a:rPr lang="ru-RU" b="1" dirty="0" err="1" smtClean="0"/>
              <a:t>відрубав</a:t>
            </a:r>
            <a:r>
              <a:rPr lang="ru-RU" b="1" dirty="0" smtClean="0"/>
              <a:t> людям голови лише </a:t>
            </a:r>
            <a:r>
              <a:rPr lang="ru-RU" b="1" dirty="0" err="1" smtClean="0"/>
              <a:t>задля</a:t>
            </a:r>
            <a:r>
              <a:rPr lang="ru-RU" b="1" dirty="0" smtClean="0"/>
              <a:t> того, щоб знайти таку, на яку потім можна </a:t>
            </a:r>
            <a:r>
              <a:rPr lang="ru-RU" b="1" dirty="0" err="1" smtClean="0"/>
              <a:t>надіти</a:t>
            </a:r>
            <a:r>
              <a:rPr lang="ru-RU" b="1" dirty="0" smtClean="0"/>
              <a:t> корону. </a:t>
            </a:r>
            <a:r>
              <a:rPr lang="ru-RU" b="1" dirty="0" err="1" smtClean="0"/>
              <a:t>Жага</a:t>
            </a:r>
            <a:r>
              <a:rPr lang="ru-RU" b="1" dirty="0" smtClean="0"/>
              <a:t> влади стала метою його існування. Коли Аля повернулась додому і </a:t>
            </a:r>
            <a:r>
              <a:rPr lang="ru-RU" b="1" dirty="0" err="1" smtClean="0"/>
              <a:t>домалювала</a:t>
            </a:r>
            <a:r>
              <a:rPr lang="ru-RU" b="1" dirty="0" smtClean="0"/>
              <a:t> йому голову, він назавжди </a:t>
            </a:r>
            <a:r>
              <a:rPr lang="ru-RU" b="1" dirty="0" err="1" smtClean="0"/>
              <a:t>зник</a:t>
            </a:r>
            <a:r>
              <a:rPr lang="ru-RU" b="1" dirty="0" smtClean="0"/>
              <a:t> з Недоладії, але залишився </a:t>
            </a:r>
            <a:r>
              <a:rPr lang="ru-RU" b="1" dirty="0" err="1" smtClean="0"/>
              <a:t>намальованим</a:t>
            </a:r>
            <a:r>
              <a:rPr lang="ru-RU" b="1" dirty="0" smtClean="0"/>
              <a:t> на </a:t>
            </a:r>
            <a:r>
              <a:rPr lang="ru-RU" b="1" dirty="0" err="1" smtClean="0"/>
              <a:t>портреті</a:t>
            </a:r>
            <a:r>
              <a:rPr lang="ru-RU" b="1" dirty="0" smtClean="0"/>
              <a:t> в її </a:t>
            </a:r>
            <a:r>
              <a:rPr lang="ru-RU" b="1" dirty="0" err="1" smtClean="0"/>
              <a:t>кімнаті</a:t>
            </a:r>
            <a:r>
              <a:rPr lang="ru-RU" b="1" dirty="0" smtClean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591"/>
            <a:ext cx="3511737" cy="503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25" y="3645024"/>
            <a:ext cx="2406094" cy="280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66943" y="4005064"/>
            <a:ext cx="3584977" cy="173664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Яку історію розповів </a:t>
            </a:r>
            <a:r>
              <a:rPr lang="ru-RU" sz="2400" b="1" dirty="0" err="1" smtClean="0"/>
              <a:t>Недороль</a:t>
            </a:r>
            <a:r>
              <a:rPr lang="ru-RU" sz="2400" b="1" dirty="0" smtClean="0"/>
              <a:t> про Першого </a:t>
            </a:r>
            <a:r>
              <a:rPr lang="ru-RU" sz="2400" b="1" dirty="0" err="1" smtClean="0"/>
              <a:t>Недорадника</a:t>
            </a:r>
            <a:r>
              <a:rPr lang="ru-RU" sz="2400" b="1" dirty="0" smtClean="0"/>
              <a:t>? Чому він рубав голови?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211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1008"/>
            <a:ext cx="2088232" cy="301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28866" r="28634" b="30172"/>
          <a:stretch/>
        </p:blipFill>
        <p:spPr bwMode="auto">
          <a:xfrm>
            <a:off x="2555776" y="260648"/>
            <a:ext cx="629466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87512" y="3356992"/>
            <a:ext cx="5256584" cy="2860358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Аля так багато </a:t>
            </a:r>
            <a:r>
              <a:rPr lang="ru-RU" b="1" dirty="0" err="1" smtClean="0"/>
              <a:t>наслухалася</a:t>
            </a:r>
            <a:r>
              <a:rPr lang="ru-RU" b="1" dirty="0" smtClean="0"/>
              <a:t> про Першого </a:t>
            </a:r>
            <a:r>
              <a:rPr lang="ru-RU" b="1" dirty="0" err="1" smtClean="0"/>
              <a:t>Недорадника</a:t>
            </a:r>
            <a:r>
              <a:rPr lang="ru-RU" b="1" dirty="0" smtClean="0"/>
              <a:t>, що їй дуже </a:t>
            </a:r>
            <a:r>
              <a:rPr lang="ru-RU" b="1" dirty="0" err="1" smtClean="0"/>
              <a:t>закортіло</a:t>
            </a:r>
            <a:r>
              <a:rPr lang="ru-RU" b="1" dirty="0" smtClean="0"/>
              <a:t> його побачити. Вона </a:t>
            </a:r>
            <a:r>
              <a:rPr lang="ru-RU" b="1" dirty="0" err="1" smtClean="0"/>
              <a:t>зазирнула</a:t>
            </a:r>
            <a:r>
              <a:rPr lang="ru-RU" b="1" dirty="0" smtClean="0"/>
              <a:t> у </a:t>
            </a:r>
            <a:r>
              <a:rPr lang="ru-RU" b="1" dirty="0" err="1" smtClean="0"/>
              <a:t>шпарку</a:t>
            </a:r>
            <a:r>
              <a:rPr lang="ru-RU" b="1" dirty="0" smtClean="0"/>
              <a:t> між </a:t>
            </a:r>
            <a:r>
              <a:rPr lang="ru-RU" b="1" dirty="0" err="1" smtClean="0"/>
              <a:t>одвірком</a:t>
            </a:r>
            <a:r>
              <a:rPr lang="ru-RU" b="1" dirty="0" smtClean="0"/>
              <a:t> і </a:t>
            </a:r>
            <a:r>
              <a:rPr lang="ru-RU" b="1" dirty="0" err="1" smtClean="0"/>
              <a:t>дверима</a:t>
            </a:r>
            <a:r>
              <a:rPr lang="ru-RU" b="1" dirty="0" smtClean="0"/>
              <a:t> — і мало не </a:t>
            </a:r>
            <a:r>
              <a:rPr lang="ru-RU" b="1" dirty="0" err="1" smtClean="0"/>
              <a:t>скрикнула</a:t>
            </a:r>
            <a:r>
              <a:rPr lang="ru-RU" b="1" dirty="0" smtClean="0"/>
              <a:t> від </a:t>
            </a:r>
            <a:r>
              <a:rPr lang="ru-RU" b="1" dirty="0" err="1" smtClean="0"/>
              <a:t>подиву</a:t>
            </a:r>
            <a:r>
              <a:rPr lang="ru-RU" b="1" dirty="0" smtClean="0"/>
              <a:t>!</a:t>
            </a:r>
          </a:p>
          <a:p>
            <a:pPr algn="just"/>
            <a:r>
              <a:rPr lang="ru-RU" b="1" dirty="0" smtClean="0"/>
              <a:t>До </a:t>
            </a:r>
            <a:r>
              <a:rPr lang="ru-RU" b="1" dirty="0" err="1" smtClean="0"/>
              <a:t>Тронної</a:t>
            </a:r>
            <a:r>
              <a:rPr lang="ru-RU" b="1" dirty="0" smtClean="0"/>
              <a:t> </a:t>
            </a:r>
            <a:r>
              <a:rPr lang="ru-RU" b="1" dirty="0" err="1" smtClean="0"/>
              <a:t>Зали</a:t>
            </a:r>
            <a:r>
              <a:rPr lang="ru-RU" b="1" dirty="0" smtClean="0"/>
              <a:t> </a:t>
            </a:r>
            <a:r>
              <a:rPr lang="ru-RU" b="1" dirty="0" err="1" smtClean="0"/>
              <a:t>зайшов</a:t>
            </a:r>
            <a:r>
              <a:rPr lang="ru-RU" b="1" dirty="0" smtClean="0"/>
              <a:t> </a:t>
            </a:r>
            <a:r>
              <a:rPr lang="ru-RU" b="1" dirty="0" err="1" smtClean="0"/>
              <a:t>чоловічок</a:t>
            </a:r>
            <a:r>
              <a:rPr lang="ru-RU" b="1" dirty="0" smtClean="0"/>
              <a:t>, якого вона колись </a:t>
            </a:r>
            <a:r>
              <a:rPr lang="ru-RU" b="1" dirty="0" err="1" smtClean="0"/>
              <a:t>недомалювала</a:t>
            </a:r>
            <a:r>
              <a:rPr lang="ru-RU" b="1" dirty="0" smtClean="0"/>
              <a:t> у своєму </a:t>
            </a:r>
            <a:r>
              <a:rPr lang="ru-RU" b="1" dirty="0" err="1" smtClean="0"/>
              <a:t>альбомі</a:t>
            </a:r>
            <a:r>
              <a:rPr lang="ru-RU" b="1" dirty="0" smtClean="0"/>
              <a:t>! Тоді вона стерла йому обличчя </a:t>
            </a:r>
            <a:r>
              <a:rPr lang="ru-RU" b="1" dirty="0" err="1" smtClean="0"/>
              <a:t>гумкою</a:t>
            </a:r>
            <a:r>
              <a:rPr lang="ru-RU" b="1" dirty="0" smtClean="0"/>
              <a:t>, бо воно </a:t>
            </a:r>
            <a:r>
              <a:rPr lang="ru-RU" b="1" dirty="0" err="1" smtClean="0"/>
              <a:t>здалося</a:t>
            </a:r>
            <a:r>
              <a:rPr lang="ru-RU" b="1" dirty="0" smtClean="0"/>
              <a:t> їй жорстоким і злим.</a:t>
            </a:r>
            <a:endParaRPr lang="ru-RU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3744416" cy="314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611560" y="1196752"/>
            <a:ext cx="4320480" cy="13681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</a:rPr>
              <a:t>Перший Недорадник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2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128" y="476672"/>
            <a:ext cx="3168352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err="1" smtClean="0"/>
              <a:t>Недороль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Десятий</a:t>
            </a:r>
            <a:r>
              <a:rPr lang="ru-RU" sz="2800" b="1" dirty="0" smtClean="0"/>
              <a:t> </a:t>
            </a:r>
            <a:r>
              <a:rPr lang="ru-RU" b="1" dirty="0" smtClean="0"/>
              <a:t>— правитель Недоладії. Він не поганий, але занадто </a:t>
            </a:r>
            <a:r>
              <a:rPr lang="ru-RU" b="1" dirty="0" err="1" smtClean="0"/>
              <a:t>м’який</a:t>
            </a:r>
            <a:r>
              <a:rPr lang="ru-RU" b="1" dirty="0" smtClean="0"/>
              <a:t>, як для короля, тому й не має </a:t>
            </a:r>
            <a:r>
              <a:rPr lang="ru-RU" b="1" dirty="0" err="1" smtClean="0"/>
              <a:t>потрібного</a:t>
            </a:r>
            <a:r>
              <a:rPr lang="ru-RU" b="1" dirty="0" smtClean="0"/>
              <a:t> авторитету. Саме тому Перший Недорадник </a:t>
            </a:r>
            <a:r>
              <a:rPr lang="ru-RU" b="1" dirty="0" err="1" smtClean="0"/>
              <a:t>робить</a:t>
            </a:r>
            <a:r>
              <a:rPr lang="ru-RU" b="1" dirty="0" smtClean="0"/>
              <a:t> що хоче, а </a:t>
            </a:r>
            <a:r>
              <a:rPr lang="ru-RU" b="1" dirty="0" err="1" smtClean="0"/>
              <a:t>Недороль</a:t>
            </a:r>
            <a:r>
              <a:rPr lang="ru-RU" b="1" dirty="0" smtClean="0"/>
              <a:t> йому не </a:t>
            </a:r>
            <a:r>
              <a:rPr lang="ru-RU" b="1" dirty="0" err="1" smtClean="0"/>
              <a:t>забороняє</a:t>
            </a:r>
            <a:r>
              <a:rPr lang="ru-RU" b="1" dirty="0" smtClean="0"/>
              <a:t> (навіть </a:t>
            </a:r>
            <a:r>
              <a:rPr lang="ru-RU" b="1" dirty="0" err="1" smtClean="0"/>
              <a:t>убивати</a:t>
            </a:r>
            <a:r>
              <a:rPr lang="ru-RU" b="1" dirty="0" smtClean="0"/>
              <a:t> людей!), бо дуже боїться, що той </a:t>
            </a:r>
            <a:r>
              <a:rPr lang="ru-RU" b="1" dirty="0" err="1" smtClean="0"/>
              <a:t>відбере</a:t>
            </a:r>
            <a:r>
              <a:rPr lang="ru-RU" b="1" dirty="0" smtClean="0"/>
              <a:t> в нього корону. Але він </a:t>
            </a:r>
            <a:r>
              <a:rPr lang="ru-RU" b="1" dirty="0" err="1" smtClean="0"/>
              <a:t>допомагає</a:t>
            </a:r>
            <a:r>
              <a:rPr lang="ru-RU" b="1" dirty="0" smtClean="0"/>
              <a:t> </a:t>
            </a:r>
            <a:r>
              <a:rPr lang="ru-RU" b="1" dirty="0" err="1" smtClean="0"/>
              <a:t>Алі</a:t>
            </a:r>
            <a:r>
              <a:rPr lang="ru-RU" b="1" dirty="0" smtClean="0"/>
              <a:t>, тому що розуміє, що вона — його </a:t>
            </a:r>
            <a:r>
              <a:rPr lang="ru-RU" b="1" dirty="0" err="1" smtClean="0"/>
              <a:t>єдиний</a:t>
            </a:r>
            <a:r>
              <a:rPr lang="ru-RU" b="1" dirty="0" smtClean="0"/>
              <a:t> шанс </a:t>
            </a:r>
            <a:r>
              <a:rPr lang="ru-RU" b="1" dirty="0" err="1" smtClean="0"/>
              <a:t>позбавитись</a:t>
            </a:r>
            <a:r>
              <a:rPr lang="ru-RU" b="1" dirty="0" smtClean="0"/>
              <a:t> </a:t>
            </a:r>
            <a:r>
              <a:rPr lang="ru-RU" b="1" dirty="0" err="1" smtClean="0"/>
              <a:t>суперника</a:t>
            </a:r>
            <a:r>
              <a:rPr lang="ru-RU" b="1" dirty="0" smtClean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216721" cy="556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339752" y="4653136"/>
            <a:ext cx="5544616" cy="1736646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Охарактеризуйте правителя країни — </a:t>
            </a:r>
            <a:r>
              <a:rPr lang="ru-RU" sz="2400" b="1" dirty="0" err="1" smtClean="0"/>
              <a:t>Недороля</a:t>
            </a:r>
            <a:r>
              <a:rPr lang="ru-RU" sz="2400" b="1" dirty="0" smtClean="0"/>
              <a:t> Десятого. Це добрий чи поганий персонаж казки? Чому ви так </a:t>
            </a:r>
            <a:r>
              <a:rPr lang="ru-RU" sz="2400" b="1" dirty="0" err="1"/>
              <a:t>в</a:t>
            </a:r>
            <a:r>
              <a:rPr lang="ru-RU" sz="2400" b="1" dirty="0" err="1" smtClean="0"/>
              <a:t>важєте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326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838</Words>
  <Application>Microsoft Office PowerPoint</Application>
  <PresentationFormat>Экран (4:3)</PresentationFormat>
  <Paragraphs>46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Карпатська Джерельна</dc:creator>
  <cp:lastModifiedBy>Карпатська Джерельна</cp:lastModifiedBy>
  <cp:revision>22</cp:revision>
  <dcterms:created xsi:type="dcterms:W3CDTF">2023-04-03T11:28:01Z</dcterms:created>
  <dcterms:modified xsi:type="dcterms:W3CDTF">2023-04-24T05:19:11Z</dcterms:modified>
</cp:coreProperties>
</file>