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resource/55629971/%d1%84%d0%be%d1%82%d0%be%d1%81%d0%b8%d0%bd%d1%82%d0%b5%d0%b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B4CCD-1EA5-96D4-B4CA-6627F69E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990" y="2338354"/>
            <a:ext cx="7315200" cy="3255264"/>
          </a:xfrm>
        </p:spPr>
        <p:txBody>
          <a:bodyPr>
            <a:normAutofit/>
          </a:bodyPr>
          <a:lstStyle/>
          <a:p>
            <a:r>
              <a:rPr lang="ru-RU" sz="8000" b="1" dirty="0"/>
              <a:t>Фотосинтез</a:t>
            </a:r>
            <a:endParaRPr lang="ru-UA" sz="8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51FA0-DF6D-09CD-ADA6-CA91E6E7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06" y="349962"/>
            <a:ext cx="5925671" cy="39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AD9B8-EE60-811F-7E17-7EE37A3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Фотосинтез – одна </a:t>
            </a:r>
            <a:r>
              <a:rPr lang="ru-RU" dirty="0" err="1"/>
              <a:t>із</a:t>
            </a:r>
            <a:r>
              <a:rPr lang="ru-RU" dirty="0"/>
              <a:t> загадок </a:t>
            </a:r>
            <a:r>
              <a:rPr lang="ru-RU" dirty="0" err="1"/>
              <a:t>природи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B9032E-40DF-5F1D-5B4D-4B68E76C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461" y="1751455"/>
            <a:ext cx="8156691" cy="3167647"/>
          </a:xfrm>
        </p:spPr>
      </p:pic>
    </p:spTree>
    <p:extLst>
      <p:ext uri="{BB962C8B-B14F-4D97-AF65-F5344CB8AC3E}">
        <p14:creationId xmlns:p14="http://schemas.microsoft.com/office/powerpoint/2010/main" val="40651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9AE43-4DCF-5388-0E21-B7CD34BD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рослинам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?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57281C-39EF-0E89-1908-3ED548EED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3" r="2806" b="760"/>
          <a:stretch/>
        </p:blipFill>
        <p:spPr>
          <a:xfrm>
            <a:off x="3200401" y="2641343"/>
            <a:ext cx="4345050" cy="409686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5ABB29-5670-1A61-D366-AEA85432F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6447" y="119788"/>
            <a:ext cx="7889586" cy="236808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542C84-2697-633C-86D4-FD012B4BA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4" t="2745" r="8529" b="5751"/>
          <a:stretch/>
        </p:blipFill>
        <p:spPr>
          <a:xfrm>
            <a:off x="7511240" y="3424428"/>
            <a:ext cx="4645574" cy="2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E5E1-B629-CCB4-F2C0-190424C4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Як </a:t>
            </a:r>
            <a:r>
              <a:rPr lang="ru-RU" dirty="0" err="1"/>
              <a:t>відбувається</a:t>
            </a:r>
            <a:r>
              <a:rPr lang="ru-RU" dirty="0"/>
              <a:t> фотосинтез? </a:t>
            </a:r>
            <a:r>
              <a:rPr lang="uk-UA" sz="2200" dirty="0"/>
              <a:t>Хлорофіл – це пігмент, який забарвлює частини рослин у зелений колір і дозволяє їм виробляти органічні речовини з неорганічних компонентів за участю сонячних променів. </a:t>
            </a: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D6E621-7307-D93B-C6EA-EC50E5F01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871" y="49264"/>
            <a:ext cx="6911788" cy="6742435"/>
          </a:xfrm>
        </p:spPr>
      </p:pic>
    </p:spTree>
    <p:extLst>
      <p:ext uri="{BB962C8B-B14F-4D97-AF65-F5344CB8AC3E}">
        <p14:creationId xmlns:p14="http://schemas.microsoft.com/office/powerpoint/2010/main" val="104176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0C110-AF80-7314-796E-146633CF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відбувається</a:t>
            </a:r>
            <a:r>
              <a:rPr lang="ru-RU" dirty="0"/>
              <a:t> фотосинтез? 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39A02D-D609-B7D1-EDFD-E73E76991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716" y="12104"/>
            <a:ext cx="8173365" cy="40130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77613-5D0B-F156-F9E6-4FF71DF69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527" y="3980763"/>
            <a:ext cx="4406123" cy="28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7A416-D889-5E6E-6AB9-C0F93656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відбувається</a:t>
            </a:r>
            <a:r>
              <a:rPr lang="ru-RU" dirty="0"/>
              <a:t> фотосинтез? 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D99156-1D6F-F913-AF47-BB1F75B2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658" y="-35885"/>
            <a:ext cx="7001435" cy="6893886"/>
          </a:xfrm>
        </p:spPr>
      </p:pic>
    </p:spTree>
    <p:extLst>
      <p:ext uri="{BB962C8B-B14F-4D97-AF65-F5344CB8AC3E}">
        <p14:creationId xmlns:p14="http://schemas.microsoft.com/office/powerpoint/2010/main" val="39467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A9C15-3702-8C0D-4C9A-5A0FF964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озон?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7BC5D-536B-63C1-CE23-AB89C73E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988" y="340659"/>
            <a:ext cx="8283388" cy="298157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Озон —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це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видозміна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кисню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вибуховий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газ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синього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кольору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з </a:t>
            </a:r>
            <a:r>
              <a:rPr lang="ru-RU" sz="44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характерним</a:t>
            </a:r>
            <a:r>
              <a:rPr lang="ru-RU" sz="4400" b="1" dirty="0">
                <a:solidFill>
                  <a:schemeClr val="bg1"/>
                </a:solidFill>
                <a:highlight>
                  <a:srgbClr val="00FF00"/>
                </a:highlight>
              </a:rPr>
              <a:t> запахом.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AB0C1-CD3F-AF37-38F0-4B425E6F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35" y="2528181"/>
            <a:ext cx="6504892" cy="43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3B123-00FE-2680-58A7-B1AFCB8E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Узагальнення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FD023-0B7A-E436-A0FF-23B34FB3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ighlight>
                  <a:srgbClr val="00FF00"/>
                </a:highlight>
                <a:hlinkClick r:id="rId2"/>
              </a:rPr>
              <a:t>https://wordwall.net/uk/resource/55629971/%d1%84%d0%be%d1%82%d0%be%d1%81%d0%b8%d0%bd%d1%82%d0%b5%d0%b7</a:t>
            </a:r>
            <a:endParaRPr lang="ru-UA" sz="40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399871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81</TotalTime>
  <Words>112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Рамка</vt:lpstr>
      <vt:lpstr>Фотосинтез</vt:lpstr>
      <vt:lpstr>Фотосинтез – одна із загадок природи</vt:lpstr>
      <vt:lpstr>Чи потрібна рослинам їжа?</vt:lpstr>
      <vt:lpstr>Як відбувається фотосинтез? Хлорофіл – це пігмент, який забарвлює частини рослин у зелений колір і дозволяє їм виробляти органічні речовини з неорганічних компонентів за участю сонячних променів. </vt:lpstr>
      <vt:lpstr>Як відбувається фотосинтез? </vt:lpstr>
      <vt:lpstr>Як відбувається фотосинтез? </vt:lpstr>
      <vt:lpstr>Що таке озон? </vt:lpstr>
      <vt:lpstr>Узагальнення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Фотосинтез</dc:title>
  <dc:creator>Инна Семенцова</dc:creator>
  <cp:lastModifiedBy>Инна Семенцова</cp:lastModifiedBy>
  <cp:revision>1</cp:revision>
  <dcterms:created xsi:type="dcterms:W3CDTF">2023-04-24T10:52:49Z</dcterms:created>
  <dcterms:modified xsi:type="dcterms:W3CDTF">2023-04-24T12:14:05Z</dcterms:modified>
</cp:coreProperties>
</file>