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64" r:id="rId4"/>
    <p:sldId id="263" r:id="rId5"/>
    <p:sldId id="265" r:id="rId6"/>
    <p:sldId id="267" r:id="rId7"/>
    <p:sldId id="258" r:id="rId8"/>
    <p:sldId id="269" r:id="rId9"/>
    <p:sldId id="259" r:id="rId10"/>
    <p:sldId id="260" r:id="rId11"/>
    <p:sldId id="261" r:id="rId12"/>
    <p:sldId id="262" r:id="rId13"/>
    <p:sldId id="268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1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0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72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1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8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8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9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8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07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46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77084704-B266-4A3A-91F2-D0D2E694FE2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16E27620-0EF7-495A-8387-8AAD95CBE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93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m2LanQHfyQ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15568-3D3E-4D61-B5D2-5726466656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err="1"/>
              <a:t>Трилогія</a:t>
            </a:r>
            <a:r>
              <a:rPr lang="ru-RU" sz="4800" dirty="0"/>
              <a:t> про </a:t>
            </a:r>
            <a:r>
              <a:rPr lang="ru-RU" sz="4800" dirty="0" err="1"/>
              <a:t>Івана</a:t>
            </a:r>
            <a:r>
              <a:rPr lang="ru-RU" sz="4800" dirty="0"/>
              <a:t> Мазепу у 3-х томах і 5-ти книгах.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F07175-A3F1-4C40-ACE5-80A71AAA2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661725"/>
          </a:xfrm>
        </p:spPr>
        <p:txBody>
          <a:bodyPr>
            <a:normAutofit fontScale="92500" lnSpcReduction="10000"/>
          </a:bodyPr>
          <a:lstStyle/>
          <a:p>
            <a:r>
              <a:rPr lang="uk-UA" sz="4400" dirty="0"/>
              <a:t>Богдан Лепкий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940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E0C2A-4BA5-4230-9F5F-87D6BD7F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Книга </a:t>
            </a:r>
            <a:r>
              <a:rPr lang="ru-RU" i="1" dirty="0" smtClean="0"/>
              <a:t>2</a:t>
            </a:r>
            <a:r>
              <a:rPr lang="ru-RU" i="1" dirty="0"/>
              <a:t>, 3: </a:t>
            </a:r>
            <a:r>
              <a:rPr lang="ru-RU" i="1" dirty="0" err="1" smtClean="0"/>
              <a:t>Романи</a:t>
            </a:r>
            <a:r>
              <a:rPr lang="ru-RU" i="1" dirty="0" smtClean="0"/>
              <a:t> «Не вбивай». «Батурин»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8BA29-2B5F-4F5F-BBB0-572B43DB2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62" y="1694576"/>
            <a:ext cx="11073468" cy="4672668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/>
              <a:t>У </a:t>
            </a:r>
            <a:r>
              <a:rPr lang="ru-RU" sz="3200" dirty="0" err="1"/>
              <a:t>книзі</a:t>
            </a:r>
            <a:r>
              <a:rPr lang="ru-RU" sz="3200" dirty="0"/>
              <a:t> </a:t>
            </a:r>
            <a:r>
              <a:rPr lang="ru-RU" sz="3200" dirty="0" smtClean="0"/>
              <a:t>два </a:t>
            </a:r>
            <a:r>
              <a:rPr lang="ru-RU" sz="3200" dirty="0" err="1" smtClean="0"/>
              <a:t>романи</a:t>
            </a:r>
            <a:r>
              <a:rPr lang="ru-RU" sz="3200" dirty="0" smtClean="0"/>
              <a:t>: </a:t>
            </a:r>
            <a:r>
              <a:rPr lang="ru-RU" sz="3200" dirty="0"/>
              <a:t>«Не вбивай</a:t>
            </a:r>
            <a:r>
              <a:rPr lang="ru-RU" sz="3200" dirty="0" smtClean="0"/>
              <a:t>»</a:t>
            </a:r>
            <a:r>
              <a:rPr lang="en-US" sz="3200"/>
              <a:t> https://www.ukrlib.com.ua/books/printit.php?tid=6449</a:t>
            </a:r>
            <a:r>
              <a:rPr lang="ru-RU" sz="3200" smtClean="0"/>
              <a:t> </a:t>
            </a:r>
            <a:r>
              <a:rPr lang="ru-RU" sz="3200" dirty="0"/>
              <a:t>і «Батурин». з </a:t>
            </a:r>
            <a:r>
              <a:rPr lang="ru-RU" sz="3200" dirty="0" err="1"/>
              <a:t>історичної</a:t>
            </a:r>
            <a:r>
              <a:rPr lang="ru-RU" sz="3200" dirty="0"/>
              <a:t> </a:t>
            </a:r>
            <a:r>
              <a:rPr lang="ru-RU" sz="3200" dirty="0" err="1"/>
              <a:t>епопеї</a:t>
            </a:r>
            <a:r>
              <a:rPr lang="ru-RU" sz="3200" dirty="0"/>
              <a:t> «Мазепа». </a:t>
            </a:r>
            <a:r>
              <a:rPr lang="ru-RU" sz="3200" dirty="0" err="1"/>
              <a:t>Твір</a:t>
            </a:r>
            <a:r>
              <a:rPr lang="ru-RU" sz="3200" dirty="0"/>
              <a:t> </a:t>
            </a:r>
            <a:r>
              <a:rPr lang="ru-RU" sz="3200" dirty="0" err="1"/>
              <a:t>відбиває</a:t>
            </a:r>
            <a:r>
              <a:rPr lang="ru-RU" sz="3200" dirty="0"/>
              <a:t> </a:t>
            </a:r>
            <a:r>
              <a:rPr lang="ru-RU" sz="3200" dirty="0" err="1"/>
              <a:t>складність</a:t>
            </a:r>
            <a:r>
              <a:rPr lang="ru-RU" sz="3200" dirty="0"/>
              <a:t>, </a:t>
            </a:r>
            <a:r>
              <a:rPr lang="ru-RU" sz="3200" dirty="0" err="1"/>
              <a:t>героїку</a:t>
            </a:r>
            <a:r>
              <a:rPr lang="ru-RU" sz="3200" dirty="0"/>
              <a:t> і </a:t>
            </a:r>
            <a:r>
              <a:rPr lang="ru-RU" sz="3200" dirty="0" err="1"/>
              <a:t>трагізм</a:t>
            </a:r>
            <a:r>
              <a:rPr lang="ru-RU" sz="3200" dirty="0"/>
              <a:t> </a:t>
            </a:r>
            <a:r>
              <a:rPr lang="ru-RU" sz="3200" dirty="0" err="1"/>
              <a:t>мазепинської</a:t>
            </a:r>
            <a:r>
              <a:rPr lang="ru-RU" sz="3200" dirty="0"/>
              <a:t> </a:t>
            </a:r>
            <a:r>
              <a:rPr lang="ru-RU" sz="3200" dirty="0" err="1"/>
              <a:t>доби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фатальної</a:t>
            </a:r>
            <a:r>
              <a:rPr lang="ru-RU" sz="3200" dirty="0"/>
              <a:t> для </a:t>
            </a:r>
            <a:r>
              <a:rPr lang="ru-RU" sz="3200" dirty="0" err="1"/>
              <a:t>України</a:t>
            </a:r>
            <a:r>
              <a:rPr lang="ru-RU" sz="3200" dirty="0"/>
              <a:t> </a:t>
            </a:r>
            <a:r>
              <a:rPr lang="ru-RU" sz="3200" dirty="0" err="1"/>
              <a:t>Полтавської</a:t>
            </a:r>
            <a:r>
              <a:rPr lang="ru-RU" sz="3200" dirty="0"/>
              <a:t> </a:t>
            </a:r>
            <a:r>
              <a:rPr lang="ru-RU" sz="3200" dirty="0" err="1"/>
              <a:t>битви</a:t>
            </a:r>
            <a:r>
              <a:rPr lang="ru-RU" sz="3200" dirty="0"/>
              <a:t>. </a:t>
            </a:r>
            <a:r>
              <a:rPr lang="ru-RU" sz="3200" dirty="0" err="1"/>
              <a:t>Високий</a:t>
            </a:r>
            <a:r>
              <a:rPr lang="ru-RU" sz="3200" dirty="0"/>
              <a:t> </a:t>
            </a:r>
            <a:r>
              <a:rPr lang="ru-RU" sz="3200" dirty="0" err="1"/>
              <a:t>патріотизм</a:t>
            </a:r>
            <a:r>
              <a:rPr lang="ru-RU" sz="3200" dirty="0"/>
              <a:t> і </a:t>
            </a:r>
            <a:r>
              <a:rPr lang="ru-RU" sz="3200" dirty="0" err="1"/>
              <a:t>зрадництво</a:t>
            </a:r>
            <a:r>
              <a:rPr lang="ru-RU" sz="3200" dirty="0"/>
              <a:t>, </a:t>
            </a:r>
            <a:r>
              <a:rPr lang="ru-RU" sz="3200" dirty="0" err="1"/>
              <a:t>героїзм</a:t>
            </a:r>
            <a:r>
              <a:rPr lang="ru-RU" sz="3200" dirty="0"/>
              <a:t> і </a:t>
            </a:r>
            <a:r>
              <a:rPr lang="ru-RU" sz="3200" dirty="0" err="1"/>
              <a:t>нікчемність</a:t>
            </a:r>
            <a:r>
              <a:rPr lang="ru-RU" sz="3200" dirty="0"/>
              <a:t>, </a:t>
            </a:r>
            <a:r>
              <a:rPr lang="ru-RU" sz="3200" dirty="0" err="1"/>
              <a:t>шляхетність</a:t>
            </a:r>
            <a:r>
              <a:rPr lang="ru-RU" sz="3200" dirty="0"/>
              <a:t> і </a:t>
            </a:r>
            <a:r>
              <a:rPr lang="ru-RU" sz="3200" dirty="0" err="1"/>
              <a:t>ницість</a:t>
            </a:r>
            <a:r>
              <a:rPr lang="ru-RU" sz="3200" dirty="0"/>
              <a:t>, </a:t>
            </a:r>
            <a:r>
              <a:rPr lang="ru-RU" sz="3200" dirty="0" err="1"/>
              <a:t>людинолюбство</a:t>
            </a:r>
            <a:r>
              <a:rPr lang="ru-RU" sz="3200" dirty="0"/>
              <a:t> і </a:t>
            </a:r>
            <a:r>
              <a:rPr lang="ru-RU" sz="3200" dirty="0" err="1"/>
              <a:t>людиноненависництво</a:t>
            </a:r>
            <a:r>
              <a:rPr lang="ru-RU" sz="3200" dirty="0"/>
              <a:t> — усе </a:t>
            </a:r>
            <a:r>
              <a:rPr lang="ru-RU" sz="3200" dirty="0" err="1"/>
              <a:t>це</a:t>
            </a:r>
            <a:r>
              <a:rPr lang="ru-RU" sz="3200" dirty="0"/>
              <a:t> в </a:t>
            </a:r>
            <a:r>
              <a:rPr lang="ru-RU" sz="3200" dirty="0" err="1"/>
              <a:t>органічному</a:t>
            </a:r>
            <a:r>
              <a:rPr lang="ru-RU" sz="3200" dirty="0"/>
              <a:t> </a:t>
            </a:r>
            <a:r>
              <a:rPr lang="ru-RU" sz="3200" dirty="0" err="1"/>
              <a:t>поєднанні</a:t>
            </a:r>
            <a:r>
              <a:rPr lang="ru-RU" sz="3200" dirty="0"/>
              <a:t> з </a:t>
            </a:r>
            <a:r>
              <a:rPr lang="ru-RU" sz="3200" dirty="0" err="1"/>
              <a:t>майже</a:t>
            </a:r>
            <a:r>
              <a:rPr lang="ru-RU" sz="3200" dirty="0"/>
              <a:t> </a:t>
            </a:r>
            <a:r>
              <a:rPr lang="ru-RU" sz="3200" dirty="0" err="1"/>
              <a:t>документальним</a:t>
            </a:r>
            <a:r>
              <a:rPr lang="ru-RU" sz="3200" dirty="0"/>
              <a:t> </a:t>
            </a:r>
            <a:r>
              <a:rPr lang="ru-RU" sz="3200" dirty="0" err="1"/>
              <a:t>описом</a:t>
            </a:r>
            <a:r>
              <a:rPr lang="ru-RU" sz="3200" dirty="0"/>
              <a:t> </a:t>
            </a:r>
            <a:r>
              <a:rPr lang="ru-RU" sz="3200" dirty="0" err="1"/>
              <a:t>конкретних</a:t>
            </a:r>
            <a:r>
              <a:rPr lang="ru-RU" sz="3200" dirty="0"/>
              <a:t> </a:t>
            </a:r>
            <a:r>
              <a:rPr lang="ru-RU" sz="3200" dirty="0" err="1"/>
              <a:t>історичних</a:t>
            </a:r>
            <a:r>
              <a:rPr lang="ru-RU" sz="3200" dirty="0"/>
              <a:t> </a:t>
            </a:r>
            <a:r>
              <a:rPr lang="ru-RU" sz="3200" dirty="0" err="1"/>
              <a:t>осіб</a:t>
            </a:r>
            <a:r>
              <a:rPr lang="ru-RU" sz="3200" dirty="0"/>
              <a:t> і </a:t>
            </a:r>
            <a:r>
              <a:rPr lang="ru-RU" sz="3200" dirty="0" err="1"/>
              <a:t>подій</a:t>
            </a:r>
            <a:r>
              <a:rPr lang="ru-RU" sz="3200" dirty="0"/>
              <a:t> не </a:t>
            </a:r>
            <a:r>
              <a:rPr lang="ru-RU" sz="3200" dirty="0" err="1"/>
              <a:t>залишить</a:t>
            </a:r>
            <a:r>
              <a:rPr lang="ru-RU" sz="3200" dirty="0"/>
              <a:t> </a:t>
            </a:r>
            <a:r>
              <a:rPr lang="ru-RU" sz="3200" dirty="0" err="1"/>
              <a:t>байдужим</a:t>
            </a:r>
            <a:r>
              <a:rPr lang="ru-RU" sz="3200" dirty="0"/>
              <a:t> </a:t>
            </a:r>
            <a:r>
              <a:rPr lang="ru-RU" sz="3200" dirty="0" err="1"/>
              <a:t>нашого</a:t>
            </a:r>
            <a:r>
              <a:rPr lang="ru-RU" sz="3200" dirty="0"/>
              <a:t> </a:t>
            </a:r>
            <a:r>
              <a:rPr lang="ru-RU" sz="3200" dirty="0" err="1"/>
              <a:t>сучасника</a:t>
            </a:r>
            <a:r>
              <a:rPr lang="ru-RU" sz="3200" dirty="0"/>
              <a:t>, </a:t>
            </a:r>
            <a:r>
              <a:rPr lang="ru-RU" sz="3200" dirty="0" err="1"/>
              <a:t>викличе</a:t>
            </a:r>
            <a:r>
              <a:rPr lang="ru-RU" sz="3200" dirty="0"/>
              <a:t> </a:t>
            </a:r>
            <a:r>
              <a:rPr lang="ru-RU" sz="3200" dirty="0" err="1"/>
              <a:t>асоціації</a:t>
            </a:r>
            <a:r>
              <a:rPr lang="ru-RU" sz="3200" dirty="0"/>
              <a:t> з </a:t>
            </a:r>
            <a:r>
              <a:rPr lang="ru-RU" sz="3200" dirty="0" err="1"/>
              <a:t>сьогоденням</a:t>
            </a:r>
            <a:r>
              <a:rPr lang="ru-RU" sz="3200" dirty="0"/>
              <a:t> у </a:t>
            </a:r>
            <a:r>
              <a:rPr lang="ru-RU" sz="3200" dirty="0" err="1"/>
              <a:t>України</a:t>
            </a:r>
            <a:r>
              <a:rPr lang="ru-RU" sz="3200" dirty="0"/>
              <a:t> й </a:t>
            </a:r>
            <a:r>
              <a:rPr lang="ru-RU" sz="3200" dirty="0" err="1"/>
              <a:t>українців</a:t>
            </a:r>
            <a:r>
              <a:rPr lang="ru-RU" sz="3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1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8E6A34-3D84-4048-A931-E973E3D6D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629174"/>
            <a:ext cx="11140580" cy="5721292"/>
          </a:xfrm>
        </p:spPr>
        <p:txBody>
          <a:bodyPr>
            <a:normAutofit lnSpcReduction="10000"/>
          </a:bodyPr>
          <a:lstStyle/>
          <a:p>
            <a:r>
              <a:rPr lang="ru-RU" sz="4400" i="1" dirty="0" smtClean="0"/>
              <a:t>Книга </a:t>
            </a:r>
            <a:r>
              <a:rPr lang="ru-RU" sz="4400" i="1" dirty="0"/>
              <a:t>4: </a:t>
            </a:r>
            <a:r>
              <a:rPr lang="ru-RU" sz="4400" i="1" dirty="0" smtClean="0"/>
              <a:t>Роман «Полтава»</a:t>
            </a:r>
            <a:endParaRPr lang="ru-RU" sz="4400" dirty="0"/>
          </a:p>
          <a:p>
            <a:r>
              <a:rPr lang="ru-RU" sz="3600" dirty="0" err="1" smtClean="0"/>
              <a:t>Хронологічно</a:t>
            </a:r>
            <a:r>
              <a:rPr lang="ru-RU" sz="3600" dirty="0" smtClean="0"/>
              <a:t> </a:t>
            </a:r>
            <a:r>
              <a:rPr lang="ru-RU" sz="3600" dirty="0" err="1"/>
              <a:t>продовжено</a:t>
            </a:r>
            <a:r>
              <a:rPr lang="ru-RU" sz="3600" dirty="0"/>
              <a:t> </a:t>
            </a:r>
            <a:r>
              <a:rPr lang="ru-RU" sz="3600" dirty="0" err="1"/>
              <a:t>оповідь</a:t>
            </a:r>
            <a:r>
              <a:rPr lang="ru-RU" sz="3600" dirty="0"/>
              <a:t> про </a:t>
            </a:r>
            <a:r>
              <a:rPr lang="ru-RU" sz="3600" dirty="0" err="1"/>
              <a:t>життя</a:t>
            </a:r>
            <a:r>
              <a:rPr lang="ru-RU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ru-RU" sz="3600" dirty="0" err="1"/>
              <a:t>діяння</a:t>
            </a:r>
            <a:r>
              <a:rPr lang="ru-RU" sz="3600" dirty="0"/>
              <a:t> </a:t>
            </a:r>
            <a:r>
              <a:rPr lang="ru-RU" sz="3600" dirty="0" err="1"/>
              <a:t>славетного</a:t>
            </a:r>
            <a:r>
              <a:rPr lang="ru-RU" sz="3600" dirty="0"/>
              <a:t> </a:t>
            </a:r>
            <a:r>
              <a:rPr lang="ru-RU" sz="3600" dirty="0" err="1"/>
              <a:t>гетьмана</a:t>
            </a:r>
            <a:r>
              <a:rPr lang="ru-RU" sz="3600" dirty="0"/>
              <a:t> </a:t>
            </a:r>
            <a:r>
              <a:rPr lang="ru-RU" sz="3600" dirty="0" err="1"/>
              <a:t>часів</a:t>
            </a:r>
            <a:r>
              <a:rPr lang="ru-RU" sz="3600" dirty="0"/>
              <a:t> </a:t>
            </a:r>
            <a:r>
              <a:rPr lang="ru-RU" sz="3600" dirty="0" err="1"/>
              <a:t>Полтавської</a:t>
            </a:r>
            <a:r>
              <a:rPr lang="ru-RU" sz="3600" dirty="0"/>
              <a:t> </a:t>
            </a:r>
            <a:r>
              <a:rPr lang="ru-RU" sz="3600" dirty="0" err="1"/>
              <a:t>битви</a:t>
            </a:r>
            <a:r>
              <a:rPr lang="ru-RU" sz="3600" dirty="0"/>
              <a:t> — до І </a:t>
            </a:r>
            <a:r>
              <a:rPr lang="ru-RU" sz="3600" dirty="0" err="1"/>
              <a:t>після</a:t>
            </a:r>
            <a:r>
              <a:rPr lang="ru-RU" sz="3600" dirty="0"/>
              <a:t> </a:t>
            </a:r>
            <a:r>
              <a:rPr lang="ru-RU" sz="3600" dirty="0" err="1"/>
              <a:t>її</a:t>
            </a:r>
            <a:r>
              <a:rPr lang="ru-RU" sz="3600" dirty="0"/>
              <a:t> </a:t>
            </a:r>
            <a:r>
              <a:rPr lang="ru-RU" sz="3600" dirty="0" err="1"/>
              <a:t>завершення</a:t>
            </a:r>
            <a:r>
              <a:rPr lang="ru-RU" sz="3600" dirty="0"/>
              <a:t>.</a:t>
            </a:r>
          </a:p>
          <a:p>
            <a:r>
              <a:rPr lang="ru-RU" sz="4400" i="1" dirty="0" smtClean="0"/>
              <a:t>Книга </a:t>
            </a:r>
            <a:r>
              <a:rPr lang="ru-RU" sz="4400" i="1" dirty="0"/>
              <a:t>5: </a:t>
            </a:r>
            <a:r>
              <a:rPr lang="ru-RU" sz="4400" i="1" dirty="0" smtClean="0"/>
              <a:t>Роман «З-</a:t>
            </a:r>
            <a:r>
              <a:rPr lang="ru-RU" sz="4400" i="1" dirty="0" err="1" smtClean="0"/>
              <a:t>під</a:t>
            </a:r>
            <a:r>
              <a:rPr lang="ru-RU" sz="4400" i="1" dirty="0" smtClean="0"/>
              <a:t> </a:t>
            </a:r>
            <a:r>
              <a:rPr lang="ru-RU" sz="4400" i="1" dirty="0" err="1"/>
              <a:t>Полтави</a:t>
            </a:r>
            <a:r>
              <a:rPr lang="ru-RU" sz="4400" i="1" dirty="0"/>
              <a:t> до Бендер. </a:t>
            </a:r>
            <a:r>
              <a:rPr lang="ru-RU" sz="4400" i="1" dirty="0" err="1" smtClean="0"/>
              <a:t>Крутіж</a:t>
            </a:r>
            <a:r>
              <a:rPr lang="ru-RU" sz="4400" i="1" dirty="0" smtClean="0"/>
              <a:t>»</a:t>
            </a:r>
            <a:endParaRPr lang="ru-RU" sz="4400" dirty="0"/>
          </a:p>
          <a:p>
            <a:r>
              <a:rPr lang="ru-RU" sz="3600" dirty="0"/>
              <a:t>У </a:t>
            </a:r>
            <a:r>
              <a:rPr lang="ru-RU" sz="3600" dirty="0" err="1"/>
              <a:t>цих</a:t>
            </a:r>
            <a:r>
              <a:rPr lang="ru-RU" sz="3600" dirty="0"/>
              <a:t> </a:t>
            </a:r>
            <a:r>
              <a:rPr lang="ru-RU" sz="3600" dirty="0" err="1"/>
              <a:t>творах</a:t>
            </a:r>
            <a:r>
              <a:rPr lang="ru-RU" sz="3600" dirty="0"/>
              <a:t> — </a:t>
            </a:r>
            <a:r>
              <a:rPr lang="ru-RU" sz="3600" dirty="0" err="1"/>
              <a:t>розповідь</a:t>
            </a:r>
            <a:r>
              <a:rPr lang="ru-RU" sz="3600" dirty="0"/>
              <a:t> про </a:t>
            </a:r>
            <a:r>
              <a:rPr lang="ru-RU" sz="3600" dirty="0" err="1"/>
              <a:t>найтрагічніші</a:t>
            </a:r>
            <a:r>
              <a:rPr lang="ru-RU" sz="3600" dirty="0"/>
              <a:t> </a:t>
            </a:r>
            <a:r>
              <a:rPr lang="ru-RU" sz="3600" dirty="0" err="1"/>
              <a:t>події</a:t>
            </a:r>
            <a:r>
              <a:rPr lang="ru-RU" sz="3600" dirty="0"/>
              <a:t> у </a:t>
            </a:r>
            <a:r>
              <a:rPr lang="ru-RU" sz="3600" dirty="0" err="1"/>
              <a:t>житті</a:t>
            </a:r>
            <a:r>
              <a:rPr lang="ru-RU" sz="3600" dirty="0"/>
              <a:t> </a:t>
            </a:r>
            <a:r>
              <a:rPr lang="ru-RU" sz="3600" dirty="0" err="1"/>
              <a:t>українського</a:t>
            </a:r>
            <a:r>
              <a:rPr lang="ru-RU" sz="3600" dirty="0"/>
              <a:t> народу — «</a:t>
            </a:r>
            <a:r>
              <a:rPr lang="ru-RU" sz="3600" dirty="0" err="1" smtClean="0"/>
              <a:t>Руїну</a:t>
            </a:r>
            <a:r>
              <a:rPr lang="ru-RU" sz="3600" dirty="0" smtClean="0"/>
              <a:t>», та </a:t>
            </a:r>
            <a:r>
              <a:rPr lang="ru-RU" sz="3600" dirty="0" err="1"/>
              <a:t>останні</a:t>
            </a:r>
            <a:r>
              <a:rPr lang="ru-RU" sz="3600" dirty="0"/>
              <a:t> роки </a:t>
            </a:r>
            <a:r>
              <a:rPr lang="ru-RU" sz="3600" dirty="0" err="1"/>
              <a:t>гетьманування</a:t>
            </a:r>
            <a:r>
              <a:rPr lang="ru-RU" sz="3600" dirty="0"/>
              <a:t> </a:t>
            </a:r>
            <a:r>
              <a:rPr lang="ru-RU" sz="3600" dirty="0" err="1"/>
              <a:t>Івана</a:t>
            </a:r>
            <a:r>
              <a:rPr lang="ru-RU" sz="3600" dirty="0"/>
              <a:t> </a:t>
            </a:r>
            <a:r>
              <a:rPr lang="ru-RU" sz="3600" dirty="0" err="1"/>
              <a:t>Мазепи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3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6627E-BDC5-4403-B323-6417243F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5590"/>
            <a:ext cx="10058400" cy="884202"/>
          </a:xfrm>
        </p:spPr>
        <p:txBody>
          <a:bodyPr/>
          <a:lstStyle/>
          <a:p>
            <a:r>
              <a:rPr lang="ru-RU" dirty="0"/>
              <a:t>“</a:t>
            </a:r>
            <a:r>
              <a:rPr lang="ru-RU" dirty="0" err="1"/>
              <a:t>Трилогія</a:t>
            </a:r>
            <a:r>
              <a:rPr lang="ru-RU" dirty="0"/>
              <a:t> про </a:t>
            </a:r>
            <a:r>
              <a:rPr lang="ru-RU" dirty="0" err="1"/>
              <a:t>Івана</a:t>
            </a:r>
            <a:r>
              <a:rPr lang="ru-RU" dirty="0"/>
              <a:t> Мазепу”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9E5C09-4992-4841-9F80-48BD1B2D3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6" y="1870745"/>
            <a:ext cx="11350304" cy="4521665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Автор – Богдан </a:t>
            </a:r>
            <a:r>
              <a:rPr lang="ru-RU" sz="2400" dirty="0" err="1"/>
              <a:t>Лепкий</a:t>
            </a:r>
            <a:endParaRPr lang="ru-RU" sz="2400" dirty="0"/>
          </a:p>
          <a:p>
            <a:r>
              <a:rPr lang="ru-RU" sz="2400" dirty="0" err="1"/>
              <a:t>Рік</a:t>
            </a:r>
            <a:r>
              <a:rPr lang="ru-RU" sz="2400" dirty="0"/>
              <a:t> </a:t>
            </a:r>
            <a:r>
              <a:rPr lang="ru-RU" sz="2400" dirty="0" err="1"/>
              <a:t>написання</a:t>
            </a:r>
            <a:r>
              <a:rPr lang="ru-RU" sz="2400" dirty="0"/>
              <a:t> – 1926- 1955</a:t>
            </a:r>
          </a:p>
          <a:p>
            <a:r>
              <a:rPr lang="ru-RU" sz="2400" dirty="0"/>
              <a:t>Жанр – цикл </a:t>
            </a:r>
            <a:r>
              <a:rPr lang="ru-RU" sz="2400" dirty="0" err="1"/>
              <a:t>романів</a:t>
            </a:r>
            <a:endParaRPr lang="ru-RU" sz="2400" dirty="0"/>
          </a:p>
          <a:p>
            <a:r>
              <a:rPr lang="ru-RU" sz="2400" dirty="0"/>
              <a:t>Тема – </a:t>
            </a:r>
            <a:r>
              <a:rPr lang="ru-RU" sz="2400" dirty="0" err="1"/>
              <a:t>зображення</a:t>
            </a:r>
            <a:r>
              <a:rPr lang="ru-RU" sz="2400" dirty="0"/>
              <a:t> </a:t>
            </a:r>
            <a:r>
              <a:rPr lang="ru-RU" sz="2400" dirty="0" err="1"/>
              <a:t>боротьби</a:t>
            </a:r>
            <a:r>
              <a:rPr lang="ru-RU" sz="2400" dirty="0"/>
              <a:t> </a:t>
            </a:r>
            <a:r>
              <a:rPr lang="ru-RU" sz="2400" dirty="0" err="1"/>
              <a:t>Івана</a:t>
            </a:r>
            <a:r>
              <a:rPr lang="ru-RU" sz="2400" dirty="0"/>
              <a:t> </a:t>
            </a:r>
            <a:r>
              <a:rPr lang="ru-RU" sz="2400" dirty="0" err="1"/>
              <a:t>Мазепи</a:t>
            </a:r>
            <a:r>
              <a:rPr lang="ru-RU" sz="2400" dirty="0"/>
              <a:t> за </a:t>
            </a:r>
            <a:r>
              <a:rPr lang="ru-RU" sz="2400" dirty="0" err="1"/>
              <a:t>визволення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 та </a:t>
            </a:r>
            <a:r>
              <a:rPr lang="ru-RU" sz="2400" dirty="0" err="1"/>
              <a:t>утвердження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державності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Головний</a:t>
            </a:r>
            <a:r>
              <a:rPr lang="ru-RU" sz="2400" dirty="0"/>
              <a:t> герой </a:t>
            </a:r>
            <a:r>
              <a:rPr lang="ru-RU" sz="2400" dirty="0" err="1"/>
              <a:t>твору</a:t>
            </a:r>
            <a:r>
              <a:rPr lang="ru-RU" sz="2400" dirty="0"/>
              <a:t> — </a:t>
            </a:r>
            <a:r>
              <a:rPr lang="ru-RU" sz="2400" dirty="0" err="1"/>
              <a:t>український</a:t>
            </a:r>
            <a:r>
              <a:rPr lang="ru-RU" sz="2400" dirty="0"/>
              <a:t> </a:t>
            </a:r>
            <a:r>
              <a:rPr lang="ru-RU" sz="2400" dirty="0" err="1"/>
              <a:t>гетьман</a:t>
            </a:r>
            <a:r>
              <a:rPr lang="ru-RU" sz="2400" dirty="0"/>
              <a:t> </a:t>
            </a:r>
            <a:r>
              <a:rPr lang="ru-RU" sz="2400" dirty="0" err="1"/>
              <a:t>Іван</a:t>
            </a:r>
            <a:r>
              <a:rPr lang="ru-RU" sz="2400" dirty="0"/>
              <a:t> Мазепа (1639–1709).</a:t>
            </a:r>
          </a:p>
          <a:p>
            <a:r>
              <a:rPr lang="ru-RU" sz="2400" dirty="0" err="1"/>
              <a:t>Обр</a:t>
            </a:r>
            <a:r>
              <a:rPr lang="en-US" sz="2400" dirty="0"/>
              <a:t>a</a:t>
            </a:r>
            <a:r>
              <a:rPr lang="ru-RU" sz="2400" dirty="0"/>
              <a:t>з М</a:t>
            </a:r>
            <a:r>
              <a:rPr lang="en-US" sz="2400" dirty="0"/>
              <a:t>a</a:t>
            </a:r>
            <a:r>
              <a:rPr lang="ru-RU" sz="2400" dirty="0" err="1"/>
              <a:t>зепи</a:t>
            </a:r>
            <a:r>
              <a:rPr lang="ru-RU" sz="2400" dirty="0"/>
              <a:t> </a:t>
            </a:r>
            <a:r>
              <a:rPr lang="en-US" sz="2400" dirty="0"/>
              <a:t>a</a:t>
            </a:r>
            <a:r>
              <a:rPr lang="ru-RU" sz="2400" dirty="0" err="1"/>
              <a:t>пологетизов</a:t>
            </a:r>
            <a:r>
              <a:rPr lang="en-US" sz="2400" dirty="0"/>
              <a:t>a</a:t>
            </a:r>
            <a:r>
              <a:rPr lang="ru-RU" sz="2400" dirty="0" err="1"/>
              <a:t>ний</a:t>
            </a:r>
            <a:r>
              <a:rPr lang="ru-RU" sz="2400" dirty="0"/>
              <a:t> Б. </a:t>
            </a:r>
            <a:r>
              <a:rPr lang="ru-RU" sz="2400" dirty="0" err="1"/>
              <a:t>Лепким</a:t>
            </a:r>
            <a:r>
              <a:rPr lang="ru-RU" sz="2400" dirty="0"/>
              <a:t>, </a:t>
            </a:r>
            <a:r>
              <a:rPr lang="ru-RU" sz="2400" dirty="0" err="1"/>
              <a:t>він</a:t>
            </a:r>
            <a:r>
              <a:rPr lang="ru-RU" sz="2400" dirty="0"/>
              <a:t> – </a:t>
            </a:r>
            <a:r>
              <a:rPr lang="ru-RU" sz="2400" dirty="0" err="1"/>
              <a:t>держ</a:t>
            </a:r>
            <a:r>
              <a:rPr lang="en-US" sz="2400" dirty="0"/>
              <a:t>a</a:t>
            </a:r>
            <a:r>
              <a:rPr lang="ru-RU" sz="2400" dirty="0" err="1"/>
              <a:t>вний</a:t>
            </a:r>
            <a:r>
              <a:rPr lang="ru-RU" sz="2400" dirty="0"/>
              <a:t> </a:t>
            </a:r>
            <a:r>
              <a:rPr lang="ru-RU" sz="2400" dirty="0" err="1"/>
              <a:t>діяч</a:t>
            </a:r>
            <a:r>
              <a:rPr lang="ru-RU" sz="2400" dirty="0"/>
              <a:t>, </a:t>
            </a:r>
            <a:r>
              <a:rPr lang="ru-RU" sz="2400" dirty="0" err="1"/>
              <a:t>політик</a:t>
            </a:r>
            <a:r>
              <a:rPr lang="ru-RU" sz="2400" dirty="0"/>
              <a:t>, п</a:t>
            </a:r>
            <a:r>
              <a:rPr lang="en-US" sz="2400" dirty="0"/>
              <a:t>a</a:t>
            </a:r>
            <a:r>
              <a:rPr lang="ru-RU" sz="2400" dirty="0" err="1"/>
              <a:t>тріот</a:t>
            </a:r>
            <a:r>
              <a:rPr lang="ru-RU" sz="2400" dirty="0"/>
              <a:t>, </a:t>
            </a:r>
            <a:r>
              <a:rPr lang="ru-RU" sz="2400" dirty="0" err="1"/>
              <a:t>освічен</a:t>
            </a:r>
            <a:r>
              <a:rPr lang="en-US" sz="2400" dirty="0"/>
              <a:t>a </a:t>
            </a:r>
            <a:r>
              <a:rPr lang="ru-RU" sz="2400" dirty="0" err="1"/>
              <a:t>особистість</a:t>
            </a:r>
            <a:r>
              <a:rPr lang="ru-RU" sz="2400" dirty="0"/>
              <a:t> і </a:t>
            </a:r>
            <a:r>
              <a:rPr lang="ru-RU" sz="2400" dirty="0" err="1"/>
              <a:t>людин</a:t>
            </a:r>
            <a:r>
              <a:rPr lang="en-US" sz="2400" dirty="0"/>
              <a:t>a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своїми</a:t>
            </a:r>
            <a:r>
              <a:rPr lang="ru-RU" sz="2400" dirty="0"/>
              <a:t> </a:t>
            </a:r>
            <a:r>
              <a:rPr lang="ru-RU" sz="2400" dirty="0" err="1"/>
              <a:t>почуттями</a:t>
            </a:r>
            <a:r>
              <a:rPr lang="ru-RU" sz="2400" dirty="0"/>
              <a:t> і </a:t>
            </a:r>
            <a:r>
              <a:rPr lang="ru-RU" sz="2400" dirty="0" err="1"/>
              <a:t>стражд</a:t>
            </a:r>
            <a:r>
              <a:rPr lang="en-US" sz="2400" dirty="0"/>
              <a:t>a</a:t>
            </a:r>
            <a:r>
              <a:rPr lang="ru-RU" sz="2400" dirty="0" err="1"/>
              <a:t>ннями</a:t>
            </a:r>
            <a:r>
              <a:rPr lang="ru-RU" sz="2400" dirty="0"/>
              <a:t>. </a:t>
            </a:r>
            <a:r>
              <a:rPr lang="ru-RU" sz="2400" dirty="0" err="1"/>
              <a:t>Своєю</a:t>
            </a:r>
            <a:r>
              <a:rPr lang="ru-RU" sz="2400" dirty="0"/>
              <a:t> </a:t>
            </a:r>
            <a:r>
              <a:rPr lang="ru-RU" sz="2400" dirty="0" err="1"/>
              <a:t>діяльністю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готув</a:t>
            </a:r>
            <a:r>
              <a:rPr lang="en-US" sz="2400" dirty="0"/>
              <a:t>a</a:t>
            </a:r>
            <a:r>
              <a:rPr lang="ru-RU" sz="2400" dirty="0"/>
              <a:t>в </a:t>
            </a:r>
            <a:r>
              <a:rPr lang="ru-RU" sz="2400" dirty="0" err="1"/>
              <a:t>фунд</a:t>
            </a:r>
            <a:r>
              <a:rPr lang="en-US" sz="2400" dirty="0"/>
              <a:t>a</a:t>
            </a:r>
            <a:r>
              <a:rPr lang="ru-RU" sz="2400" dirty="0"/>
              <a:t>мент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держ</a:t>
            </a:r>
            <a:r>
              <a:rPr lang="en-US" sz="2400" dirty="0"/>
              <a:t>a</a:t>
            </a:r>
            <a:r>
              <a:rPr lang="ru-RU" sz="2400" dirty="0" err="1"/>
              <a:t>вну</a:t>
            </a:r>
            <a:r>
              <a:rPr lang="ru-RU" sz="2400" dirty="0"/>
              <a:t> </a:t>
            </a:r>
            <a:r>
              <a:rPr lang="ru-RU" sz="2400" dirty="0" err="1"/>
              <a:t>будівлю</a:t>
            </a:r>
            <a:r>
              <a:rPr lang="ru-RU" sz="2400" dirty="0"/>
              <a:t>, </a:t>
            </a:r>
            <a:r>
              <a:rPr lang="ru-RU" sz="2400" dirty="0" err="1"/>
              <a:t>бо</a:t>
            </a:r>
            <a:r>
              <a:rPr lang="ru-RU" sz="2400" dirty="0"/>
              <a:t> “н</a:t>
            </a:r>
            <a:r>
              <a:rPr lang="en-US" sz="2400" dirty="0"/>
              <a:t>a</a:t>
            </a:r>
            <a:r>
              <a:rPr lang="ru-RU" sz="2400" dirty="0" err="1"/>
              <a:t>йвищий</a:t>
            </a:r>
            <a:r>
              <a:rPr lang="ru-RU" sz="2400" dirty="0"/>
              <a:t> з</a:t>
            </a:r>
            <a:r>
              <a:rPr lang="en-US" sz="2400" dirty="0"/>
              <a:t>a</a:t>
            </a:r>
            <a:r>
              <a:rPr lang="ru-RU" sz="2400" dirty="0"/>
              <a:t>кон – добро </a:t>
            </a:r>
            <a:r>
              <a:rPr lang="ru-RU" sz="2400" dirty="0" err="1"/>
              <a:t>вітчини</a:t>
            </a:r>
            <a:r>
              <a:rPr lang="ru-RU" sz="2400" dirty="0"/>
              <a:t>, говорили </a:t>
            </a:r>
            <a:r>
              <a:rPr lang="ru-RU" sz="2400" dirty="0" err="1"/>
              <a:t>ст</a:t>
            </a:r>
            <a:r>
              <a:rPr lang="en-US" sz="2400" dirty="0"/>
              <a:t>a</a:t>
            </a:r>
            <a:r>
              <a:rPr lang="ru-RU" sz="2400" dirty="0" err="1"/>
              <a:t>ріші</a:t>
            </a:r>
            <a:r>
              <a:rPr lang="ru-RU" sz="2400" dirty="0"/>
              <a:t>, і </a:t>
            </a:r>
            <a:r>
              <a:rPr lang="ru-RU" sz="2400" dirty="0" err="1"/>
              <a:t>цей</a:t>
            </a:r>
            <a:r>
              <a:rPr lang="ru-RU" sz="2400" dirty="0"/>
              <a:t> принцип </a:t>
            </a:r>
            <a:r>
              <a:rPr lang="ru-RU" sz="2400" dirty="0" err="1"/>
              <a:t>мусить</a:t>
            </a:r>
            <a:r>
              <a:rPr lang="ru-RU" sz="2400" dirty="0"/>
              <a:t> </a:t>
            </a:r>
            <a:r>
              <a:rPr lang="ru-RU" sz="2400" dirty="0" err="1"/>
              <a:t>непорушно</a:t>
            </a:r>
            <a:r>
              <a:rPr lang="ru-RU" sz="2400" dirty="0"/>
              <a:t> </a:t>
            </a:r>
            <a:r>
              <a:rPr lang="ru-RU" sz="2400" dirty="0" err="1"/>
              <a:t>стояти</a:t>
            </a:r>
            <a:r>
              <a:rPr lang="ru-RU" sz="2400" dirty="0"/>
              <a:t>, </a:t>
            </a:r>
            <a:r>
              <a:rPr lang="ru-RU" sz="2400" dirty="0" err="1"/>
              <a:t>бо</a:t>
            </a:r>
            <a:r>
              <a:rPr lang="ru-RU" sz="2400" dirty="0"/>
              <a:t> де не </a:t>
            </a:r>
            <a:r>
              <a:rPr lang="ru-RU" sz="2400" dirty="0" err="1"/>
              <a:t>бережуть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, т</a:t>
            </a:r>
            <a:r>
              <a:rPr lang="en-US" sz="2400" dirty="0"/>
              <a:t>a</a:t>
            </a:r>
            <a:r>
              <a:rPr lang="ru-RU" sz="2400" dirty="0"/>
              <a:t>м горе!” .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підпорядков</a:t>
            </a:r>
            <a:r>
              <a:rPr lang="en-US" sz="2400" dirty="0"/>
              <a:t>a</a:t>
            </a:r>
            <a:r>
              <a:rPr lang="ru-RU" sz="2400" dirty="0"/>
              <a:t>не </a:t>
            </a:r>
            <a:r>
              <a:rPr lang="ru-RU" sz="2400" dirty="0" err="1"/>
              <a:t>вищій</a:t>
            </a:r>
            <a:r>
              <a:rPr lang="ru-RU" sz="2400" dirty="0"/>
              <a:t> </a:t>
            </a:r>
            <a:r>
              <a:rPr lang="ru-RU" sz="2400" dirty="0" err="1"/>
              <a:t>меті</a:t>
            </a:r>
            <a:r>
              <a:rPr lang="ru-RU" sz="2400" dirty="0"/>
              <a:t> – </a:t>
            </a:r>
            <a:r>
              <a:rPr lang="ru-RU" sz="2400" dirty="0" err="1"/>
              <a:t>боротьбі</a:t>
            </a:r>
            <a:r>
              <a:rPr lang="ru-RU" sz="2400" dirty="0"/>
              <a:t> з</a:t>
            </a:r>
            <a:r>
              <a:rPr lang="en-US" sz="2400" dirty="0"/>
              <a:t>a </a:t>
            </a:r>
            <a:r>
              <a:rPr lang="ru-RU" sz="2400" dirty="0" err="1"/>
              <a:t>нез</a:t>
            </a:r>
            <a:r>
              <a:rPr lang="en-US" sz="2400" dirty="0"/>
              <a:t>a</a:t>
            </a:r>
            <a:r>
              <a:rPr lang="ru-RU" sz="2400" dirty="0" err="1"/>
              <a:t>лежність</a:t>
            </a:r>
            <a:r>
              <a:rPr lang="ru-RU" sz="2400" dirty="0"/>
              <a:t> Укр</a:t>
            </a:r>
            <a:r>
              <a:rPr lang="en-US" sz="2400" dirty="0"/>
              <a:t>a</a:t>
            </a:r>
            <a:r>
              <a:rPr lang="ru-RU" sz="2400" dirty="0" err="1"/>
              <a:t>їни</a:t>
            </a:r>
            <a:r>
              <a:rPr lang="ru-RU" sz="2400" dirty="0"/>
              <a:t>. Б. </a:t>
            </a:r>
            <a:r>
              <a:rPr lang="ru-RU" sz="2400" dirty="0" err="1"/>
              <a:t>Лепкий</a:t>
            </a:r>
            <a:r>
              <a:rPr lang="ru-RU" sz="2400" dirty="0"/>
              <a:t> </a:t>
            </a:r>
            <a:r>
              <a:rPr lang="ru-RU" sz="2400" dirty="0" err="1"/>
              <a:t>розкрив</a:t>
            </a:r>
            <a:r>
              <a:rPr lang="ru-RU" sz="2400" dirty="0"/>
              <a:t> </a:t>
            </a:r>
            <a:r>
              <a:rPr lang="ru-RU" sz="2400" dirty="0" err="1"/>
              <a:t>скл</a:t>
            </a:r>
            <a:r>
              <a:rPr lang="en-US" sz="2400" dirty="0"/>
              <a:t>a</a:t>
            </a:r>
            <a:r>
              <a:rPr lang="ru-RU" sz="2400" dirty="0"/>
              <a:t>дну </a:t>
            </a:r>
            <a:r>
              <a:rPr lang="ru-RU" sz="2400" dirty="0" err="1"/>
              <a:t>поведінку</a:t>
            </a:r>
            <a:r>
              <a:rPr lang="ru-RU" sz="2400" dirty="0"/>
              <a:t> М</a:t>
            </a:r>
            <a:r>
              <a:rPr lang="en-US" sz="2400" dirty="0"/>
              <a:t>a</a:t>
            </a:r>
            <a:r>
              <a:rPr lang="ru-RU" sz="2400" dirty="0" err="1"/>
              <a:t>зепи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змушений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хов</a:t>
            </a:r>
            <a:r>
              <a:rPr lang="en-US" sz="2400" dirty="0"/>
              <a:t>a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свої</a:t>
            </a:r>
            <a:r>
              <a:rPr lang="ru-RU" sz="2400" dirty="0"/>
              <a:t> з</a:t>
            </a:r>
            <a:r>
              <a:rPr lang="en-US" sz="2400" dirty="0"/>
              <a:t>a</a:t>
            </a:r>
            <a:r>
              <a:rPr lang="ru-RU" sz="2400" dirty="0" err="1"/>
              <a:t>міри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усіх</a:t>
            </a:r>
            <a:r>
              <a:rPr lang="ru-RU" sz="2400" dirty="0"/>
              <a:t> і </a:t>
            </a:r>
            <a:r>
              <a:rPr lang="ru-RU" sz="2400" dirty="0" err="1"/>
              <a:t>шук</a:t>
            </a:r>
            <a:r>
              <a:rPr lang="en-US" sz="2400" dirty="0"/>
              <a:t>a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шляхів</a:t>
            </a:r>
            <a:r>
              <a:rPr lang="ru-RU" sz="2400" dirty="0"/>
              <a:t>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московського</a:t>
            </a:r>
            <a:r>
              <a:rPr lang="ru-RU" sz="2400" dirty="0"/>
              <a:t> ярм</a:t>
            </a:r>
            <a:r>
              <a:rPr lang="en-US" sz="2400" dirty="0"/>
              <a:t>a.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5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A8680D-DEDB-4384-B119-1798694E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12" y="735334"/>
            <a:ext cx="11039912" cy="5905850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u="sng" dirty="0" err="1"/>
              <a:t>Історичний</a:t>
            </a:r>
            <a:r>
              <a:rPr lang="ru-RU" sz="2600" b="1" u="sng" dirty="0"/>
              <a:t> роман</a:t>
            </a:r>
            <a:r>
              <a:rPr lang="ru-RU" sz="2600" b="1" dirty="0"/>
              <a:t> </a:t>
            </a:r>
            <a:r>
              <a:rPr lang="ru-RU" sz="2600" dirty="0"/>
              <a:t>—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побудований</a:t>
            </a:r>
            <a:r>
              <a:rPr lang="ru-RU" sz="2200" dirty="0"/>
              <a:t> на </a:t>
            </a:r>
            <a:r>
              <a:rPr lang="ru-RU" sz="2200" dirty="0" err="1"/>
              <a:t>історичному</a:t>
            </a:r>
            <a:r>
              <a:rPr lang="ru-RU" sz="2200" dirty="0"/>
              <a:t> </a:t>
            </a:r>
            <a:r>
              <a:rPr lang="ru-RU" sz="2200" dirty="0" err="1"/>
              <a:t>сюжеті</a:t>
            </a:r>
            <a:r>
              <a:rPr lang="ru-RU" sz="2200" dirty="0"/>
              <a:t>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відтворює</a:t>
            </a:r>
            <a:r>
              <a:rPr lang="ru-RU" sz="2200" dirty="0"/>
              <a:t> у </a:t>
            </a:r>
            <a:r>
              <a:rPr lang="ru-RU" sz="2200" dirty="0" err="1"/>
              <a:t>художній</a:t>
            </a:r>
            <a:r>
              <a:rPr lang="ru-RU" sz="2200" dirty="0"/>
              <a:t> </a:t>
            </a:r>
            <a:r>
              <a:rPr lang="ru-RU" sz="2200" dirty="0" err="1"/>
              <a:t>формі</a:t>
            </a:r>
            <a:r>
              <a:rPr lang="ru-RU" sz="2200" dirty="0"/>
              <a:t> </a:t>
            </a:r>
            <a:r>
              <a:rPr lang="ru-RU" sz="2200" dirty="0" err="1"/>
              <a:t>якусь</a:t>
            </a:r>
            <a:r>
              <a:rPr lang="ru-RU" sz="2200" dirty="0"/>
              <a:t> </a:t>
            </a:r>
            <a:r>
              <a:rPr lang="ru-RU" sz="2200" dirty="0" err="1"/>
              <a:t>епоху</a:t>
            </a:r>
            <a:r>
              <a:rPr lang="ru-RU" sz="2200" dirty="0"/>
              <a:t>, </a:t>
            </a:r>
            <a:r>
              <a:rPr lang="ru-RU" sz="2200" dirty="0" err="1"/>
              <a:t>певний</a:t>
            </a:r>
            <a:r>
              <a:rPr lang="ru-RU" sz="2200" dirty="0"/>
              <a:t> </a:t>
            </a:r>
            <a:r>
              <a:rPr lang="ru-RU" sz="2200" dirty="0" err="1"/>
              <a:t>період</a:t>
            </a:r>
            <a:r>
              <a:rPr lang="ru-RU" sz="2200" dirty="0"/>
              <a:t> </a:t>
            </a:r>
            <a:r>
              <a:rPr lang="ru-RU" sz="2200" dirty="0" err="1"/>
              <a:t>історії</a:t>
            </a:r>
            <a:r>
              <a:rPr lang="ru-RU" sz="2200" dirty="0"/>
              <a:t>. В </a:t>
            </a:r>
            <a:r>
              <a:rPr lang="ru-RU" sz="2200" dirty="0" err="1"/>
              <a:t>історичному</a:t>
            </a:r>
            <a:r>
              <a:rPr lang="ru-RU" sz="2200" dirty="0"/>
              <a:t> </a:t>
            </a:r>
            <a:r>
              <a:rPr lang="ru-RU" sz="2200" dirty="0" err="1"/>
              <a:t>романі</a:t>
            </a:r>
            <a:r>
              <a:rPr lang="ru-RU" sz="2200" dirty="0"/>
              <a:t> </a:t>
            </a:r>
            <a:r>
              <a:rPr lang="ru-RU" sz="2200" dirty="0" err="1"/>
              <a:t>історична</a:t>
            </a:r>
            <a:r>
              <a:rPr lang="ru-RU" sz="2200" dirty="0"/>
              <a:t> правда </a:t>
            </a:r>
            <a:r>
              <a:rPr lang="ru-RU" sz="2200" dirty="0" err="1"/>
              <a:t>поєднується</a:t>
            </a:r>
            <a:r>
              <a:rPr lang="ru-RU" sz="2200" dirty="0"/>
              <a:t> з </a:t>
            </a:r>
            <a:r>
              <a:rPr lang="ru-RU" sz="2200" dirty="0" err="1"/>
              <a:t>художньою</a:t>
            </a:r>
            <a:r>
              <a:rPr lang="ru-RU" sz="2200" dirty="0"/>
              <a:t> правдою, </a:t>
            </a:r>
            <a:r>
              <a:rPr lang="ru-RU" sz="2200" dirty="0" err="1"/>
              <a:t>історичний</a:t>
            </a:r>
            <a:r>
              <a:rPr lang="ru-RU" sz="2200" dirty="0"/>
              <a:t> факт — з </a:t>
            </a:r>
            <a:r>
              <a:rPr lang="ru-RU" sz="2200" dirty="0" err="1"/>
              <a:t>художнім</a:t>
            </a:r>
            <a:r>
              <a:rPr lang="ru-RU" sz="2200" dirty="0"/>
              <a:t> </a:t>
            </a:r>
            <a:r>
              <a:rPr lang="ru-RU" sz="2200" dirty="0" err="1"/>
              <a:t>вимислом</a:t>
            </a:r>
            <a:r>
              <a:rPr lang="ru-RU" sz="2200" dirty="0"/>
              <a:t>, </a:t>
            </a:r>
            <a:r>
              <a:rPr lang="ru-RU" sz="2200" dirty="0" err="1"/>
              <a:t>справжні</a:t>
            </a:r>
            <a:r>
              <a:rPr lang="ru-RU" sz="2200" dirty="0"/>
              <a:t> </a:t>
            </a:r>
            <a:r>
              <a:rPr lang="ru-RU" sz="2200" dirty="0" err="1"/>
              <a:t>історичні</a:t>
            </a:r>
            <a:r>
              <a:rPr lang="ru-RU" sz="2200" dirty="0"/>
              <a:t> особи — з особами </a:t>
            </a:r>
            <a:r>
              <a:rPr lang="ru-RU" sz="2200" dirty="0" err="1"/>
              <a:t>вигаданими</a:t>
            </a:r>
            <a:r>
              <a:rPr lang="ru-RU" sz="2200" dirty="0"/>
              <a:t>, </a:t>
            </a:r>
            <a:r>
              <a:rPr lang="ru-RU" sz="2200" dirty="0" err="1"/>
              <a:t>вимисел</a:t>
            </a:r>
            <a:r>
              <a:rPr lang="ru-RU" sz="2200" dirty="0"/>
              <a:t> </a:t>
            </a:r>
            <a:r>
              <a:rPr lang="ru-RU" sz="2200" dirty="0" err="1"/>
              <a:t>уміщений</a:t>
            </a:r>
            <a:r>
              <a:rPr lang="ru-RU" sz="2200" dirty="0"/>
              <a:t> у </a:t>
            </a:r>
            <a:r>
              <a:rPr lang="ru-RU" sz="2200" dirty="0" err="1"/>
              <a:t>межі</a:t>
            </a:r>
            <a:r>
              <a:rPr lang="ru-RU" sz="2200" dirty="0"/>
              <a:t> </a:t>
            </a:r>
            <a:r>
              <a:rPr lang="ru-RU" sz="2200" dirty="0" err="1"/>
              <a:t>зображуваної</a:t>
            </a:r>
            <a:r>
              <a:rPr lang="ru-RU" sz="2200" dirty="0"/>
              <a:t> </a:t>
            </a:r>
            <a:r>
              <a:rPr lang="ru-RU" sz="2200" dirty="0" err="1"/>
              <a:t>епохи</a:t>
            </a:r>
            <a:r>
              <a:rPr lang="ru-RU" sz="2200" dirty="0"/>
              <a:t>.</a:t>
            </a:r>
          </a:p>
          <a:p>
            <a:r>
              <a:rPr lang="ru-RU" sz="2600" b="1" dirty="0"/>
              <a:t>Жанр </a:t>
            </a:r>
            <a:r>
              <a:rPr lang="ru-RU" sz="2600" b="1" dirty="0" err="1"/>
              <a:t>історичного</a:t>
            </a:r>
            <a:r>
              <a:rPr lang="ru-RU" sz="2600" b="1" dirty="0"/>
              <a:t> роману, </a:t>
            </a:r>
            <a:r>
              <a:rPr lang="ru-RU" sz="2600" b="1" dirty="0" err="1"/>
              <a:t>його</a:t>
            </a:r>
            <a:r>
              <a:rPr lang="ru-RU" sz="2600" b="1" dirty="0"/>
              <a:t> </a:t>
            </a:r>
            <a:r>
              <a:rPr lang="ru-RU" sz="2600" b="1" dirty="0" err="1"/>
              <a:t>ознаки</a:t>
            </a:r>
            <a:r>
              <a:rPr lang="ru-RU" sz="2600" b="1" dirty="0"/>
              <a:t> та </a:t>
            </a:r>
            <a:r>
              <a:rPr lang="ru-RU" sz="2600" b="1" dirty="0" err="1"/>
              <a:t>особливості</a:t>
            </a:r>
            <a:endParaRPr lang="ru-RU" sz="2600" dirty="0"/>
          </a:p>
          <a:p>
            <a:r>
              <a:rPr lang="ru-RU" sz="2600" b="1" dirty="0"/>
              <a:t>Сюжет</a:t>
            </a:r>
            <a:r>
              <a:rPr lang="ru-RU" sz="2600" dirty="0"/>
              <a:t> — широка панорама </a:t>
            </a:r>
            <a:r>
              <a:rPr lang="ru-RU" sz="2600" dirty="0" err="1"/>
              <a:t>життя</a:t>
            </a:r>
            <a:r>
              <a:rPr lang="ru-RU" sz="2600" dirty="0"/>
              <a:t> </a:t>
            </a:r>
            <a:r>
              <a:rPr lang="ru-RU" sz="2600" dirty="0" err="1"/>
              <a:t>минулих</a:t>
            </a:r>
            <a:r>
              <a:rPr lang="ru-RU" sz="2600" dirty="0"/>
              <a:t> </a:t>
            </a:r>
            <a:r>
              <a:rPr lang="ru-RU" sz="2600" dirty="0" err="1"/>
              <a:t>віків</a:t>
            </a:r>
            <a:r>
              <a:rPr lang="ru-RU" sz="2600" dirty="0"/>
              <a:t>. </a:t>
            </a:r>
            <a:r>
              <a:rPr lang="ru-RU" sz="2600" dirty="0" err="1"/>
              <a:t>Історія</a:t>
            </a:r>
            <a:r>
              <a:rPr lang="ru-RU" sz="2600" dirty="0"/>
              <a:t> </a:t>
            </a:r>
            <a:r>
              <a:rPr lang="ru-RU" sz="2600" dirty="0" err="1"/>
              <a:t>висвітлена</a:t>
            </a:r>
            <a:r>
              <a:rPr lang="ru-RU" sz="2600" dirty="0"/>
              <a:t> через </a:t>
            </a:r>
            <a:r>
              <a:rPr lang="ru-RU" sz="2600" dirty="0" err="1"/>
              <a:t>долі</a:t>
            </a:r>
            <a:r>
              <a:rPr lang="ru-RU" sz="2600" dirty="0"/>
              <a:t> </a:t>
            </a:r>
            <a:r>
              <a:rPr lang="ru-RU" sz="2600" dirty="0" err="1"/>
              <a:t>окремих</a:t>
            </a:r>
            <a:r>
              <a:rPr lang="ru-RU" sz="2600" dirty="0"/>
              <a:t> людей.</a:t>
            </a:r>
          </a:p>
          <a:p>
            <a:r>
              <a:rPr lang="ru-RU" sz="2600" b="1" dirty="0" err="1"/>
              <a:t>Герої</a:t>
            </a:r>
            <a:r>
              <a:rPr lang="ru-RU" sz="2600" b="1" dirty="0"/>
              <a:t> </a:t>
            </a:r>
            <a:r>
              <a:rPr lang="ru-RU" sz="2600" dirty="0"/>
              <a:t>— </a:t>
            </a:r>
            <a:r>
              <a:rPr lang="ru-RU" sz="2600" dirty="0" err="1"/>
              <a:t>історичні</a:t>
            </a:r>
            <a:r>
              <a:rPr lang="ru-RU" sz="2600" dirty="0"/>
              <a:t> особи і </a:t>
            </a:r>
            <a:r>
              <a:rPr lang="ru-RU" sz="2600" dirty="0" err="1"/>
              <a:t>вигадані</a:t>
            </a:r>
            <a:r>
              <a:rPr lang="ru-RU" sz="2600" dirty="0"/>
              <a:t> </a:t>
            </a:r>
            <a:r>
              <a:rPr lang="ru-RU" sz="2600" dirty="0" err="1"/>
              <a:t>персонажі</a:t>
            </a:r>
            <a:r>
              <a:rPr lang="ru-RU" sz="2600" dirty="0"/>
              <a:t>. </a:t>
            </a:r>
            <a:r>
              <a:rPr lang="ru-RU" sz="2600" dirty="0" err="1"/>
              <a:t>Представники</a:t>
            </a:r>
            <a:r>
              <a:rPr lang="ru-RU" sz="2600" dirty="0"/>
              <a:t> </a:t>
            </a:r>
            <a:r>
              <a:rPr lang="ru-RU" sz="2600" dirty="0" err="1"/>
              <a:t>різних</a:t>
            </a:r>
            <a:r>
              <a:rPr lang="ru-RU" sz="2600" dirty="0"/>
              <a:t> </a:t>
            </a:r>
            <a:r>
              <a:rPr lang="ru-RU" sz="2600" dirty="0" err="1"/>
              <a:t>соціальних</a:t>
            </a:r>
            <a:r>
              <a:rPr lang="ru-RU" sz="2600" dirty="0"/>
              <a:t> </a:t>
            </a:r>
            <a:r>
              <a:rPr lang="ru-RU" sz="2600" dirty="0" err="1"/>
              <a:t>класів</a:t>
            </a:r>
            <a:r>
              <a:rPr lang="ru-RU" sz="2600" dirty="0"/>
              <a:t>. </a:t>
            </a:r>
            <a:r>
              <a:rPr lang="ru-RU" sz="2600" dirty="0" err="1"/>
              <a:t>Відсутній</a:t>
            </a:r>
            <a:r>
              <a:rPr lang="ru-RU" sz="2600" dirty="0"/>
              <a:t> </a:t>
            </a:r>
            <a:r>
              <a:rPr lang="ru-RU" sz="2600" dirty="0" err="1"/>
              <a:t>поділ</a:t>
            </a:r>
            <a:r>
              <a:rPr lang="ru-RU" sz="2600" dirty="0"/>
              <a:t> на </a:t>
            </a:r>
            <a:r>
              <a:rPr lang="ru-RU" sz="2600" dirty="0" err="1"/>
              <a:t>позитивних</a:t>
            </a:r>
            <a:r>
              <a:rPr lang="ru-RU" sz="2600" dirty="0"/>
              <a:t> і </a:t>
            </a:r>
            <a:r>
              <a:rPr lang="ru-RU" sz="2600" dirty="0" err="1"/>
              <a:t>негативних</a:t>
            </a:r>
            <a:r>
              <a:rPr lang="ru-RU" sz="2600" dirty="0"/>
              <a:t> </a:t>
            </a:r>
            <a:r>
              <a:rPr lang="ru-RU" sz="2600" dirty="0" err="1"/>
              <a:t>героїв</a:t>
            </a:r>
            <a:r>
              <a:rPr lang="ru-RU" sz="2600" dirty="0"/>
              <a:t>.</a:t>
            </a:r>
          </a:p>
          <a:p>
            <a:r>
              <a:rPr lang="ru-RU" sz="2600" b="1" dirty="0" err="1"/>
              <a:t>Конфлікти</a:t>
            </a:r>
            <a:r>
              <a:rPr lang="ru-RU" sz="2600" b="1" dirty="0"/>
              <a:t> </a:t>
            </a:r>
            <a:r>
              <a:rPr lang="ru-RU" sz="2600" dirty="0"/>
              <a:t>— </a:t>
            </a:r>
            <a:r>
              <a:rPr lang="ru-RU" sz="2600" dirty="0" err="1"/>
              <a:t>історичні</a:t>
            </a:r>
            <a:r>
              <a:rPr lang="ru-RU" sz="2600" dirty="0"/>
              <a:t>: </a:t>
            </a:r>
            <a:r>
              <a:rPr lang="ru-RU" sz="2600" dirty="0" err="1"/>
              <a:t>соціальні</a:t>
            </a:r>
            <a:r>
              <a:rPr lang="ru-RU" sz="2600" dirty="0"/>
              <a:t>, </a:t>
            </a:r>
            <a:r>
              <a:rPr lang="ru-RU" sz="2600" dirty="0" err="1"/>
              <a:t>моральні</a:t>
            </a:r>
            <a:r>
              <a:rPr lang="ru-RU" sz="2600" dirty="0"/>
              <a:t>, </a:t>
            </a:r>
            <a:r>
              <a:rPr lang="ru-RU" sz="2600" dirty="0" err="1"/>
              <a:t>національні</a:t>
            </a:r>
            <a:r>
              <a:rPr lang="ru-RU" sz="2600" dirty="0"/>
              <a:t>.</a:t>
            </a:r>
          </a:p>
          <a:p>
            <a:r>
              <a:rPr lang="ru-RU" sz="2600" b="1" dirty="0" err="1"/>
              <a:t>Історичний</a:t>
            </a:r>
            <a:r>
              <a:rPr lang="ru-RU" sz="2600" b="1" dirty="0"/>
              <a:t> </a:t>
            </a:r>
            <a:r>
              <a:rPr lang="ru-RU" sz="2600" b="1" dirty="0" err="1"/>
              <a:t>підхід</a:t>
            </a:r>
            <a:r>
              <a:rPr lang="ru-RU" sz="2600" b="1" dirty="0"/>
              <a:t>:</a:t>
            </a:r>
            <a:r>
              <a:rPr lang="ru-RU" sz="2600" dirty="0"/>
              <a:t> </a:t>
            </a:r>
            <a:r>
              <a:rPr lang="ru-RU" sz="2600" dirty="0" err="1"/>
              <a:t>відображення</a:t>
            </a:r>
            <a:r>
              <a:rPr lang="ru-RU" sz="2600" dirty="0"/>
              <a:t> реального ходу </a:t>
            </a:r>
            <a:r>
              <a:rPr lang="ru-RU" sz="2600" dirty="0" err="1"/>
              <a:t>історичного</a:t>
            </a:r>
            <a:r>
              <a:rPr lang="ru-RU" sz="2600" dirty="0"/>
              <a:t> </a:t>
            </a:r>
            <a:r>
              <a:rPr lang="ru-RU" sz="2600" dirty="0" err="1"/>
              <a:t>процесу</a:t>
            </a:r>
            <a:r>
              <a:rPr lang="ru-RU" sz="2600" dirty="0"/>
              <a:t>. </a:t>
            </a:r>
            <a:r>
              <a:rPr lang="ru-RU" sz="2600" dirty="0" err="1"/>
              <a:t>Обумовленість</a:t>
            </a:r>
            <a:r>
              <a:rPr lang="ru-RU" sz="2600" dirty="0"/>
              <a:t> </a:t>
            </a:r>
            <a:r>
              <a:rPr lang="ru-RU" sz="2600" dirty="0" err="1"/>
              <a:t>подій</a:t>
            </a:r>
            <a:r>
              <a:rPr lang="ru-RU" sz="2600" dirty="0"/>
              <a:t> і </a:t>
            </a:r>
            <a:r>
              <a:rPr lang="ru-RU" sz="2600" dirty="0" err="1"/>
              <a:t>характерів</a:t>
            </a:r>
            <a:r>
              <a:rPr lang="ru-RU" sz="2600" dirty="0"/>
              <a:t> </a:t>
            </a:r>
            <a:r>
              <a:rPr lang="ru-RU" sz="2600" dirty="0" err="1"/>
              <a:t>соціально-історичними</a:t>
            </a:r>
            <a:r>
              <a:rPr lang="ru-RU" sz="2600" dirty="0"/>
              <a:t> </a:t>
            </a:r>
            <a:r>
              <a:rPr lang="ru-RU" sz="2600" dirty="0" err="1"/>
              <a:t>умовами</a:t>
            </a:r>
            <a:r>
              <a:rPr lang="ru-RU" sz="2600" dirty="0"/>
              <a:t>. </a:t>
            </a:r>
            <a:r>
              <a:rPr lang="ru-RU" sz="2600" dirty="0" err="1"/>
              <a:t>Історію</a:t>
            </a:r>
            <a:r>
              <a:rPr lang="ru-RU" sz="2600" dirty="0"/>
              <a:t> показано в </a:t>
            </a:r>
            <a:r>
              <a:rPr lang="ru-RU" sz="2600" dirty="0" err="1"/>
              <a:t>русі</a:t>
            </a:r>
            <a:r>
              <a:rPr lang="ru-RU" sz="2600" dirty="0"/>
              <a:t>.</a:t>
            </a:r>
          </a:p>
          <a:p>
            <a:r>
              <a:rPr lang="ru-RU" sz="2600" b="1" dirty="0" err="1"/>
              <a:t>Авторська</a:t>
            </a:r>
            <a:r>
              <a:rPr lang="ru-RU" sz="2600" b="1" dirty="0"/>
              <a:t> </a:t>
            </a:r>
            <a:r>
              <a:rPr lang="ru-RU" sz="2600" b="1" dirty="0" err="1"/>
              <a:t>позиція</a:t>
            </a:r>
            <a:r>
              <a:rPr lang="ru-RU" sz="2600" b="1" dirty="0"/>
              <a:t> </a:t>
            </a:r>
            <a:r>
              <a:rPr lang="ru-RU" sz="2600" dirty="0"/>
              <a:t>— </a:t>
            </a:r>
            <a:r>
              <a:rPr lang="ru-RU" sz="2200" dirty="0" err="1"/>
              <a:t>об’єктивний</a:t>
            </a:r>
            <a:r>
              <a:rPr lang="ru-RU" sz="2200" dirty="0"/>
              <a:t> </a:t>
            </a:r>
            <a:r>
              <a:rPr lang="ru-RU" sz="2200" dirty="0" err="1"/>
              <a:t>підхід</a:t>
            </a:r>
            <a:r>
              <a:rPr lang="ru-RU" sz="2200" dirty="0"/>
              <a:t> у </a:t>
            </a:r>
            <a:r>
              <a:rPr lang="ru-RU" sz="2200" dirty="0" err="1"/>
              <a:t>зображенні</a:t>
            </a:r>
            <a:r>
              <a:rPr lang="ru-RU" sz="2200" dirty="0"/>
              <a:t> </a:t>
            </a:r>
            <a:r>
              <a:rPr lang="ru-RU" sz="2200" dirty="0" err="1"/>
              <a:t>подій</a:t>
            </a:r>
            <a:r>
              <a:rPr lang="ru-RU" sz="2200" dirty="0"/>
              <a:t>. Автор </a:t>
            </a:r>
            <a:r>
              <a:rPr lang="ru-RU" sz="2200" dirty="0" err="1"/>
              <a:t>виражає</a:t>
            </a:r>
            <a:r>
              <a:rPr lang="ru-RU" sz="2200" dirty="0"/>
              <a:t> </a:t>
            </a:r>
            <a:r>
              <a:rPr lang="ru-RU" sz="2200" dirty="0" err="1"/>
              <a:t>свої</a:t>
            </a:r>
            <a:r>
              <a:rPr lang="ru-RU" sz="2200" dirty="0"/>
              <a:t> думки через </a:t>
            </a:r>
            <a:r>
              <a:rPr lang="ru-RU" sz="2200" dirty="0" err="1"/>
              <a:t>дещо</a:t>
            </a:r>
            <a:r>
              <a:rPr lang="ru-RU" sz="2200" dirty="0"/>
              <a:t> </a:t>
            </a:r>
            <a:r>
              <a:rPr lang="ru-RU" sz="2200" dirty="0" err="1"/>
              <a:t>ідеалізованих</a:t>
            </a:r>
            <a:r>
              <a:rPr lang="ru-RU" sz="2200" dirty="0"/>
              <a:t> </a:t>
            </a:r>
            <a:r>
              <a:rPr lang="ru-RU" sz="2200" dirty="0" err="1"/>
              <a:t>персонажів</a:t>
            </a:r>
            <a:r>
              <a:rPr lang="ru-RU" sz="2200" dirty="0"/>
              <a:t>.</a:t>
            </a:r>
          </a:p>
          <a:p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79" y="293621"/>
            <a:ext cx="907163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600" b="1" dirty="0">
                <a:effectLst/>
              </a:rPr>
              <a:t>Роман-епопея — епічний твір, який порівняно зі звичайним романом має великий обсяг, зображує життя у вирішальні моменти, що змінюють долі людей, націй, народів, налічує багато сюжетних ліній, персонажів, вирізняється розмаїттям проблематики. Дія у творі відбувається протягом тривалого часу, за який змальовується життя кількох поколінь на тлі визначальних історичних подій.</a:t>
            </a:r>
            <a:endParaRPr lang="uk-UA" sz="2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4649" y="1392107"/>
            <a:ext cx="9070848" cy="457201"/>
          </a:xfrm>
        </p:spPr>
        <p:txBody>
          <a:bodyPr>
            <a:normAutofit fontScale="70000" lnSpcReduction="20000"/>
          </a:bodyPr>
          <a:lstStyle/>
          <a:p>
            <a:r>
              <a:rPr lang="uk-UA" sz="2000" b="1" i="1" dirty="0" smtClean="0"/>
              <a:t>Теорія </a:t>
            </a:r>
          </a:p>
          <a:p>
            <a:r>
              <a:rPr lang="uk-UA" sz="2000" b="1" i="1" dirty="0" smtClean="0"/>
              <a:t>літератури</a:t>
            </a:r>
            <a:endParaRPr lang="uk-UA" sz="2000" b="1" i="1" dirty="0"/>
          </a:p>
        </p:txBody>
      </p:sp>
    </p:spTree>
    <p:extLst>
      <p:ext uri="{BB962C8B-B14F-4D97-AF65-F5344CB8AC3E}">
        <p14:creationId xmlns:p14="http://schemas.microsoft.com/office/powerpoint/2010/main" val="27915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Завдання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Знати </a:t>
            </a:r>
            <a:r>
              <a:rPr lang="uk-UA" dirty="0"/>
              <a:t>м</a:t>
            </a:r>
            <a:r>
              <a:rPr lang="uk-UA" dirty="0" smtClean="0"/>
              <a:t>атеріал уроку</a:t>
            </a:r>
            <a:endParaRPr lang="uk-UA" dirty="0"/>
          </a:p>
          <a:p>
            <a:r>
              <a:rPr lang="uk-UA" dirty="0" smtClean="0"/>
              <a:t>Вміти характеризувати жанрову своєрідність роману-епопеї у 3-х томах і 5-ти книгах про Івана Мазепу.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36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1FCF35-FE17-4280-806E-24D6A1132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390" y="578840"/>
            <a:ext cx="6962863" cy="54562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Гетьман</a:t>
            </a:r>
            <a:r>
              <a:rPr lang="ru-RU" sz="3200" b="1" dirty="0"/>
              <a:t> І. Мазепа</a:t>
            </a:r>
            <a:r>
              <a:rPr lang="ru-RU" sz="3200" dirty="0"/>
              <a:t> — </a:t>
            </a:r>
            <a:r>
              <a:rPr lang="ru-RU" sz="3200" dirty="0" err="1"/>
              <a:t>найбільш</a:t>
            </a:r>
            <a:r>
              <a:rPr lang="ru-RU" sz="3200" dirty="0"/>
              <a:t> </a:t>
            </a:r>
            <a:r>
              <a:rPr lang="ru-RU" sz="3200" dirty="0" err="1"/>
              <a:t>відомий</a:t>
            </a:r>
            <a:r>
              <a:rPr lang="ru-RU" sz="3200" dirty="0"/>
              <a:t> в </a:t>
            </a:r>
            <a:r>
              <a:rPr lang="ru-RU" sz="3200" dirty="0" err="1"/>
              <a:t>Європі</a:t>
            </a:r>
            <a:r>
              <a:rPr lang="ru-RU" sz="3200" dirty="0"/>
              <a:t> та </a:t>
            </a:r>
            <a:r>
              <a:rPr lang="ru-RU" sz="3200" dirty="0" err="1"/>
              <a:t>Америці</a:t>
            </a:r>
            <a:r>
              <a:rPr lang="ru-RU" sz="3200" dirty="0"/>
              <a:t> </a:t>
            </a:r>
            <a:r>
              <a:rPr lang="ru-RU" sz="3200" dirty="0" err="1"/>
              <a:t>представник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. </a:t>
            </a:r>
            <a:r>
              <a:rPr lang="ru-RU" sz="3200" dirty="0" err="1"/>
              <a:t>Йому</a:t>
            </a:r>
            <a:r>
              <a:rPr lang="ru-RU" sz="3200" dirty="0"/>
              <a:t> </a:t>
            </a:r>
            <a:r>
              <a:rPr lang="ru-RU" sz="3200" dirty="0" err="1"/>
              <a:t>присвячено</a:t>
            </a:r>
            <a:r>
              <a:rPr lang="ru-RU" sz="3200" dirty="0"/>
              <a:t> 186 гравюр, 42 </a:t>
            </a:r>
            <a:r>
              <a:rPr lang="ru-RU" sz="3200" dirty="0" err="1"/>
              <a:t>картини</a:t>
            </a:r>
            <a:r>
              <a:rPr lang="ru-RU" sz="3200" dirty="0"/>
              <a:t>, 22 </a:t>
            </a:r>
            <a:r>
              <a:rPr lang="ru-RU" sz="3200" dirty="0" err="1"/>
              <a:t>музичних</a:t>
            </a:r>
            <a:r>
              <a:rPr lang="ru-RU" sz="3200" dirty="0"/>
              <a:t> твори, 17 </a:t>
            </a:r>
            <a:r>
              <a:rPr lang="ru-RU" sz="3200" dirty="0" err="1"/>
              <a:t>творів</a:t>
            </a:r>
            <a:r>
              <a:rPr lang="ru-RU" sz="3200" dirty="0"/>
              <a:t> </a:t>
            </a:r>
            <a:r>
              <a:rPr lang="ru-RU" sz="3200" dirty="0" err="1"/>
              <a:t>літератури</a:t>
            </a:r>
            <a:r>
              <a:rPr lang="ru-RU" sz="3200" dirty="0"/>
              <a:t>, 6 скульптур. </a:t>
            </a:r>
          </a:p>
          <a:p>
            <a:r>
              <a:rPr lang="ru-RU" sz="3200" dirty="0" err="1"/>
              <a:t>Сьогодні</a:t>
            </a:r>
            <a:r>
              <a:rPr lang="ru-RU" sz="3200" dirty="0"/>
              <a:t> ми </a:t>
            </a:r>
            <a:r>
              <a:rPr lang="ru-RU" sz="3200" dirty="0" err="1"/>
              <a:t>познайомимося</a:t>
            </a:r>
            <a:r>
              <a:rPr lang="ru-RU" sz="3200" dirty="0"/>
              <a:t> з образом </a:t>
            </a:r>
            <a:r>
              <a:rPr lang="ru-RU" sz="3200" dirty="0" err="1"/>
              <a:t>Мазепи</a:t>
            </a:r>
            <a:r>
              <a:rPr lang="ru-RU" sz="3200" dirty="0"/>
              <a:t>, таким, </a:t>
            </a:r>
            <a:r>
              <a:rPr lang="ru-RU" sz="3200" dirty="0" err="1"/>
              <a:t>яким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бачить</a:t>
            </a:r>
            <a:r>
              <a:rPr lang="ru-RU" sz="3200" dirty="0"/>
              <a:t> Богдан </a:t>
            </a:r>
            <a:r>
              <a:rPr lang="ru-RU" sz="3200" dirty="0" err="1"/>
              <a:t>Лепкий</a:t>
            </a:r>
            <a:r>
              <a:rPr lang="ru-RU" sz="3200" dirty="0"/>
              <a:t>.</a:t>
            </a:r>
          </a:p>
        </p:txBody>
      </p:sp>
      <p:pic>
        <p:nvPicPr>
          <p:cNvPr id="2050" name="Picture 2" descr="Новини України: 25 липня 1687 року Гетьманом України було обрано Івана  Мазепу">
            <a:extLst>
              <a:ext uri="{FF2B5EF4-FFF2-40B4-BE49-F238E27FC236}">
                <a16:creationId xmlns:a16="http://schemas.microsoft.com/office/drawing/2014/main" id="{26B82792-6973-43AE-9497-744F2F64D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7" y="381000"/>
            <a:ext cx="38481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FD7D3-42AF-4F1A-AD6D-B82C1938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1090"/>
            <a:ext cx="10058400" cy="984870"/>
          </a:xfrm>
        </p:spPr>
        <p:txBody>
          <a:bodyPr>
            <a:normAutofit fontScale="90000"/>
          </a:bodyPr>
          <a:lstStyle/>
          <a:p>
            <a:r>
              <a:rPr lang="uk-UA" dirty="0"/>
              <a:t>Іван Мазепа – історична постать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F0037E-413B-48C4-9BC5-0DDC6F355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930" y="1525959"/>
            <a:ext cx="8489658" cy="500067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err="1"/>
              <a:t>Іван</a:t>
            </a:r>
            <a:r>
              <a:rPr lang="ru-RU" sz="2400" dirty="0"/>
              <a:t> Мазепа </a:t>
            </a:r>
            <a:r>
              <a:rPr lang="ru-RU" sz="2400" dirty="0" err="1"/>
              <a:t>належить</a:t>
            </a:r>
            <a:r>
              <a:rPr lang="ru-RU" sz="2400" dirty="0"/>
              <a:t> до тих </a:t>
            </a:r>
            <a:r>
              <a:rPr lang="ru-RU" sz="2400" dirty="0" err="1"/>
              <a:t>історичних</a:t>
            </a:r>
            <a:r>
              <a:rPr lang="ru-RU" sz="2400" dirty="0"/>
              <a:t> </a:t>
            </a:r>
            <a:r>
              <a:rPr lang="ru-RU" sz="2400" dirty="0" err="1"/>
              <a:t>постатей</a:t>
            </a:r>
            <a:r>
              <a:rPr lang="ru-RU" sz="2400" dirty="0"/>
              <a:t>, </a:t>
            </a:r>
            <a:r>
              <a:rPr lang="ru-RU" sz="2400" dirty="0" err="1"/>
              <a:t>чиїми</a:t>
            </a:r>
            <a:r>
              <a:rPr lang="ru-RU" sz="2400" dirty="0"/>
              <a:t> </a:t>
            </a:r>
            <a:r>
              <a:rPr lang="ru-RU" sz="2400" dirty="0" err="1"/>
              <a:t>іменами</a:t>
            </a:r>
            <a:r>
              <a:rPr lang="ru-RU" sz="2400" dirty="0"/>
              <a:t> </a:t>
            </a:r>
            <a:r>
              <a:rPr lang="ru-RU" sz="2400" dirty="0" err="1"/>
              <a:t>називають</a:t>
            </a:r>
            <a:r>
              <a:rPr lang="ru-RU" sz="2400" dirty="0"/>
              <a:t> </a:t>
            </a:r>
            <a:r>
              <a:rPr lang="ru-RU" sz="2400" dirty="0" err="1"/>
              <a:t>епохи</a:t>
            </a:r>
            <a:r>
              <a:rPr lang="ru-RU" sz="2400" dirty="0"/>
              <a:t>. </a:t>
            </a:r>
            <a:r>
              <a:rPr lang="ru-RU" sz="2400" b="1" dirty="0" err="1"/>
              <a:t>Іван</a:t>
            </a:r>
            <a:r>
              <a:rPr lang="ru-RU" sz="2400" b="1" dirty="0"/>
              <a:t> Степанович Мазепа-</a:t>
            </a:r>
            <a:r>
              <a:rPr lang="ru-RU" sz="2400" b="1" dirty="0" err="1"/>
              <a:t>Колединський</a:t>
            </a:r>
            <a:r>
              <a:rPr lang="ru-RU" sz="2400" b="1" dirty="0"/>
              <a:t> (1639, за </a:t>
            </a:r>
            <a:r>
              <a:rPr lang="ru-RU" sz="2400" b="1" dirty="0" err="1"/>
              <a:t>ін</a:t>
            </a:r>
            <a:r>
              <a:rPr lang="ru-RU" sz="2400" b="1" dirty="0"/>
              <a:t>. </a:t>
            </a:r>
            <a:r>
              <a:rPr lang="ru-RU" sz="2400" b="1" dirty="0" err="1"/>
              <a:t>даними</a:t>
            </a:r>
            <a:r>
              <a:rPr lang="ru-RU" sz="2400" b="1" dirty="0"/>
              <a:t> 1629 </a:t>
            </a:r>
            <a:r>
              <a:rPr lang="ru-RU" sz="2400" b="1" dirty="0" err="1"/>
              <a:t>або</a:t>
            </a:r>
            <a:r>
              <a:rPr lang="ru-RU" sz="2400" b="1" dirty="0"/>
              <a:t> 1644-1709 </a:t>
            </a:r>
            <a:r>
              <a:rPr lang="ru-RU" sz="2400" b="1" dirty="0" err="1"/>
              <a:t>рр</a:t>
            </a:r>
            <a:r>
              <a:rPr lang="ru-RU" sz="2400" b="1" dirty="0"/>
              <a:t>.) є </a:t>
            </a:r>
            <a:r>
              <a:rPr lang="ru-RU" sz="2400" b="1" dirty="0" err="1"/>
              <a:t>однією</a:t>
            </a:r>
            <a:r>
              <a:rPr lang="ru-RU" sz="2400" b="1" dirty="0"/>
              <a:t> з </a:t>
            </a:r>
            <a:r>
              <a:rPr lang="ru-RU" sz="2400" b="1" dirty="0" err="1"/>
              <a:t>найяскравіших</a:t>
            </a:r>
            <a:r>
              <a:rPr lang="ru-RU" sz="2400" b="1" dirty="0"/>
              <a:t> і </a:t>
            </a:r>
            <a:r>
              <a:rPr lang="ru-RU" sz="2400" b="1" dirty="0" err="1"/>
              <a:t>найсуперечливіших</a:t>
            </a:r>
            <a:r>
              <a:rPr lang="ru-RU" sz="2400" b="1" dirty="0"/>
              <a:t> </a:t>
            </a:r>
            <a:r>
              <a:rPr lang="ru-RU" sz="2400" b="1" dirty="0" err="1"/>
              <a:t>постатей</a:t>
            </a:r>
            <a:r>
              <a:rPr lang="ru-RU" sz="2400" b="1" dirty="0"/>
              <a:t> </a:t>
            </a:r>
            <a:r>
              <a:rPr lang="ru-RU" sz="2400" b="1" dirty="0" err="1"/>
              <a:t>української</a:t>
            </a:r>
            <a:r>
              <a:rPr lang="ru-RU" sz="2400" b="1" dirty="0"/>
              <a:t> </a:t>
            </a:r>
            <a:r>
              <a:rPr lang="ru-RU" sz="2400" b="1" dirty="0" err="1"/>
              <a:t>історії</a:t>
            </a:r>
            <a:r>
              <a:rPr lang="ru-RU" sz="2400" b="1" dirty="0"/>
              <a:t>.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та </a:t>
            </a:r>
            <a:r>
              <a:rPr lang="ru-RU" sz="2400" dirty="0" err="1"/>
              <a:t>вчинки</a:t>
            </a:r>
            <a:r>
              <a:rPr lang="ru-RU" sz="2400" dirty="0"/>
              <a:t> </a:t>
            </a:r>
            <a:r>
              <a:rPr lang="ru-RU" sz="2400" dirty="0" smtClean="0"/>
              <a:t>та </a:t>
            </a:r>
            <a:r>
              <a:rPr lang="ru-RU" sz="2400" dirty="0" err="1"/>
              <a:t>сьогодні</a:t>
            </a:r>
            <a:r>
              <a:rPr lang="ru-RU" sz="2400" dirty="0"/>
              <a:t> </a:t>
            </a:r>
            <a:r>
              <a:rPr lang="ru-RU" sz="2400" dirty="0" err="1"/>
              <a:t>викликають</a:t>
            </a:r>
            <a:r>
              <a:rPr lang="ru-RU" sz="2400" dirty="0"/>
              <a:t> </a:t>
            </a:r>
            <a:r>
              <a:rPr lang="ru-RU" sz="2400" dirty="0" err="1"/>
              <a:t>гарячі</a:t>
            </a:r>
            <a:r>
              <a:rPr lang="ru-RU" sz="2400" dirty="0"/>
              <a:t> </a:t>
            </a:r>
            <a:r>
              <a:rPr lang="ru-RU" sz="2400" dirty="0" err="1"/>
              <a:t>суперечки</a:t>
            </a:r>
            <a:r>
              <a:rPr lang="ru-RU" sz="2400" dirty="0"/>
              <a:t> та </a:t>
            </a:r>
            <a:r>
              <a:rPr lang="ru-RU" sz="2400" dirty="0" err="1"/>
              <a:t>неоднозначні</a:t>
            </a:r>
            <a:r>
              <a:rPr lang="ru-RU" sz="2400" dirty="0"/>
              <a:t> </a:t>
            </a:r>
            <a:r>
              <a:rPr lang="ru-RU" sz="2400" dirty="0" err="1"/>
              <a:t>оцінки</a:t>
            </a:r>
            <a:r>
              <a:rPr lang="ru-RU" sz="2400" dirty="0"/>
              <a:t> </a:t>
            </a:r>
            <a:r>
              <a:rPr lang="ru-RU" sz="2400" dirty="0" err="1"/>
              <a:t>істориків</a:t>
            </a:r>
            <a:r>
              <a:rPr lang="ru-RU" sz="2400" dirty="0"/>
              <a:t>. Мало кому </a:t>
            </a:r>
            <a:r>
              <a:rPr lang="ru-RU" sz="2400" dirty="0" err="1"/>
              <a:t>випала</a:t>
            </a:r>
            <a:r>
              <a:rPr lang="ru-RU" sz="2400" dirty="0"/>
              <a:t> </a:t>
            </a:r>
            <a:r>
              <a:rPr lang="ru-RU" sz="2400" dirty="0" err="1"/>
              <a:t>така</a:t>
            </a:r>
            <a:r>
              <a:rPr lang="ru-RU" sz="2400" dirty="0"/>
              <a:t> </a:t>
            </a:r>
            <a:r>
              <a:rPr lang="ru-RU" sz="2400" dirty="0" err="1"/>
              <a:t>цікава</a:t>
            </a:r>
            <a:r>
              <a:rPr lang="ru-RU" sz="2400" dirty="0"/>
              <a:t> і непроста доля за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smtClean="0"/>
              <a:t>та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смерті</a:t>
            </a:r>
            <a:r>
              <a:rPr lang="ru-RU" sz="2400" dirty="0"/>
              <a:t>. Приятель царя Петра, один </a:t>
            </a:r>
            <a:r>
              <a:rPr lang="ru-RU" sz="2400" dirty="0" err="1"/>
              <a:t>із</a:t>
            </a:r>
            <a:r>
              <a:rPr lang="ru-RU" sz="2400" dirty="0"/>
              <a:t> перших </a:t>
            </a:r>
            <a:r>
              <a:rPr lang="ru-RU" sz="2400" dirty="0" err="1"/>
              <a:t>кавалерів</a:t>
            </a:r>
            <a:r>
              <a:rPr lang="ru-RU" sz="2400" dirty="0"/>
              <a:t> ордену </a:t>
            </a:r>
            <a:r>
              <a:rPr lang="ru-RU" sz="2400" dirty="0" err="1"/>
              <a:t>Андрія</a:t>
            </a:r>
            <a:r>
              <a:rPr lang="ru-RU" sz="2400" dirty="0"/>
              <a:t> Первозванного – і </a:t>
            </a:r>
            <a:r>
              <a:rPr lang="ru-RU" sz="2400" dirty="0" err="1"/>
              <a:t>борець</a:t>
            </a:r>
            <a:r>
              <a:rPr lang="ru-RU" sz="2400" dirty="0"/>
              <a:t> за </a:t>
            </a:r>
            <a:r>
              <a:rPr lang="ru-RU" sz="2400" dirty="0" err="1"/>
              <a:t>інтереси</a:t>
            </a:r>
            <a:r>
              <a:rPr lang="ru-RU" sz="2400" dirty="0"/>
              <a:t>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козацької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/>
              <a:t>. </a:t>
            </a:r>
            <a:r>
              <a:rPr lang="ru-RU" sz="2400" dirty="0" err="1"/>
              <a:t>Будівничий</a:t>
            </a:r>
            <a:r>
              <a:rPr lang="ru-RU" sz="2400" dirty="0"/>
              <a:t> </a:t>
            </a:r>
            <a:r>
              <a:rPr lang="ru-RU" sz="2400" dirty="0" err="1"/>
              <a:t>величних</a:t>
            </a:r>
            <a:r>
              <a:rPr lang="ru-RU" sz="2400" dirty="0"/>
              <a:t> </a:t>
            </a:r>
            <a:r>
              <a:rPr lang="ru-RU" sz="2400" dirty="0" err="1"/>
              <a:t>соборів</a:t>
            </a:r>
            <a:r>
              <a:rPr lang="ru-RU" sz="2400" dirty="0"/>
              <a:t> – і «</a:t>
            </a:r>
            <a:r>
              <a:rPr lang="ru-RU" sz="2400" dirty="0" err="1"/>
              <a:t>Юда</a:t>
            </a:r>
            <a:r>
              <a:rPr lang="ru-RU" sz="2400" dirty="0"/>
              <a:t>» та </a:t>
            </a:r>
            <a:r>
              <a:rPr lang="ru-RU" sz="2400" dirty="0" err="1"/>
              <a:t>зрадник</a:t>
            </a:r>
            <a:r>
              <a:rPr lang="ru-RU" sz="2400" dirty="0"/>
              <a:t>, </a:t>
            </a:r>
            <a:r>
              <a:rPr lang="ru-RU" sz="2400" dirty="0" err="1"/>
              <a:t>відлучений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церкви, </a:t>
            </a:r>
            <a:r>
              <a:rPr lang="ru-RU" sz="2400" dirty="0" err="1"/>
              <a:t>підданий</a:t>
            </a:r>
            <a:r>
              <a:rPr lang="ru-RU" sz="2400" dirty="0"/>
              <a:t> </a:t>
            </a:r>
            <a:r>
              <a:rPr lang="ru-RU" sz="2400" dirty="0" err="1"/>
              <a:t>анафемі</a:t>
            </a:r>
            <a:r>
              <a:rPr lang="ru-RU" sz="2400" dirty="0"/>
              <a:t> …</a:t>
            </a:r>
            <a:r>
              <a:rPr lang="ru-RU" sz="2400" dirty="0" err="1" smtClean="0"/>
              <a:t>законів</a:t>
            </a:r>
            <a:r>
              <a:rPr lang="ru-RU" sz="2400" dirty="0" smtClean="0"/>
              <a:t> </a:t>
            </a:r>
            <a:r>
              <a:rPr lang="ru-RU" sz="2400" dirty="0"/>
              <a:t>тих самих </a:t>
            </a:r>
            <a:r>
              <a:rPr lang="ru-RU" sz="2400" dirty="0" err="1"/>
              <a:t>соборів</a:t>
            </a:r>
            <a:r>
              <a:rPr lang="ru-RU" sz="2400" dirty="0"/>
              <a:t>. </a:t>
            </a:r>
            <a:r>
              <a:rPr lang="ru-RU" sz="2400" dirty="0" err="1"/>
              <a:t>Зазвичай</a:t>
            </a:r>
            <a:r>
              <a:rPr lang="ru-RU" sz="2400" dirty="0"/>
              <a:t> </a:t>
            </a:r>
            <a:r>
              <a:rPr lang="ru-RU" sz="2400" dirty="0" err="1"/>
              <a:t>неймовірно</a:t>
            </a:r>
            <a:r>
              <a:rPr lang="ru-RU" sz="2400" dirty="0"/>
              <a:t> </a:t>
            </a:r>
            <a:r>
              <a:rPr lang="ru-RU" sz="2400" dirty="0" err="1"/>
              <a:t>обережний</a:t>
            </a:r>
            <a:r>
              <a:rPr lang="ru-RU" sz="2400" dirty="0"/>
              <a:t> </a:t>
            </a:r>
            <a:r>
              <a:rPr lang="ru-RU" sz="2400" dirty="0" err="1"/>
              <a:t>майстер</a:t>
            </a:r>
            <a:r>
              <a:rPr lang="ru-RU" sz="2400" dirty="0"/>
              <a:t> </a:t>
            </a:r>
            <a:r>
              <a:rPr lang="ru-RU" sz="2400" dirty="0" err="1"/>
              <a:t>складних</a:t>
            </a:r>
            <a:r>
              <a:rPr lang="ru-RU" sz="2400" dirty="0"/>
              <a:t> </a:t>
            </a:r>
            <a:r>
              <a:rPr lang="ru-RU" sz="2400" dirty="0" err="1"/>
              <a:t>дипломатичних</a:t>
            </a:r>
            <a:r>
              <a:rPr lang="ru-RU" sz="2400" dirty="0"/>
              <a:t> </a:t>
            </a:r>
            <a:r>
              <a:rPr lang="ru-RU" sz="2400" dirty="0" err="1"/>
              <a:t>ігор</a:t>
            </a:r>
            <a:r>
              <a:rPr lang="ru-RU" sz="2400" dirty="0"/>
              <a:t> – і </a:t>
            </a:r>
            <a:r>
              <a:rPr lang="ru-RU" sz="2400" dirty="0" err="1"/>
              <a:t>людина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зуміла</a:t>
            </a:r>
            <a:r>
              <a:rPr lang="ru-RU" sz="2400" dirty="0"/>
              <a:t> </a:t>
            </a:r>
            <a:r>
              <a:rPr lang="ru-RU" sz="2400" dirty="0" err="1"/>
              <a:t>поставити</a:t>
            </a:r>
            <a:r>
              <a:rPr lang="ru-RU" sz="2400" dirty="0"/>
              <a:t> на карту все і, </a:t>
            </a:r>
            <a:r>
              <a:rPr lang="ru-RU" sz="2400" dirty="0" err="1"/>
              <a:t>зрештою</a:t>
            </a:r>
            <a:r>
              <a:rPr lang="ru-RU" sz="2400" dirty="0"/>
              <a:t> </a:t>
            </a:r>
            <a:r>
              <a:rPr lang="ru-RU" sz="2400" dirty="0" err="1"/>
              <a:t>програла</a:t>
            </a:r>
            <a:r>
              <a:rPr lang="ru-RU" sz="2400" dirty="0"/>
              <a:t> </a:t>
            </a:r>
            <a:r>
              <a:rPr lang="ru-RU" sz="2400" dirty="0" err="1"/>
              <a:t>найризикованішу</a:t>
            </a:r>
            <a:r>
              <a:rPr lang="ru-RU" sz="2400" dirty="0"/>
              <a:t> й </a:t>
            </a:r>
            <a:r>
              <a:rPr lang="ru-RU" sz="2400" dirty="0" err="1"/>
              <a:t>найголовнішу</a:t>
            </a:r>
            <a:r>
              <a:rPr lang="ru-RU" sz="2400" dirty="0"/>
              <a:t> </a:t>
            </a:r>
            <a:r>
              <a:rPr lang="ru-RU" sz="2400" dirty="0" err="1"/>
              <a:t>гру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. </a:t>
            </a:r>
            <a:r>
              <a:rPr lang="ru-RU" sz="2400" dirty="0" err="1"/>
              <a:t>Блискучий</a:t>
            </a:r>
            <a:r>
              <a:rPr lang="ru-RU" sz="2400" dirty="0"/>
              <a:t> </a:t>
            </a:r>
            <a:r>
              <a:rPr lang="ru-RU" sz="2400" dirty="0" err="1"/>
              <a:t>світський</a:t>
            </a:r>
            <a:r>
              <a:rPr lang="ru-RU" sz="2400" dirty="0"/>
              <a:t> кавалер у </a:t>
            </a:r>
            <a:r>
              <a:rPr lang="ru-RU" sz="2400" dirty="0" err="1"/>
              <a:t>дусі</a:t>
            </a:r>
            <a:r>
              <a:rPr lang="ru-RU" sz="2400" dirty="0"/>
              <a:t> </a:t>
            </a:r>
            <a:r>
              <a:rPr lang="ru-RU" sz="2400" dirty="0" err="1"/>
              <a:t>розкішного</a:t>
            </a:r>
            <a:r>
              <a:rPr lang="ru-RU" sz="2400" dirty="0"/>
              <a:t>, </a:t>
            </a:r>
            <a:r>
              <a:rPr lang="ru-RU" sz="2400" dirty="0" err="1"/>
              <a:t>неповторного</a:t>
            </a:r>
            <a:r>
              <a:rPr lang="ru-RU" sz="2400" dirty="0"/>
              <a:t> </a:t>
            </a:r>
            <a:r>
              <a:rPr lang="en-US" sz="2400" dirty="0"/>
              <a:t>XVII </a:t>
            </a:r>
            <a:r>
              <a:rPr lang="ru-RU" sz="2400" dirty="0" err="1"/>
              <a:t>століття</a:t>
            </a:r>
            <a:r>
              <a:rPr lang="ru-RU" sz="2400" dirty="0"/>
              <a:t>, </a:t>
            </a:r>
            <a:r>
              <a:rPr lang="ru-RU" sz="2400" dirty="0" err="1"/>
              <a:t>улюбленець</a:t>
            </a:r>
            <a:r>
              <a:rPr lang="ru-RU" sz="2400" dirty="0"/>
              <a:t> </a:t>
            </a:r>
            <a:r>
              <a:rPr lang="ru-RU" sz="2400" dirty="0" err="1"/>
              <a:t>жіноцтва</a:t>
            </a:r>
            <a:r>
              <a:rPr lang="ru-RU" sz="2400" dirty="0"/>
              <a:t> і </a:t>
            </a:r>
            <a:r>
              <a:rPr lang="ru-RU" sz="2400" dirty="0" err="1"/>
              <a:t>чи</a:t>
            </a:r>
            <a:r>
              <a:rPr lang="ru-RU" sz="2400" dirty="0"/>
              <a:t> не </a:t>
            </a:r>
            <a:r>
              <a:rPr lang="ru-RU" sz="2400" dirty="0" err="1"/>
              <a:t>єдиний</a:t>
            </a:r>
            <a:r>
              <a:rPr lang="ru-RU" sz="2400" dirty="0"/>
              <a:t> </a:t>
            </a:r>
            <a:r>
              <a:rPr lang="ru-RU" sz="2400" dirty="0" err="1"/>
              <a:t>справді</a:t>
            </a:r>
            <a:r>
              <a:rPr lang="ru-RU" sz="2400" dirty="0"/>
              <a:t> </a:t>
            </a:r>
            <a:r>
              <a:rPr lang="ru-RU" sz="2400" dirty="0" err="1"/>
              <a:t>обдарований</a:t>
            </a:r>
            <a:r>
              <a:rPr lang="ru-RU" sz="2400" dirty="0"/>
              <a:t> поет і </a:t>
            </a:r>
            <a:r>
              <a:rPr lang="ru-RU" sz="2400" dirty="0" err="1"/>
              <a:t>музикант-аматор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усіх</a:t>
            </a:r>
            <a:r>
              <a:rPr lang="ru-RU" sz="2400" dirty="0"/>
              <a:t>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гетьманів</a:t>
            </a:r>
            <a:r>
              <a:rPr lang="ru-RU" sz="2400" dirty="0"/>
              <a:t>.</a:t>
            </a:r>
          </a:p>
        </p:txBody>
      </p:sp>
      <p:pic>
        <p:nvPicPr>
          <p:cNvPr id="4098" name="Picture 2" descr="1639 - народився Іван Мазепа, гетьман України">
            <a:extLst>
              <a:ext uri="{FF2B5EF4-FFF2-40B4-BE49-F238E27FC236}">
                <a16:creationId xmlns:a16="http://schemas.microsoft.com/office/drawing/2014/main" id="{7097D8B3-A0B1-42B5-8EE0-8DD86582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5" y="1595481"/>
            <a:ext cx="3199991" cy="44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7B867-B75A-49DE-8889-5809E25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1296"/>
            <a:ext cx="10058400" cy="775145"/>
          </a:xfrm>
        </p:spPr>
        <p:txBody>
          <a:bodyPr>
            <a:normAutofit fontScale="90000"/>
          </a:bodyPr>
          <a:lstStyle/>
          <a:p>
            <a:r>
              <a:rPr lang="uk-UA" dirty="0"/>
              <a:t>Іван Мазепа – історична постать</a:t>
            </a:r>
            <a:endParaRPr lang="ru-RU" dirty="0"/>
          </a:p>
        </p:txBody>
      </p:sp>
      <p:pic>
        <p:nvPicPr>
          <p:cNvPr id="4" name="МАЗЕПА_ ЗРАДА ЧИ ПЕРЕМОГА_ 17 серія «Книга-мандрівка. Україна».">
            <a:hlinkClick r:id="" action="ppaction://media"/>
            <a:extLst>
              <a:ext uri="{FF2B5EF4-FFF2-40B4-BE49-F238E27FC236}">
                <a16:creationId xmlns:a16="http://schemas.microsoft.com/office/drawing/2014/main" id="{B36ACDDC-3EA4-419E-88FF-CC85131007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6200" y="1836738"/>
            <a:ext cx="6964363" cy="3917950"/>
          </a:xfrm>
        </p:spPr>
      </p:pic>
    </p:spTree>
    <p:extLst>
      <p:ext uri="{BB962C8B-B14F-4D97-AF65-F5344CB8AC3E}">
        <p14:creationId xmlns:p14="http://schemas.microsoft.com/office/powerpoint/2010/main" val="19714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D42E1-D33A-4A21-840C-64E2747F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8036"/>
            <a:ext cx="10058400" cy="674478"/>
          </a:xfrm>
        </p:spPr>
        <p:txBody>
          <a:bodyPr>
            <a:normAutofit fontScale="90000"/>
          </a:bodyPr>
          <a:lstStyle/>
          <a:p>
            <a:r>
              <a:rPr lang="uk-UA" dirty="0"/>
              <a:t>Мазепа в літературі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A716E6-9EDF-4353-A0FD-B1234A14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63" y="1241571"/>
            <a:ext cx="11056689" cy="521795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</a:t>
            </a:r>
            <a:r>
              <a:rPr lang="ru-RU" dirty="0" err="1"/>
              <a:t>Альцід</a:t>
            </a:r>
            <a:r>
              <a:rPr lang="ru-RU" dirty="0"/>
              <a:t> </a:t>
            </a:r>
            <a:r>
              <a:rPr lang="ru-RU" dirty="0" err="1"/>
              <a:t>російський</a:t>
            </a:r>
            <a:r>
              <a:rPr lang="ru-RU" dirty="0"/>
              <a:t>» (лат. </a:t>
            </a:r>
            <a:r>
              <a:rPr lang="en-US" i="1" dirty="0"/>
              <a:t>Alcides </a:t>
            </a:r>
            <a:r>
              <a:rPr lang="en-US" i="1" dirty="0" err="1"/>
              <a:t>rossiyski</a:t>
            </a:r>
            <a:r>
              <a:rPr lang="en-US" dirty="0"/>
              <a:t>, 1695) — </a:t>
            </a:r>
            <a:r>
              <a:rPr lang="ru-RU" dirty="0" err="1"/>
              <a:t>панегірик</a:t>
            </a:r>
            <a:r>
              <a:rPr lang="ru-RU" dirty="0"/>
              <a:t> </a:t>
            </a:r>
            <a:r>
              <a:rPr lang="ru-RU" dirty="0" err="1"/>
              <a:t>Пилипа</a:t>
            </a:r>
            <a:r>
              <a:rPr lang="ru-RU" dirty="0"/>
              <a:t> Орлика написаний на честь </a:t>
            </a:r>
            <a:r>
              <a:rPr lang="ru-RU" dirty="0" err="1"/>
              <a:t>військових</a:t>
            </a:r>
            <a:r>
              <a:rPr lang="ru-RU" dirty="0"/>
              <a:t> перемог </a:t>
            </a:r>
            <a:r>
              <a:rPr lang="ru-RU" dirty="0" err="1"/>
              <a:t>гетьмана</a:t>
            </a:r>
            <a:r>
              <a:rPr lang="ru-RU" dirty="0"/>
              <a:t> </a:t>
            </a:r>
            <a:r>
              <a:rPr lang="ru-RU" dirty="0" err="1"/>
              <a:t>Мазепи</a:t>
            </a:r>
            <a:r>
              <a:rPr lang="ru-RU" baseline="30000" dirty="0"/>
              <a:t> </a:t>
            </a:r>
            <a:r>
              <a:rPr lang="ru-RU" dirty="0"/>
              <a:t>(1695)</a:t>
            </a:r>
          </a:p>
          <a:p>
            <a:r>
              <a:rPr lang="ru-RU" dirty="0"/>
              <a:t>« «Мазепа» (англ. </a:t>
            </a:r>
            <a:r>
              <a:rPr lang="en-US" i="1" dirty="0"/>
              <a:t>Mazeppa</a:t>
            </a:r>
            <a:r>
              <a:rPr lang="en-US" dirty="0"/>
              <a:t>) — </a:t>
            </a:r>
            <a:r>
              <a:rPr lang="ru-RU" dirty="0"/>
              <a:t>поема Джорджа Байрона. </a:t>
            </a:r>
          </a:p>
          <a:p>
            <a:r>
              <a:rPr lang="ru-RU" dirty="0"/>
              <a:t>«Мазепа» (фр. </a:t>
            </a:r>
            <a:r>
              <a:rPr lang="en-US" i="1" dirty="0"/>
              <a:t>Mazeppa</a:t>
            </a:r>
            <a:r>
              <a:rPr lang="en-US" dirty="0"/>
              <a:t>) — </a:t>
            </a:r>
            <a:r>
              <a:rPr lang="ru-RU" dirty="0"/>
              <a:t>поема </a:t>
            </a:r>
            <a:r>
              <a:rPr lang="ru-RU" dirty="0" err="1"/>
              <a:t>Віктора</a:t>
            </a:r>
            <a:r>
              <a:rPr lang="ru-RU" dirty="0"/>
              <a:t> </a:t>
            </a:r>
            <a:r>
              <a:rPr lang="ru-RU" dirty="0" err="1"/>
              <a:t>Гюґо</a:t>
            </a:r>
            <a:r>
              <a:rPr lang="ru-RU" dirty="0"/>
              <a:t> (1829)</a:t>
            </a:r>
          </a:p>
          <a:p>
            <a:r>
              <a:rPr lang="ru-RU" dirty="0"/>
              <a:t>«Мазепа, </a:t>
            </a:r>
            <a:r>
              <a:rPr lang="ru-RU" dirty="0" err="1"/>
              <a:t>ватажок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козаків</a:t>
            </a:r>
            <a:r>
              <a:rPr lang="ru-RU" dirty="0"/>
              <a:t>» (фр. </a:t>
            </a:r>
            <a:r>
              <a:rPr lang="en-US" i="1" dirty="0"/>
              <a:t>Mazeppa, chef des </a:t>
            </a:r>
            <a:r>
              <a:rPr lang="en-US" i="1" dirty="0" err="1"/>
              <a:t>Cosaques</a:t>
            </a:r>
            <a:r>
              <a:rPr lang="en-US" i="1" dirty="0"/>
              <a:t> de </a:t>
            </a:r>
            <a:r>
              <a:rPr lang="en-US" i="1" dirty="0" err="1"/>
              <a:t>l'Ukraine</a:t>
            </a:r>
            <a:r>
              <a:rPr lang="uk-UA" i="1" dirty="0"/>
              <a:t>)</a:t>
            </a:r>
            <a:r>
              <a:rPr lang="en-US" dirty="0"/>
              <a:t>— </a:t>
            </a:r>
            <a:r>
              <a:rPr lang="ru-RU" dirty="0"/>
              <a:t>роман-</a:t>
            </a:r>
            <a:r>
              <a:rPr lang="ru-RU" dirty="0" err="1"/>
              <a:t>трилогія</a:t>
            </a:r>
            <a:r>
              <a:rPr lang="ru-RU" dirty="0"/>
              <a:t>, </a:t>
            </a:r>
            <a:r>
              <a:rPr lang="ru-RU" dirty="0" err="1"/>
              <a:t>невідомого</a:t>
            </a:r>
            <a:r>
              <a:rPr lang="ru-RU" dirty="0"/>
              <a:t> автора. </a:t>
            </a:r>
            <a:r>
              <a:rPr lang="ru-RU" dirty="0" err="1"/>
              <a:t>Вийшов</a:t>
            </a:r>
            <a:r>
              <a:rPr lang="ru-RU" dirty="0"/>
              <a:t> у </a:t>
            </a:r>
            <a:r>
              <a:rPr lang="ru-RU" dirty="0" err="1"/>
              <a:t>Парижі</a:t>
            </a:r>
            <a:r>
              <a:rPr lang="ru-RU" dirty="0"/>
              <a:t> у 1830 </a:t>
            </a:r>
            <a:r>
              <a:rPr lang="ru-RU" dirty="0" err="1"/>
              <a:t>році</a:t>
            </a:r>
            <a:r>
              <a:rPr lang="ru-RU" dirty="0"/>
              <a:t>. </a:t>
            </a:r>
          </a:p>
          <a:p>
            <a:r>
              <a:rPr lang="ru-RU" dirty="0"/>
              <a:t>«Мазепа» - </a:t>
            </a:r>
            <a:r>
              <a:rPr lang="ru-RU" dirty="0" err="1"/>
              <a:t>історичний</a:t>
            </a:r>
            <a:r>
              <a:rPr lang="ru-RU" dirty="0"/>
              <a:t> роман Фаддея </a:t>
            </a:r>
            <a:r>
              <a:rPr lang="ru-RU" dirty="0" err="1"/>
              <a:t>Булгаріна</a:t>
            </a:r>
            <a:r>
              <a:rPr lang="ru-RU" dirty="0"/>
              <a:t> у 2-х </a:t>
            </a:r>
            <a:r>
              <a:rPr lang="ru-RU" dirty="0" err="1"/>
              <a:t>частинах</a:t>
            </a:r>
            <a:r>
              <a:rPr lang="ru-RU" dirty="0"/>
              <a:t> (1833—1834).</a:t>
            </a:r>
          </a:p>
          <a:p>
            <a:r>
              <a:rPr lang="ru-RU" dirty="0"/>
              <a:t>«Мазепа» — поема </a:t>
            </a:r>
            <a:r>
              <a:rPr lang="ru-RU" dirty="0" err="1"/>
              <a:t>німецького</a:t>
            </a:r>
            <a:r>
              <a:rPr lang="ru-RU" dirty="0"/>
              <a:t> автора Г. </a:t>
            </a:r>
            <a:r>
              <a:rPr lang="ru-RU" dirty="0" err="1"/>
              <a:t>Штебіна</a:t>
            </a:r>
            <a:r>
              <a:rPr lang="ru-RU" dirty="0"/>
              <a:t> (1844);</a:t>
            </a:r>
          </a:p>
          <a:p>
            <a:r>
              <a:rPr lang="ru-RU" dirty="0"/>
              <a:t>«Король степу» — </a:t>
            </a:r>
            <a:r>
              <a:rPr lang="ru-RU" dirty="0" err="1"/>
              <a:t>німецького</a:t>
            </a:r>
            <a:r>
              <a:rPr lang="ru-RU" dirty="0"/>
              <a:t> автора А. Мая(1849);</a:t>
            </a:r>
          </a:p>
          <a:p>
            <a:r>
              <a:rPr lang="ru-RU" dirty="0"/>
              <a:t>«Мазепа» — </a:t>
            </a:r>
            <a:r>
              <a:rPr lang="ru-RU" dirty="0" err="1"/>
              <a:t>німецького</a:t>
            </a:r>
            <a:r>
              <a:rPr lang="ru-RU" dirty="0"/>
              <a:t> автора Т. </a:t>
            </a:r>
            <a:r>
              <a:rPr lang="ru-RU" dirty="0" err="1"/>
              <a:t>Лейсі</a:t>
            </a:r>
            <a:r>
              <a:rPr lang="ru-RU" dirty="0"/>
              <a:t> (1850);</a:t>
            </a:r>
          </a:p>
          <a:p>
            <a:r>
              <a:rPr lang="ru-RU" dirty="0"/>
              <a:t>«Мазепа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дикі</a:t>
            </a:r>
            <a:r>
              <a:rPr lang="ru-RU" dirty="0"/>
              <a:t> </a:t>
            </a:r>
            <a:r>
              <a:rPr lang="ru-RU" dirty="0" err="1"/>
              <a:t>коні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» — поема </a:t>
            </a:r>
            <a:r>
              <a:rPr lang="ru-RU" dirty="0" err="1"/>
              <a:t>невідомого</a:t>
            </a:r>
            <a:r>
              <a:rPr lang="ru-RU" dirty="0"/>
              <a:t> </a:t>
            </a:r>
            <a:r>
              <a:rPr lang="ru-RU" dirty="0" err="1"/>
              <a:t>німецького</a:t>
            </a:r>
            <a:r>
              <a:rPr lang="ru-RU" dirty="0"/>
              <a:t> автора;</a:t>
            </a:r>
          </a:p>
          <a:p>
            <a:r>
              <a:rPr lang="ru-RU" dirty="0"/>
              <a:t>«Мазепа </a:t>
            </a:r>
            <a:r>
              <a:rPr lang="ru-RU" dirty="0" err="1"/>
              <a:t>чи</a:t>
            </a:r>
            <a:r>
              <a:rPr lang="ru-RU" dirty="0"/>
              <a:t> вороги» </a:t>
            </a:r>
            <a:r>
              <a:rPr lang="ru-RU" dirty="0" err="1"/>
              <a:t>або</a:t>
            </a:r>
            <a:r>
              <a:rPr lang="ru-RU" dirty="0"/>
              <a:t> «Мазепа, </a:t>
            </a:r>
            <a:r>
              <a:rPr lang="ru-RU" dirty="0" err="1"/>
              <a:t>або</a:t>
            </a:r>
            <a:r>
              <a:rPr lang="ru-RU" dirty="0"/>
              <a:t> Супротивники» — </a:t>
            </a:r>
            <a:r>
              <a:rPr lang="ru-RU" dirty="0" err="1"/>
              <a:t>німецького</a:t>
            </a:r>
            <a:r>
              <a:rPr lang="ru-RU" dirty="0"/>
              <a:t> автора К. </a:t>
            </a:r>
            <a:r>
              <a:rPr lang="ru-RU" dirty="0" err="1"/>
              <a:t>Костіна</a:t>
            </a:r>
            <a:r>
              <a:rPr lang="ru-RU" dirty="0"/>
              <a:t> (1855);</a:t>
            </a:r>
          </a:p>
          <a:p>
            <a:r>
              <a:rPr lang="ru-RU" dirty="0"/>
              <a:t>«Битва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Полтавою</a:t>
            </a:r>
            <a:r>
              <a:rPr lang="ru-RU" dirty="0"/>
              <a:t>» — </a:t>
            </a:r>
            <a:r>
              <a:rPr lang="ru-RU" dirty="0" err="1"/>
              <a:t>німецького</a:t>
            </a:r>
            <a:r>
              <a:rPr lang="ru-RU" dirty="0"/>
              <a:t> автора К. Штарка (1855);</a:t>
            </a:r>
          </a:p>
          <a:p>
            <a:r>
              <a:rPr lang="ru-RU" dirty="0"/>
              <a:t>«Мазепа» — </a:t>
            </a:r>
            <a:r>
              <a:rPr lang="ru-RU" dirty="0" err="1"/>
              <a:t>німецького</a:t>
            </a:r>
            <a:r>
              <a:rPr lang="ru-RU" dirty="0"/>
              <a:t> автора А. </a:t>
            </a:r>
            <a:r>
              <a:rPr lang="ru-RU" dirty="0" err="1"/>
              <a:t>Мютцельбурга</a:t>
            </a:r>
            <a:r>
              <a:rPr lang="ru-RU" dirty="0"/>
              <a:t> (1860);</a:t>
            </a:r>
          </a:p>
          <a:p>
            <a:r>
              <a:rPr lang="ru-RU" dirty="0"/>
              <a:t>«Мазепа» — </a:t>
            </a:r>
            <a:r>
              <a:rPr lang="ru-RU" dirty="0" err="1"/>
              <a:t>німецького</a:t>
            </a:r>
            <a:r>
              <a:rPr lang="ru-RU" dirty="0"/>
              <a:t> автора А. </a:t>
            </a:r>
            <a:r>
              <a:rPr lang="ru-RU" dirty="0" err="1"/>
              <a:t>Зондермана</a:t>
            </a:r>
            <a:r>
              <a:rPr lang="ru-RU" dirty="0"/>
              <a:t> (1860);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7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D42E1-D33A-4A21-840C-64E2747F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23" y="96473"/>
            <a:ext cx="10058400" cy="348143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Мазепа в літературі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A716E6-9EDF-4353-A0FD-B1234A14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04" y="629175"/>
            <a:ext cx="11677474" cy="6132352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/>
              <a:t>«Мазепа» — </a:t>
            </a:r>
            <a:r>
              <a:rPr lang="ru-RU" sz="1400" dirty="0" err="1"/>
              <a:t>польського</a:t>
            </a:r>
            <a:r>
              <a:rPr lang="ru-RU" sz="1400" dirty="0"/>
              <a:t> автора Ю. </a:t>
            </a:r>
            <a:r>
              <a:rPr lang="ru-RU" sz="1400" dirty="0" err="1"/>
              <a:t>Словацького</a:t>
            </a:r>
            <a:r>
              <a:rPr lang="ru-RU" sz="1400" dirty="0"/>
              <a:t> (1834);</a:t>
            </a:r>
          </a:p>
          <a:p>
            <a:r>
              <a:rPr lang="ru-RU" sz="1400" dirty="0"/>
              <a:t>«Пан </a:t>
            </a:r>
            <a:r>
              <a:rPr lang="ru-RU" sz="1400" dirty="0" err="1"/>
              <a:t>гетьман</a:t>
            </a:r>
            <a:r>
              <a:rPr lang="ru-RU" sz="1400" dirty="0"/>
              <a:t> Мазепа. </a:t>
            </a:r>
            <a:r>
              <a:rPr lang="ru-RU" sz="1400" dirty="0" err="1"/>
              <a:t>Історичний</a:t>
            </a:r>
            <a:r>
              <a:rPr lang="ru-RU" sz="1400" dirty="0"/>
              <a:t> роман» — </a:t>
            </a:r>
            <a:r>
              <a:rPr lang="ru-RU" sz="1400" dirty="0" err="1"/>
              <a:t>польського</a:t>
            </a:r>
            <a:r>
              <a:rPr lang="ru-RU" sz="1400" dirty="0"/>
              <a:t> автора Ф. </a:t>
            </a:r>
            <a:r>
              <a:rPr lang="ru-RU" sz="1400" dirty="0" err="1"/>
              <a:t>Равіта-Гавронського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Балада</a:t>
            </a:r>
            <a:r>
              <a:rPr lang="ru-RU" sz="1400" dirty="0"/>
              <a:t> про Мазепу» (</a:t>
            </a:r>
            <a:r>
              <a:rPr lang="ru-RU" sz="1400" dirty="0" err="1"/>
              <a:t>нім</a:t>
            </a:r>
            <a:r>
              <a:rPr lang="ru-RU" sz="1400" dirty="0"/>
              <a:t>. </a:t>
            </a:r>
            <a:r>
              <a:rPr lang="en-US" sz="1400" i="1" dirty="0"/>
              <a:t>Ballade </a:t>
            </a:r>
            <a:r>
              <a:rPr lang="en-US" sz="1400" i="1" dirty="0" err="1"/>
              <a:t>vom</a:t>
            </a:r>
            <a:r>
              <a:rPr lang="en-US" sz="1400" i="1" dirty="0"/>
              <a:t> Mazeppa</a:t>
            </a:r>
            <a:r>
              <a:rPr lang="en-US" sz="1400" dirty="0"/>
              <a:t>)  — </a:t>
            </a:r>
            <a:r>
              <a:rPr lang="ru-RU" sz="1400" dirty="0" err="1"/>
              <a:t>вірш</a:t>
            </a:r>
            <a:r>
              <a:rPr lang="ru-RU" sz="1400" dirty="0"/>
              <a:t> </a:t>
            </a:r>
            <a:r>
              <a:rPr lang="ru-RU" sz="1400" dirty="0" err="1"/>
              <a:t>Бертольта</a:t>
            </a:r>
            <a:r>
              <a:rPr lang="ru-RU" sz="1400" dirty="0"/>
              <a:t> Брехта </a:t>
            </a:r>
            <a:r>
              <a:rPr lang="ru-RU" sz="1400" dirty="0" err="1"/>
              <a:t>вперше</a:t>
            </a:r>
            <a:r>
              <a:rPr lang="ru-RU" sz="1400" dirty="0"/>
              <a:t> </a:t>
            </a:r>
            <a:r>
              <a:rPr lang="ru-RU" sz="1400" dirty="0" err="1"/>
              <a:t>надрукований</a:t>
            </a:r>
            <a:r>
              <a:rPr lang="ru-RU" sz="1400" dirty="0"/>
              <a:t> у </a:t>
            </a:r>
            <a:r>
              <a:rPr lang="ru-RU" sz="1400" dirty="0" err="1"/>
              <a:t>німецькій</a:t>
            </a:r>
            <a:r>
              <a:rPr lang="ru-RU" sz="1400" dirty="0"/>
              <a:t> </a:t>
            </a:r>
            <a:r>
              <a:rPr lang="ru-RU" sz="1400" dirty="0" err="1"/>
              <a:t>газеті</a:t>
            </a:r>
            <a:r>
              <a:rPr lang="ru-RU" sz="1400" dirty="0"/>
              <a:t> «</a:t>
            </a:r>
            <a:r>
              <a:rPr lang="en-US" sz="1400" dirty="0"/>
              <a:t>Berliner </a:t>
            </a:r>
            <a:r>
              <a:rPr lang="en-US" sz="1400" dirty="0" err="1"/>
              <a:t>Börsen</a:t>
            </a:r>
            <a:r>
              <a:rPr lang="en-US" sz="1400" dirty="0"/>
              <a:t>-Courier» 8 </a:t>
            </a:r>
            <a:r>
              <a:rPr lang="ru-RU" sz="1400" dirty="0"/>
              <a:t>липня 1923 року. 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Гетьман</a:t>
            </a:r>
            <a:r>
              <a:rPr lang="ru-RU" sz="1400" dirty="0"/>
              <a:t> Мазепа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боротьба</a:t>
            </a:r>
            <a:r>
              <a:rPr lang="ru-RU" sz="1400" dirty="0"/>
              <a:t> за корону» — </a:t>
            </a:r>
            <a:r>
              <a:rPr lang="ru-RU" sz="1400" dirty="0" err="1"/>
              <a:t>польського</a:t>
            </a:r>
            <a:r>
              <a:rPr lang="ru-RU" sz="1400" dirty="0"/>
              <a:t> автора Б. </a:t>
            </a:r>
            <a:r>
              <a:rPr lang="ru-RU" sz="1400" dirty="0" err="1"/>
              <a:t>Курхана</a:t>
            </a:r>
            <a:r>
              <a:rPr lang="ru-RU" sz="1400" dirty="0"/>
              <a:t>;</a:t>
            </a:r>
          </a:p>
          <a:p>
            <a:r>
              <a:rPr lang="ru-RU" sz="1400" dirty="0"/>
              <a:t>«Мазепа та </a:t>
            </a:r>
            <a:r>
              <a:rPr lang="ru-RU" sz="1400" dirty="0" err="1"/>
              <a:t>його</a:t>
            </a:r>
            <a:r>
              <a:rPr lang="ru-RU" sz="1400" dirty="0"/>
              <a:t> посол» — </a:t>
            </a:r>
            <a:r>
              <a:rPr lang="ru-RU" sz="1400" dirty="0" err="1"/>
              <a:t>шведського</a:t>
            </a:r>
            <a:r>
              <a:rPr lang="ru-RU" sz="1400" dirty="0"/>
              <a:t> автора В. фон </a:t>
            </a:r>
            <a:r>
              <a:rPr lang="ru-RU" sz="1400" dirty="0" err="1"/>
              <a:t>Гайденштама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Іван</a:t>
            </a:r>
            <a:r>
              <a:rPr lang="ru-RU" sz="1400" dirty="0"/>
              <a:t> Мазепа» — </a:t>
            </a:r>
            <a:r>
              <a:rPr lang="ru-RU" sz="1400" dirty="0" err="1"/>
              <a:t>чеського</a:t>
            </a:r>
            <a:r>
              <a:rPr lang="ru-RU" sz="1400" dirty="0"/>
              <a:t> автора І. </a:t>
            </a:r>
            <a:r>
              <a:rPr lang="ru-RU" sz="1400" dirty="0" err="1"/>
              <a:t>Фріча</a:t>
            </a:r>
            <a:r>
              <a:rPr lang="ru-RU" sz="1400" dirty="0"/>
              <a:t>;</a:t>
            </a:r>
          </a:p>
          <a:p>
            <a:r>
              <a:rPr lang="ru-RU" sz="1400" dirty="0"/>
              <a:t>«Мазепа в </a:t>
            </a:r>
            <a:r>
              <a:rPr lang="ru-RU" sz="1400" dirty="0" err="1"/>
              <a:t>Молдові</a:t>
            </a:r>
            <a:r>
              <a:rPr lang="ru-RU" sz="1400" dirty="0"/>
              <a:t>» — </a:t>
            </a:r>
            <a:r>
              <a:rPr lang="ru-RU" sz="1400" dirty="0" err="1"/>
              <a:t>молдавського</a:t>
            </a:r>
            <a:r>
              <a:rPr lang="ru-RU" sz="1400" dirty="0"/>
              <a:t> автора Ґ. </a:t>
            </a:r>
            <a:r>
              <a:rPr lang="ru-RU" sz="1400" dirty="0" err="1"/>
              <a:t>Асакі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Молодість</a:t>
            </a:r>
            <a:r>
              <a:rPr lang="ru-RU" sz="1400" dirty="0"/>
              <a:t> </a:t>
            </a:r>
            <a:r>
              <a:rPr lang="ru-RU" sz="1400" dirty="0" err="1"/>
              <a:t>Мазепи</a:t>
            </a:r>
            <a:r>
              <a:rPr lang="ru-RU" sz="1400" dirty="0"/>
              <a:t>» — </a:t>
            </a:r>
            <a:r>
              <a:rPr lang="ru-RU" sz="1400" dirty="0" err="1"/>
              <a:t>українського</a:t>
            </a:r>
            <a:r>
              <a:rPr lang="ru-RU" sz="1400" dirty="0"/>
              <a:t> автора М. </a:t>
            </a:r>
            <a:r>
              <a:rPr lang="ru-RU" sz="1400" dirty="0" err="1"/>
              <a:t>Старицького</a:t>
            </a:r>
            <a:r>
              <a:rPr lang="ru-RU" sz="1400" dirty="0"/>
              <a:t>;</a:t>
            </a:r>
          </a:p>
          <a:p>
            <a:r>
              <a:rPr lang="ru-RU" sz="1400" dirty="0"/>
              <a:t>«Мазепа» — поема </a:t>
            </a:r>
            <a:r>
              <a:rPr lang="ru-RU" sz="1400" dirty="0" err="1"/>
              <a:t>українського</a:t>
            </a:r>
            <a:r>
              <a:rPr lang="ru-RU" sz="1400" dirty="0"/>
              <a:t> автора В. </a:t>
            </a:r>
            <a:r>
              <a:rPr lang="ru-RU" sz="1400" dirty="0" err="1"/>
              <a:t>Сосюри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Руїна</a:t>
            </a:r>
            <a:r>
              <a:rPr lang="ru-RU" sz="1400" dirty="0"/>
              <a:t>»  — </a:t>
            </a:r>
            <a:r>
              <a:rPr lang="ru-RU" sz="1400" dirty="0" err="1"/>
              <a:t>історичний</a:t>
            </a:r>
            <a:r>
              <a:rPr lang="ru-RU" sz="1400" dirty="0"/>
              <a:t> роман </a:t>
            </a:r>
            <a:r>
              <a:rPr lang="ru-RU" sz="1400" dirty="0" err="1"/>
              <a:t>Михайла</a:t>
            </a:r>
            <a:r>
              <a:rPr lang="ru-RU" sz="1400" dirty="0"/>
              <a:t> </a:t>
            </a:r>
            <a:r>
              <a:rPr lang="ru-RU" sz="1400" dirty="0" err="1"/>
              <a:t>Старицького</a:t>
            </a:r>
            <a:r>
              <a:rPr lang="ru-RU" sz="1400" dirty="0"/>
              <a:t>,</a:t>
            </a:r>
          </a:p>
          <a:p>
            <a:r>
              <a:rPr lang="ru-RU" sz="1400" dirty="0"/>
              <a:t>«Мазепа, </a:t>
            </a:r>
            <a:r>
              <a:rPr lang="ru-RU" sz="1400" dirty="0" err="1"/>
              <a:t>гетьман</a:t>
            </a:r>
            <a:r>
              <a:rPr lang="ru-RU" sz="1400" dirty="0"/>
              <a:t> </a:t>
            </a:r>
            <a:r>
              <a:rPr lang="ru-RU" sz="1400" dirty="0" err="1"/>
              <a:t>український</a:t>
            </a:r>
            <a:r>
              <a:rPr lang="ru-RU" sz="1400" dirty="0"/>
              <a:t>» — поема </a:t>
            </a:r>
            <a:r>
              <a:rPr lang="ru-RU" sz="1400" dirty="0" err="1"/>
              <a:t>українського</a:t>
            </a:r>
            <a:r>
              <a:rPr lang="ru-RU" sz="1400" dirty="0"/>
              <a:t> автора Степана </a:t>
            </a:r>
            <a:r>
              <a:rPr lang="ru-RU" sz="1400" dirty="0" err="1"/>
              <a:t>Руданського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Гетьман</a:t>
            </a:r>
            <a:r>
              <a:rPr lang="ru-RU" sz="1400" dirty="0"/>
              <a:t> Мазепа: </a:t>
            </a:r>
            <a:r>
              <a:rPr lang="ru-RU" sz="1400" dirty="0" err="1"/>
              <a:t>повернення</a:t>
            </a:r>
            <a:r>
              <a:rPr lang="ru-RU" sz="1400" dirty="0"/>
              <a:t> до Батурина» — </a:t>
            </a:r>
            <a:r>
              <a:rPr lang="ru-RU" sz="1400" dirty="0" err="1"/>
              <a:t>твір</a:t>
            </a:r>
            <a:r>
              <a:rPr lang="ru-RU" sz="1400" dirty="0"/>
              <a:t> Богдана </a:t>
            </a:r>
            <a:r>
              <a:rPr lang="ru-RU" sz="1400" dirty="0" err="1"/>
              <a:t>Сушинського</a:t>
            </a:r>
            <a:r>
              <a:rPr lang="ru-RU" sz="1400" dirty="0"/>
              <a:t> (2001);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Гетьман</a:t>
            </a:r>
            <a:r>
              <a:rPr lang="ru-RU" sz="1400" dirty="0"/>
              <a:t> </a:t>
            </a:r>
            <a:r>
              <a:rPr lang="ru-RU" sz="1400" dirty="0" err="1"/>
              <a:t>Іван</a:t>
            </a:r>
            <a:r>
              <a:rPr lang="ru-RU" sz="1400" dirty="0"/>
              <a:t> Мазепа»  — драма на 5 </a:t>
            </a:r>
            <a:r>
              <a:rPr lang="ru-RU" sz="1400" dirty="0" err="1"/>
              <a:t>дій</a:t>
            </a:r>
            <a:r>
              <a:rPr lang="ru-RU" sz="1400" dirty="0"/>
              <a:t> </a:t>
            </a:r>
            <a:r>
              <a:rPr lang="ru-RU" sz="1400" dirty="0" err="1"/>
              <a:t>Олелька</a:t>
            </a:r>
            <a:r>
              <a:rPr lang="ru-RU" sz="1400" dirty="0"/>
              <a:t> </a:t>
            </a:r>
            <a:r>
              <a:rPr lang="ru-RU" sz="1400" dirty="0" err="1"/>
              <a:t>Островського</a:t>
            </a:r>
            <a:r>
              <a:rPr lang="ru-RU" sz="1400" dirty="0"/>
              <a:t>;</a:t>
            </a:r>
          </a:p>
          <a:p>
            <a:r>
              <a:rPr lang="ru-RU" sz="1400" dirty="0"/>
              <a:t>«Мазепа-</a:t>
            </a:r>
            <a:r>
              <a:rPr lang="ru-RU" sz="1400" dirty="0" err="1"/>
              <a:t>гетьман</a:t>
            </a:r>
            <a:r>
              <a:rPr lang="ru-RU" sz="1400" dirty="0"/>
              <a:t>»  — роман </a:t>
            </a:r>
            <a:r>
              <a:rPr lang="ru-RU" sz="1400" dirty="0" err="1"/>
              <a:t>Григорія</a:t>
            </a:r>
            <a:r>
              <a:rPr lang="ru-RU" sz="1400" dirty="0"/>
              <a:t> </a:t>
            </a:r>
            <a:r>
              <a:rPr lang="ru-RU" sz="1400" dirty="0" err="1"/>
              <a:t>Колісника</a:t>
            </a:r>
            <a:r>
              <a:rPr lang="ru-RU" sz="1400" dirty="0"/>
              <a:t> (</a:t>
            </a:r>
            <a:r>
              <a:rPr lang="ru-RU" sz="1400" dirty="0" err="1"/>
              <a:t>Київ</a:t>
            </a:r>
            <a:r>
              <a:rPr lang="ru-RU" sz="1400" dirty="0"/>
              <a:t>, 1988—1989);</a:t>
            </a:r>
          </a:p>
          <a:p>
            <a:r>
              <a:rPr lang="ru-RU" sz="1400" dirty="0"/>
              <a:t>«Мазепа» - </a:t>
            </a:r>
            <a:r>
              <a:rPr lang="ru-RU" sz="1400" dirty="0" err="1"/>
              <a:t>історичний</a:t>
            </a:r>
            <a:r>
              <a:rPr lang="ru-RU" sz="1400" dirty="0"/>
              <a:t> роман </a:t>
            </a:r>
            <a:r>
              <a:rPr lang="ru-RU" sz="1400" dirty="0" err="1"/>
              <a:t>Миколи</a:t>
            </a:r>
            <a:r>
              <a:rPr lang="ru-RU" sz="1400" dirty="0"/>
              <a:t> </a:t>
            </a:r>
            <a:r>
              <a:rPr lang="ru-RU" sz="1400" dirty="0" err="1"/>
              <a:t>Сементовського</a:t>
            </a:r>
            <a:r>
              <a:rPr lang="ru-RU" sz="1400" dirty="0"/>
              <a:t>;</a:t>
            </a:r>
          </a:p>
          <a:p>
            <a:r>
              <a:rPr lang="ru-RU" sz="1400" dirty="0"/>
              <a:t>«Мазепа»  — </a:t>
            </a:r>
            <a:r>
              <a:rPr lang="ru-RU" sz="1400" dirty="0" err="1"/>
              <a:t>історична</a:t>
            </a:r>
            <a:r>
              <a:rPr lang="ru-RU" sz="1400" dirty="0"/>
              <a:t> дума </a:t>
            </a:r>
            <a:r>
              <a:rPr lang="ru-RU" sz="1400" dirty="0" err="1"/>
              <a:t>Кіндрата</a:t>
            </a:r>
            <a:r>
              <a:rPr lang="ru-RU" sz="1400" dirty="0"/>
              <a:t> </a:t>
            </a:r>
            <a:r>
              <a:rPr lang="ru-RU" sz="1400" dirty="0" err="1"/>
              <a:t>Рилєєва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Цар</a:t>
            </a:r>
            <a:r>
              <a:rPr lang="ru-RU" sz="1400" dirty="0"/>
              <a:t> і </a:t>
            </a:r>
            <a:r>
              <a:rPr lang="ru-RU" sz="1400" dirty="0" err="1"/>
              <a:t>гетьман</a:t>
            </a:r>
            <a:r>
              <a:rPr lang="ru-RU" sz="1400" dirty="0"/>
              <a:t>» - </a:t>
            </a:r>
            <a:r>
              <a:rPr lang="ru-RU" sz="1400" dirty="0" err="1"/>
              <a:t>історичний</a:t>
            </a:r>
            <a:r>
              <a:rPr lang="ru-RU" sz="1400" dirty="0"/>
              <a:t> роман про Мазепу Данила </a:t>
            </a:r>
            <a:r>
              <a:rPr lang="ru-RU" sz="1400" dirty="0" err="1"/>
              <a:t>Мордовця</a:t>
            </a:r>
            <a:r>
              <a:rPr lang="ru-RU" sz="1400" dirty="0"/>
              <a:t>;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Руїна</a:t>
            </a:r>
            <a:r>
              <a:rPr lang="ru-RU" sz="1400" dirty="0"/>
              <a:t> (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життя</a:t>
            </a:r>
            <a:r>
              <a:rPr lang="ru-RU" sz="1400" dirty="0"/>
              <a:t> і </a:t>
            </a:r>
            <a:r>
              <a:rPr lang="ru-RU" sz="1400" dirty="0" err="1"/>
              <a:t>трагедія</a:t>
            </a:r>
            <a:r>
              <a:rPr lang="ru-RU" sz="1400" dirty="0"/>
              <a:t> </a:t>
            </a:r>
            <a:r>
              <a:rPr lang="ru-RU" sz="1400" dirty="0" err="1"/>
              <a:t>Івана</a:t>
            </a:r>
            <a:r>
              <a:rPr lang="ru-RU" sz="1400" dirty="0"/>
              <a:t> </a:t>
            </a:r>
            <a:r>
              <a:rPr lang="ru-RU" sz="1400" dirty="0" err="1"/>
              <a:t>Мазепи</a:t>
            </a:r>
            <a:r>
              <a:rPr lang="ru-RU" sz="1400" dirty="0"/>
              <a:t>)» — </a:t>
            </a:r>
            <a:r>
              <a:rPr lang="ru-RU" sz="1400" dirty="0" err="1"/>
              <a:t>історичний</a:t>
            </a:r>
            <a:r>
              <a:rPr lang="ru-RU" sz="1400" dirty="0"/>
              <a:t> роман у </a:t>
            </a:r>
            <a:r>
              <a:rPr lang="ru-RU" sz="1400" dirty="0" err="1"/>
              <a:t>віршах</a:t>
            </a:r>
            <a:r>
              <a:rPr lang="ru-RU" sz="1400" dirty="0"/>
              <a:t> </a:t>
            </a:r>
            <a:r>
              <a:rPr lang="ru-RU" sz="1400" dirty="0" err="1"/>
              <a:t>Леоніда</a:t>
            </a:r>
            <a:r>
              <a:rPr lang="ru-RU" sz="1400" dirty="0"/>
              <a:t> Горлача.</a:t>
            </a:r>
          </a:p>
          <a:p>
            <a:r>
              <a:rPr lang="ru-RU" sz="1400" dirty="0"/>
              <a:t>«</a:t>
            </a:r>
            <a:r>
              <a:rPr lang="ru-RU" sz="1400" dirty="0" err="1"/>
              <a:t>Трагедія</a:t>
            </a:r>
            <a:r>
              <a:rPr lang="ru-RU" sz="1400" dirty="0"/>
              <a:t> </a:t>
            </a:r>
            <a:r>
              <a:rPr lang="ru-RU" sz="1400" dirty="0" err="1"/>
              <a:t>гетьмана</a:t>
            </a:r>
            <a:r>
              <a:rPr lang="ru-RU" sz="1400" dirty="0"/>
              <a:t> </a:t>
            </a:r>
            <a:r>
              <a:rPr lang="ru-RU" sz="1400" dirty="0" err="1"/>
              <a:t>Мазепи</a:t>
            </a:r>
            <a:r>
              <a:rPr lang="ru-RU" sz="1400" dirty="0"/>
              <a:t>» — роман—</a:t>
            </a:r>
            <a:r>
              <a:rPr lang="ru-RU" sz="1400" dirty="0" err="1"/>
              <a:t>есе</a:t>
            </a:r>
            <a:r>
              <a:rPr lang="ru-RU" sz="1400" dirty="0"/>
              <a:t> В. </a:t>
            </a:r>
            <a:r>
              <a:rPr lang="ru-RU" sz="1400" dirty="0" err="1"/>
              <a:t>Чемериса</a:t>
            </a:r>
            <a:endParaRPr lang="ru-RU" sz="1400" dirty="0"/>
          </a:p>
          <a:p>
            <a:r>
              <a:rPr lang="ru-RU" sz="1400" dirty="0"/>
              <a:t>«</a:t>
            </a:r>
            <a:r>
              <a:rPr lang="ru-RU" sz="1400" u="sng" dirty="0"/>
              <a:t>Голод і </a:t>
            </a:r>
            <a:r>
              <a:rPr lang="ru-RU" sz="1400" u="sng" dirty="0" err="1"/>
              <a:t>любов</a:t>
            </a:r>
            <a:r>
              <a:rPr lang="ru-RU" sz="1400" u="sng" dirty="0"/>
              <a:t> (</a:t>
            </a:r>
            <a:r>
              <a:rPr lang="ru-RU" sz="1400" u="sng" dirty="0" err="1"/>
              <a:t>Викрадення</a:t>
            </a:r>
            <a:r>
              <a:rPr lang="ru-RU" sz="1400" u="sng" dirty="0"/>
              <a:t> </a:t>
            </a:r>
            <a:r>
              <a:rPr lang="ru-RU" sz="1400" u="sng" dirty="0" err="1"/>
              <a:t>Європи</a:t>
            </a:r>
            <a:r>
              <a:rPr lang="ru-RU" sz="1400" u="sng" dirty="0"/>
              <a:t>)</a:t>
            </a:r>
            <a:r>
              <a:rPr lang="ru-RU" sz="1400" dirty="0"/>
              <a:t>» — </a:t>
            </a:r>
            <a:r>
              <a:rPr lang="ru-RU" sz="1400" dirty="0" err="1"/>
              <a:t>драматизована</a:t>
            </a:r>
            <a:r>
              <a:rPr lang="ru-RU" sz="1400" dirty="0"/>
              <a:t> поема про </a:t>
            </a:r>
            <a:r>
              <a:rPr lang="ru-RU" sz="1400" dirty="0" err="1"/>
              <a:t>Івана</a:t>
            </a:r>
            <a:r>
              <a:rPr lang="ru-RU" sz="1400" dirty="0"/>
              <a:t> Мазепу </a:t>
            </a:r>
            <a:r>
              <a:rPr lang="ru-RU" sz="1400" dirty="0" err="1"/>
              <a:t>Ігоря</a:t>
            </a:r>
            <a:r>
              <a:rPr lang="ru-RU" sz="1400" dirty="0"/>
              <a:t> Павлюка </a:t>
            </a:r>
          </a:p>
          <a:p>
            <a:r>
              <a:rPr lang="ru-RU" sz="1400" dirty="0" err="1"/>
              <a:t>Заповіт</a:t>
            </a:r>
            <a:r>
              <a:rPr lang="ru-RU" sz="1400" dirty="0"/>
              <a:t> </a:t>
            </a:r>
            <a:r>
              <a:rPr lang="ru-RU" sz="1400" dirty="0" err="1"/>
              <a:t>Мазепи</a:t>
            </a:r>
            <a:r>
              <a:rPr lang="ru-RU" sz="1400" dirty="0"/>
              <a:t>, князя </a:t>
            </a:r>
            <a:r>
              <a:rPr lang="ru-RU" sz="1400" dirty="0" err="1"/>
              <a:t>Священної</a:t>
            </a:r>
            <a:r>
              <a:rPr lang="ru-RU" sz="1400" dirty="0"/>
              <a:t> </a:t>
            </a:r>
            <a:r>
              <a:rPr lang="ru-RU" sz="1400" dirty="0" err="1"/>
              <a:t>Римської</a:t>
            </a:r>
            <a:r>
              <a:rPr lang="ru-RU" sz="1400" dirty="0"/>
              <a:t> </a:t>
            </a:r>
            <a:r>
              <a:rPr lang="en-US" sz="1400" dirty="0" err="1"/>
              <a:t>i</a:t>
            </a:r>
            <a:r>
              <a:rPr lang="ru-RU" sz="1400" dirty="0" err="1"/>
              <a:t>мперії</a:t>
            </a:r>
            <a:r>
              <a:rPr lang="ru-RU" sz="1400" dirty="0"/>
              <a:t>, </a:t>
            </a:r>
            <a:r>
              <a:rPr lang="ru-RU" sz="1400" dirty="0" err="1"/>
              <a:t>відкрилося</a:t>
            </a:r>
            <a:r>
              <a:rPr lang="ru-RU" sz="1400" dirty="0"/>
              <a:t> в </a:t>
            </a:r>
            <a:r>
              <a:rPr lang="ru-RU" sz="1400" dirty="0" err="1"/>
              <a:t>Одесі</a:t>
            </a:r>
            <a:r>
              <a:rPr lang="ru-RU" sz="1400" dirty="0"/>
              <a:t> </a:t>
            </a:r>
            <a:r>
              <a:rPr lang="ru-RU" sz="1400" dirty="0" err="1"/>
              <a:t>праправнукові</a:t>
            </a:r>
            <a:r>
              <a:rPr lang="ru-RU" sz="1400" dirty="0"/>
              <a:t> Бонапарта (Завещание Мазепы, князя Священной Римской империи, открывшееся в Одессе праправнуку Бонапарта) — </a:t>
            </a:r>
            <a:r>
              <a:rPr lang="ru-RU" sz="1400" dirty="0" err="1"/>
              <a:t>пригодницький</a:t>
            </a:r>
            <a:r>
              <a:rPr lang="ru-RU" sz="1400" dirty="0"/>
              <a:t> роман </a:t>
            </a:r>
            <a:r>
              <a:rPr lang="ru-RU" sz="1400" dirty="0" err="1"/>
              <a:t>Рафаеля</a:t>
            </a:r>
            <a:r>
              <a:rPr lang="ru-RU" sz="1400" dirty="0"/>
              <a:t> </a:t>
            </a:r>
            <a:r>
              <a:rPr lang="ru-RU" sz="1400" dirty="0" err="1"/>
              <a:t>Гругмана</a:t>
            </a:r>
            <a:r>
              <a:rPr lang="ru-RU" sz="1400" dirty="0"/>
              <a:t>;</a:t>
            </a:r>
          </a:p>
          <a:p>
            <a:endParaRPr lang="ru-RU" sz="600" dirty="0"/>
          </a:p>
        </p:txBody>
      </p:sp>
      <p:pic>
        <p:nvPicPr>
          <p:cNvPr id="3074" name="Picture 2" descr="Іван Мазепа – людина, політик, меценат - Тернопільська обласна бібліотека  для молоді">
            <a:extLst>
              <a:ext uri="{FF2B5EF4-FFF2-40B4-BE49-F238E27FC236}">
                <a16:creationId xmlns:a16="http://schemas.microsoft.com/office/drawing/2014/main" id="{C3AA77E2-ADB4-4F97-9853-0957E3C1A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99" y="1762125"/>
            <a:ext cx="2133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7CA81C-3E9D-45E5-8E67-2FD7D2CC5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94" y="645952"/>
            <a:ext cx="6535024" cy="5788404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/>
              <a:t>Книг</a:t>
            </a:r>
            <a:r>
              <a:rPr lang="ru-RU" sz="2800" dirty="0" smtClean="0"/>
              <a:t> </a:t>
            </a:r>
            <a:r>
              <a:rPr lang="ru-RU" sz="2800" dirty="0"/>
              <a:t>про Мазепу, </a:t>
            </a:r>
            <a:r>
              <a:rPr lang="ru-RU" sz="2800" dirty="0" err="1"/>
              <a:t>написаних</a:t>
            </a:r>
            <a:r>
              <a:rPr lang="ru-RU" sz="2800" dirty="0"/>
              <a:t> Б. </a:t>
            </a:r>
            <a:r>
              <a:rPr lang="ru-RU" sz="2800" dirty="0" err="1"/>
              <a:t>Лепким</a:t>
            </a:r>
            <a:r>
              <a:rPr lang="ru-RU" sz="2800" dirty="0"/>
              <a:t>, </a:t>
            </a:r>
            <a:r>
              <a:rPr lang="ru-RU" sz="2800" dirty="0" err="1"/>
              <a:t>п’ять</a:t>
            </a:r>
            <a:r>
              <a:rPr lang="ru-RU" sz="2800" dirty="0"/>
              <a:t>. І </a:t>
            </a:r>
            <a:r>
              <a:rPr lang="ru-RU" sz="2800" dirty="0" err="1"/>
              <a:t>хоч</a:t>
            </a:r>
            <a:r>
              <a:rPr lang="ru-RU" sz="2800" dirty="0"/>
              <a:t> вони </a:t>
            </a:r>
            <a:r>
              <a:rPr lang="ru-RU" sz="2800" dirty="0" err="1"/>
              <a:t>послідовно</a:t>
            </a:r>
            <a:r>
              <a:rPr lang="ru-RU" sz="2800" dirty="0"/>
              <a:t> </a:t>
            </a:r>
            <a:r>
              <a:rPr lang="ru-RU" sz="2800" dirty="0" err="1"/>
              <a:t>відтворюють</a:t>
            </a:r>
            <a:r>
              <a:rPr lang="ru-RU" sz="2800" dirty="0"/>
              <a:t> </a:t>
            </a:r>
            <a:r>
              <a:rPr lang="ru-RU" sz="2800" dirty="0" err="1"/>
              <a:t>хронологію</a:t>
            </a:r>
            <a:r>
              <a:rPr lang="ru-RU" sz="2800" dirty="0"/>
              <a:t> </a:t>
            </a:r>
            <a:r>
              <a:rPr lang="ru-RU" sz="2800" dirty="0" err="1"/>
              <a:t>подій</a:t>
            </a:r>
            <a:r>
              <a:rPr lang="ru-RU" sz="2800" dirty="0"/>
              <a:t>, </a:t>
            </a:r>
            <a:r>
              <a:rPr lang="ru-RU" sz="2800" dirty="0" err="1"/>
              <a:t>кожна</a:t>
            </a:r>
            <a:r>
              <a:rPr lang="ru-RU" sz="2800" dirty="0"/>
              <a:t> з них </a:t>
            </a:r>
            <a:r>
              <a:rPr lang="ru-RU" sz="2800" dirty="0" err="1"/>
              <a:t>має</a:t>
            </a:r>
            <a:r>
              <a:rPr lang="ru-RU" sz="2800" dirty="0"/>
              <a:t> </a:t>
            </a:r>
            <a:r>
              <a:rPr lang="ru-RU" sz="2800" dirty="0" err="1"/>
              <a:t>самостійне</a:t>
            </a:r>
            <a:r>
              <a:rPr lang="ru-RU" sz="2800" dirty="0"/>
              <a:t> </a:t>
            </a:r>
            <a:r>
              <a:rPr lang="ru-RU" sz="2800" dirty="0" err="1"/>
              <a:t>значення</a:t>
            </a:r>
            <a:r>
              <a:rPr lang="ru-RU" sz="2800" dirty="0"/>
              <a:t>, тому й </a:t>
            </a:r>
            <a:r>
              <a:rPr lang="ru-RU" sz="2800" dirty="0" err="1"/>
              <a:t>публікувалася</a:t>
            </a:r>
            <a:r>
              <a:rPr lang="ru-RU" sz="2800" dirty="0"/>
              <a:t> автором </a:t>
            </a:r>
            <a:r>
              <a:rPr lang="ru-RU" sz="2800" dirty="0" err="1"/>
              <a:t>окремо</a:t>
            </a:r>
            <a:r>
              <a:rPr lang="ru-RU" sz="2800" dirty="0"/>
              <a:t>.</a:t>
            </a:r>
          </a:p>
          <a:p>
            <a:r>
              <a:rPr lang="ru-RU" sz="2800" dirty="0"/>
              <a:t>“</a:t>
            </a:r>
            <a:r>
              <a:rPr lang="ru-RU" sz="2800" dirty="0" err="1"/>
              <a:t>Трилогія</a:t>
            </a:r>
            <a:r>
              <a:rPr lang="ru-RU" sz="2800" dirty="0"/>
              <a:t> про </a:t>
            </a:r>
            <a:r>
              <a:rPr lang="ru-RU" sz="2800" dirty="0" err="1"/>
              <a:t>Івана</a:t>
            </a:r>
            <a:r>
              <a:rPr lang="ru-RU" sz="2800" dirty="0"/>
              <a:t> Мазепу” </a:t>
            </a:r>
            <a:r>
              <a:rPr lang="ru-RU" sz="2800" dirty="0" err="1"/>
              <a:t>складається</a:t>
            </a:r>
            <a:r>
              <a:rPr lang="ru-RU" sz="2800" dirty="0"/>
              <a:t> з таких </a:t>
            </a:r>
            <a:r>
              <a:rPr lang="ru-RU" sz="2800" dirty="0" smtClean="0"/>
              <a:t>книг</a:t>
            </a:r>
            <a:r>
              <a:rPr lang="ru-RU" sz="2800" dirty="0" smtClean="0"/>
              <a:t>:</a:t>
            </a:r>
            <a:r>
              <a:rPr lang="ru-RU" sz="2800" dirty="0"/>
              <a:t> </a:t>
            </a:r>
          </a:p>
          <a:p>
            <a:r>
              <a:rPr lang="ru-RU" sz="2800" dirty="0"/>
              <a:t>1: </a:t>
            </a:r>
            <a:r>
              <a:rPr lang="ru-RU" sz="2800" dirty="0" err="1"/>
              <a:t>Мотря</a:t>
            </a:r>
            <a:endParaRPr lang="ru-RU" sz="2800" dirty="0"/>
          </a:p>
          <a:p>
            <a:r>
              <a:rPr lang="ru-RU" sz="2800" dirty="0"/>
              <a:t>2-3: Не вбивай. Батурин</a:t>
            </a:r>
          </a:p>
          <a:p>
            <a:r>
              <a:rPr lang="ru-RU" sz="2800" dirty="0"/>
              <a:t>4: Полтава</a:t>
            </a:r>
          </a:p>
          <a:p>
            <a:r>
              <a:rPr lang="ru-RU" sz="2800" dirty="0"/>
              <a:t>5: З-</a:t>
            </a:r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Полтави</a:t>
            </a:r>
            <a:r>
              <a:rPr lang="ru-RU" sz="2800" dirty="0"/>
              <a:t> до Бендер. </a:t>
            </a:r>
            <a:r>
              <a:rPr lang="ru-RU" sz="2800" dirty="0" err="1"/>
              <a:t>Крутіж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Головний</a:t>
            </a:r>
            <a:r>
              <a:rPr lang="ru-RU" sz="2800" dirty="0"/>
              <a:t> герой </a:t>
            </a:r>
            <a:r>
              <a:rPr lang="ru-RU" sz="2800" dirty="0" err="1"/>
              <a:t>усіх</a:t>
            </a:r>
            <a:r>
              <a:rPr lang="ru-RU" sz="2800" dirty="0"/>
              <a:t> </a:t>
            </a:r>
            <a:r>
              <a:rPr lang="ru-RU" sz="2800" dirty="0" err="1"/>
              <a:t>п’яти</a:t>
            </a:r>
            <a:r>
              <a:rPr lang="ru-RU" sz="2800" dirty="0"/>
              <a:t> </a:t>
            </a:r>
            <a:r>
              <a:rPr lang="ru-RU" sz="2800" dirty="0" smtClean="0"/>
              <a:t>книг </a:t>
            </a:r>
            <a:r>
              <a:rPr lang="ru-RU" sz="2800" dirty="0"/>
              <a:t>— </a:t>
            </a:r>
            <a:r>
              <a:rPr lang="ru-RU" sz="2800" dirty="0" err="1"/>
              <a:t>український</a:t>
            </a:r>
            <a:r>
              <a:rPr lang="ru-RU" sz="2800" dirty="0"/>
              <a:t> </a:t>
            </a:r>
            <a:r>
              <a:rPr lang="ru-RU" sz="2800" dirty="0" err="1"/>
              <a:t>гетьман</a:t>
            </a:r>
            <a:r>
              <a:rPr lang="ru-RU" sz="2800" dirty="0"/>
              <a:t> </a:t>
            </a:r>
            <a:r>
              <a:rPr lang="ru-RU" sz="2800" dirty="0" err="1"/>
              <a:t>Іван</a:t>
            </a:r>
            <a:r>
              <a:rPr lang="ru-RU" sz="2800" dirty="0"/>
              <a:t> Мазепа (1639-1709), </a:t>
            </a:r>
            <a:r>
              <a:rPr lang="ru-RU" sz="2800" dirty="0" err="1"/>
              <a:t>кінцевою</a:t>
            </a:r>
            <a:r>
              <a:rPr lang="ru-RU" sz="2800" dirty="0"/>
              <a:t> метою </a:t>
            </a:r>
            <a:r>
              <a:rPr lang="ru-RU" sz="2800" dirty="0" err="1"/>
              <a:t>політики</a:t>
            </a:r>
            <a:r>
              <a:rPr lang="ru-RU" sz="2800" dirty="0"/>
              <a:t> </a:t>
            </a:r>
            <a:r>
              <a:rPr lang="ru-RU" sz="2800" dirty="0" err="1"/>
              <a:t>якого</a:t>
            </a:r>
            <a:r>
              <a:rPr lang="ru-RU" sz="2800" dirty="0"/>
              <a:t> </a:t>
            </a:r>
            <a:r>
              <a:rPr lang="ru-RU" sz="2800" dirty="0" err="1"/>
              <a:t>було</a:t>
            </a:r>
            <a:r>
              <a:rPr lang="ru-RU" sz="2800" dirty="0"/>
              <a:t> </a:t>
            </a:r>
            <a:r>
              <a:rPr lang="ru-RU" sz="2800" dirty="0" err="1"/>
              <a:t>утвердження</a:t>
            </a:r>
            <a:r>
              <a:rPr lang="ru-RU" sz="2800" dirty="0"/>
              <a:t> </a:t>
            </a:r>
            <a:r>
              <a:rPr lang="ru-RU" sz="2800" dirty="0" err="1"/>
              <a:t>державності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  <p:pic>
        <p:nvPicPr>
          <p:cNvPr id="5122" name="Picture 2" descr="Іван Мазепа - цікаві факти з особистого життя">
            <a:extLst>
              <a:ext uri="{FF2B5EF4-FFF2-40B4-BE49-F238E27FC236}">
                <a16:creationId xmlns:a16="http://schemas.microsoft.com/office/drawing/2014/main" id="{F3EDA4DF-E7E2-45FE-864F-D62A8D222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r="8589"/>
          <a:stretch/>
        </p:blipFill>
        <p:spPr bwMode="auto">
          <a:xfrm>
            <a:off x="7309921" y="1359017"/>
            <a:ext cx="4082329" cy="37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663885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2"/>
              </a:rPr>
              <a:t>Історична довідка</a:t>
            </a:r>
            <a:r>
              <a:rPr lang="uk-UA" dirty="0" smtClean="0">
                <a:hlinkClick r:id="rId2"/>
              </a:rPr>
              <a:t/>
            </a:r>
            <a:br>
              <a:rPr lang="uk-UA" dirty="0" smtClean="0">
                <a:hlinkClick r:id="rId2"/>
              </a:rPr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www.youtube.com/watch?v=Xm2LanQHfyQ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248109"/>
          </a:xfrm>
        </p:spPr>
        <p:txBody>
          <a:bodyPr>
            <a:normAutofit/>
          </a:bodyPr>
          <a:lstStyle/>
          <a:p>
            <a:r>
              <a:rPr lang="uk-UA" sz="6000" b="1" dirty="0" smtClean="0"/>
              <a:t>Книга 1. Роман «Мотря»</a:t>
            </a:r>
            <a:endParaRPr lang="uk-UA" sz="6000" b="1" dirty="0"/>
          </a:p>
        </p:txBody>
      </p:sp>
    </p:spTree>
    <p:extLst>
      <p:ext uri="{BB962C8B-B14F-4D97-AF65-F5344CB8AC3E}">
        <p14:creationId xmlns:p14="http://schemas.microsoft.com/office/powerpoint/2010/main" val="23342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B41B6-281D-49E2-B96C-CB0C778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Роман </a:t>
            </a:r>
            <a:r>
              <a:rPr lang="ru-RU" i="1" dirty="0"/>
              <a:t>1: </a:t>
            </a:r>
            <a:r>
              <a:rPr lang="ru-RU" i="1" dirty="0" err="1"/>
              <a:t>Мотря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7A533-05F7-4790-A813-3E2F0D1DC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39" y="1652631"/>
            <a:ext cx="11081857" cy="4672667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У </a:t>
            </a:r>
            <a:r>
              <a:rPr lang="ru-RU" sz="2800" dirty="0" err="1"/>
              <a:t>цій</a:t>
            </a:r>
            <a:r>
              <a:rPr lang="ru-RU" sz="2800" dirty="0"/>
              <a:t> </a:t>
            </a:r>
            <a:r>
              <a:rPr lang="ru-RU" sz="2800" dirty="0" err="1"/>
              <a:t>книзі</a:t>
            </a:r>
            <a:r>
              <a:rPr lang="ru-RU" sz="2800" dirty="0"/>
              <a:t> </a:t>
            </a:r>
            <a:r>
              <a:rPr lang="ru-RU" sz="2800" dirty="0" err="1"/>
              <a:t>розповідається</a:t>
            </a:r>
            <a:r>
              <a:rPr lang="ru-RU" sz="2800" dirty="0"/>
              <a:t> про </a:t>
            </a:r>
            <a:r>
              <a:rPr lang="ru-RU" sz="2800" dirty="0" err="1"/>
              <a:t>кохання</a:t>
            </a:r>
            <a:r>
              <a:rPr lang="ru-RU" sz="2800" dirty="0"/>
              <a:t> </a:t>
            </a:r>
            <a:r>
              <a:rPr lang="ru-RU" sz="2800" dirty="0" err="1"/>
              <a:t>юної</a:t>
            </a:r>
            <a:r>
              <a:rPr lang="ru-RU" sz="2800" dirty="0"/>
              <a:t> </a:t>
            </a:r>
            <a:r>
              <a:rPr lang="ru-RU" sz="2800" dirty="0" err="1"/>
              <a:t>красуні</a:t>
            </a:r>
            <a:r>
              <a:rPr lang="ru-RU" sz="2800" dirty="0"/>
              <a:t> </a:t>
            </a:r>
            <a:r>
              <a:rPr lang="ru-RU" sz="2800" dirty="0" err="1"/>
              <a:t>Мотрі</a:t>
            </a:r>
            <a:r>
              <a:rPr lang="ru-RU" sz="2800" dirty="0"/>
              <a:t> — дочки генерального </a:t>
            </a:r>
            <a:r>
              <a:rPr lang="ru-RU" sz="2800" dirty="0" err="1"/>
              <a:t>судді</a:t>
            </a:r>
            <a:r>
              <a:rPr lang="ru-RU" sz="2800" dirty="0"/>
              <a:t> Кочубея, </a:t>
            </a:r>
            <a:r>
              <a:rPr lang="ru-RU" sz="2800" dirty="0" err="1"/>
              <a:t>пізніше</a:t>
            </a:r>
            <a:r>
              <a:rPr lang="ru-RU" sz="2800" dirty="0"/>
              <a:t> </a:t>
            </a:r>
            <a:r>
              <a:rPr lang="ru-RU" sz="2800" dirty="0" err="1"/>
              <a:t>страченого</a:t>
            </a:r>
            <a:r>
              <a:rPr lang="ru-RU" sz="2800" dirty="0"/>
              <a:t> Мазепою, — і </a:t>
            </a:r>
            <a:r>
              <a:rPr lang="ru-RU" sz="2800" dirty="0" err="1"/>
              <a:t>старіючого</a:t>
            </a:r>
            <a:r>
              <a:rPr lang="ru-RU" sz="2800" dirty="0"/>
              <a:t> </a:t>
            </a:r>
            <a:r>
              <a:rPr lang="ru-RU" sz="2800" dirty="0" err="1"/>
              <a:t>гетьмана</a:t>
            </a:r>
            <a:r>
              <a:rPr lang="ru-RU" sz="2800" dirty="0"/>
              <a:t>. </a:t>
            </a:r>
            <a:r>
              <a:rPr lang="ru-RU" sz="2800" dirty="0" err="1"/>
              <a:t>Дія</a:t>
            </a:r>
            <a:r>
              <a:rPr lang="ru-RU" sz="2800" dirty="0"/>
              <a:t> </a:t>
            </a:r>
            <a:r>
              <a:rPr lang="ru-RU" sz="2800" dirty="0" err="1"/>
              <a:t>відбувається</a:t>
            </a:r>
            <a:r>
              <a:rPr lang="ru-RU" sz="2800" dirty="0"/>
              <a:t> на </a:t>
            </a:r>
            <a:r>
              <a:rPr lang="ru-RU" sz="2800" dirty="0" err="1"/>
              <a:t>тлі</a:t>
            </a:r>
            <a:r>
              <a:rPr lang="ru-RU" sz="2800" dirty="0"/>
              <a:t> </a:t>
            </a:r>
            <a:r>
              <a:rPr lang="ru-RU" sz="2800" dirty="0" err="1"/>
              <a:t>важливих</a:t>
            </a:r>
            <a:r>
              <a:rPr lang="ru-RU" sz="2800" dirty="0"/>
              <a:t> </a:t>
            </a:r>
            <a:r>
              <a:rPr lang="ru-RU" sz="2800" dirty="0" err="1"/>
              <a:t>історичних</a:t>
            </a:r>
            <a:r>
              <a:rPr lang="ru-RU" sz="2800" dirty="0"/>
              <a:t> </a:t>
            </a:r>
            <a:r>
              <a:rPr lang="ru-RU" sz="2800" dirty="0" err="1"/>
              <a:t>подій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Видатний</a:t>
            </a:r>
            <a:r>
              <a:rPr lang="ru-RU" sz="2800" dirty="0"/>
              <a:t> </a:t>
            </a:r>
            <a:r>
              <a:rPr lang="ru-RU" sz="2800" dirty="0" err="1"/>
              <a:t>український</a:t>
            </a:r>
            <a:r>
              <a:rPr lang="ru-RU" sz="2800" dirty="0"/>
              <a:t> </a:t>
            </a:r>
            <a:r>
              <a:rPr lang="ru-RU" sz="2800" dirty="0" err="1"/>
              <a:t>письменник</a:t>
            </a:r>
            <a:r>
              <a:rPr lang="ru-RU" sz="2800" dirty="0"/>
              <a:t> Богдан Сильвестрович </a:t>
            </a:r>
            <a:r>
              <a:rPr lang="ru-RU" sz="2800" dirty="0" err="1"/>
              <a:t>Лепкий</a:t>
            </a:r>
            <a:r>
              <a:rPr lang="ru-RU" sz="2800" dirty="0"/>
              <a:t> </a:t>
            </a:r>
            <a:r>
              <a:rPr lang="ru-RU" sz="2800" dirty="0" err="1"/>
              <a:t>розмірковує</a:t>
            </a:r>
            <a:r>
              <a:rPr lang="ru-RU" sz="2800" dirty="0"/>
              <a:t> на </a:t>
            </a:r>
            <a:r>
              <a:rPr lang="ru-RU" sz="2800" dirty="0" err="1"/>
              <a:t>сторінках</a:t>
            </a:r>
            <a:r>
              <a:rPr lang="ru-RU" sz="2800" dirty="0"/>
              <a:t> </a:t>
            </a:r>
            <a:r>
              <a:rPr lang="ru-RU" sz="2800" dirty="0" err="1"/>
              <a:t>свого</a:t>
            </a:r>
            <a:r>
              <a:rPr lang="ru-RU" sz="2800" dirty="0"/>
              <a:t> </a:t>
            </a:r>
            <a:r>
              <a:rPr lang="ru-RU" sz="2800" dirty="0" err="1"/>
              <a:t>твору</a:t>
            </a:r>
            <a:r>
              <a:rPr lang="ru-RU" sz="2800" dirty="0"/>
              <a:t>: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бувають</a:t>
            </a:r>
            <a:r>
              <a:rPr lang="ru-RU" sz="2800" dirty="0"/>
              <a:t> </a:t>
            </a:r>
            <a:r>
              <a:rPr lang="ru-RU" sz="2800" dirty="0" err="1"/>
              <a:t>щасливими</a:t>
            </a:r>
            <a:r>
              <a:rPr lang="ru-RU" sz="2800" dirty="0"/>
              <a:t> люди, </a:t>
            </a:r>
            <a:r>
              <a:rPr lang="ru-RU" sz="2800" dirty="0" err="1"/>
              <a:t>яким</a:t>
            </a:r>
            <a:r>
              <a:rPr lang="ru-RU" sz="2800" dirty="0"/>
              <a:t> треба </a:t>
            </a:r>
            <a:r>
              <a:rPr lang="ru-RU" sz="2800" dirty="0" err="1"/>
              <a:t>робити</a:t>
            </a:r>
            <a:r>
              <a:rPr lang="ru-RU" sz="2800" dirty="0"/>
              <a:t> </a:t>
            </a:r>
            <a:r>
              <a:rPr lang="ru-RU" sz="2800" dirty="0" err="1"/>
              <a:t>вибір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коханням</a:t>
            </a:r>
            <a:r>
              <a:rPr lang="ru-RU" sz="2800" dirty="0"/>
              <a:t> та </a:t>
            </a:r>
            <a:r>
              <a:rPr lang="ru-RU" sz="2800" dirty="0" err="1"/>
              <a:t>владою</a:t>
            </a:r>
            <a:r>
              <a:rPr lang="ru-RU" sz="2800" dirty="0"/>
              <a:t>? </a:t>
            </a:r>
            <a:r>
              <a:rPr lang="ru-RU" sz="2800" dirty="0" err="1"/>
              <a:t>Читач</a:t>
            </a:r>
            <a:r>
              <a:rPr lang="ru-RU" sz="2800" dirty="0"/>
              <a:t> стане </a:t>
            </a:r>
            <a:r>
              <a:rPr lang="ru-RU" sz="2800" dirty="0" err="1"/>
              <a:t>свідком</a:t>
            </a:r>
            <a:r>
              <a:rPr lang="ru-RU" sz="2800" dirty="0"/>
              <a:t> </a:t>
            </a:r>
            <a:r>
              <a:rPr lang="ru-RU" sz="2800" dirty="0" err="1"/>
              <a:t>колізій</a:t>
            </a:r>
            <a:r>
              <a:rPr lang="ru-RU" sz="2800" dirty="0"/>
              <a:t> </a:t>
            </a:r>
            <a:r>
              <a:rPr lang="ru-RU" sz="2800" dirty="0" err="1"/>
              <a:t>найдраматичнішого</a:t>
            </a:r>
            <a:r>
              <a:rPr lang="ru-RU" sz="2800" dirty="0"/>
              <a:t> у </a:t>
            </a:r>
            <a:r>
              <a:rPr lang="ru-RU" sz="2800" dirty="0" err="1"/>
              <a:t>вітчизняній</a:t>
            </a:r>
            <a:r>
              <a:rPr lang="ru-RU" sz="2800" dirty="0"/>
              <a:t> </a:t>
            </a:r>
            <a:r>
              <a:rPr lang="ru-RU" sz="2800" dirty="0" err="1"/>
              <a:t>історії</a:t>
            </a:r>
            <a:r>
              <a:rPr lang="ru-RU" sz="2800" dirty="0"/>
              <a:t> </a:t>
            </a:r>
            <a:r>
              <a:rPr lang="ru-RU" sz="2800" dirty="0" err="1"/>
              <a:t>кохання</a:t>
            </a:r>
            <a:r>
              <a:rPr lang="ru-RU" sz="2800" dirty="0"/>
              <a:t> — </a:t>
            </a:r>
            <a:r>
              <a:rPr lang="ru-RU" sz="2800" dirty="0" err="1"/>
              <a:t>кохання</a:t>
            </a:r>
            <a:r>
              <a:rPr lang="ru-RU" sz="2800" dirty="0"/>
              <a:t> </a:t>
            </a:r>
            <a:r>
              <a:rPr lang="ru-RU" sz="2800" dirty="0" err="1"/>
              <a:t>гетьмана</a:t>
            </a:r>
            <a:r>
              <a:rPr lang="ru-RU" sz="2800" dirty="0"/>
              <a:t> </a:t>
            </a:r>
            <a:r>
              <a:rPr lang="ru-RU" sz="2800" dirty="0" err="1"/>
              <a:t>Івана</a:t>
            </a:r>
            <a:r>
              <a:rPr lang="ru-RU" sz="2800" dirty="0"/>
              <a:t> </a:t>
            </a:r>
            <a:r>
              <a:rPr lang="ru-RU" sz="2800" dirty="0" err="1"/>
              <a:t>Мазепи</a:t>
            </a:r>
            <a:r>
              <a:rPr lang="ru-RU" sz="2800" dirty="0"/>
              <a:t> та </a:t>
            </a:r>
            <a:r>
              <a:rPr lang="ru-RU" sz="2800" dirty="0" err="1"/>
              <a:t>Мотрі</a:t>
            </a:r>
            <a:r>
              <a:rPr lang="ru-RU" sz="2800" dirty="0"/>
              <a:t> </a:t>
            </a:r>
            <a:r>
              <a:rPr lang="ru-RU" sz="2800" dirty="0" err="1"/>
              <a:t>Кочубеївни</a:t>
            </a:r>
            <a:r>
              <a:rPr lang="ru-RU" sz="2800" dirty="0"/>
              <a:t>.</a:t>
            </a:r>
          </a:p>
          <a:p>
            <a:r>
              <a:rPr lang="ru-RU" sz="2800" dirty="0"/>
              <a:t>У </a:t>
            </a:r>
            <a:r>
              <a:rPr lang="ru-RU" sz="2800" dirty="0" err="1"/>
              <a:t>цьому</a:t>
            </a:r>
            <a:r>
              <a:rPr lang="ru-RU" sz="2800" dirty="0"/>
              <a:t> </a:t>
            </a:r>
            <a:r>
              <a:rPr lang="ru-RU" sz="2800" dirty="0" err="1"/>
              <a:t>творі</a:t>
            </a:r>
            <a:r>
              <a:rPr lang="ru-RU" sz="2800" dirty="0"/>
              <a:t> </a:t>
            </a:r>
            <a:r>
              <a:rPr lang="ru-RU" sz="2800" dirty="0" err="1"/>
              <a:t>містяться</a:t>
            </a:r>
            <a:r>
              <a:rPr lang="ru-RU" sz="2800" dirty="0"/>
              <a:t> </a:t>
            </a:r>
            <a:r>
              <a:rPr lang="ru-RU" sz="2800" dirty="0" err="1"/>
              <a:t>вдало</a:t>
            </a:r>
            <a:r>
              <a:rPr lang="ru-RU" sz="2800" dirty="0"/>
              <a:t> </a:t>
            </a:r>
            <a:r>
              <a:rPr lang="ru-RU" sz="2800" dirty="0" err="1"/>
              <a:t>відтворені</a:t>
            </a:r>
            <a:r>
              <a:rPr lang="ru-RU" sz="2800" dirty="0"/>
              <a:t> </a:t>
            </a:r>
            <a:r>
              <a:rPr lang="ru-RU" sz="2800" dirty="0" err="1"/>
              <a:t>реалії</a:t>
            </a:r>
            <a:r>
              <a:rPr lang="ru-RU" sz="2800" dirty="0"/>
              <a:t> </a:t>
            </a:r>
            <a:r>
              <a:rPr lang="ru-RU" sz="2800" dirty="0" err="1"/>
              <a:t>сивої</a:t>
            </a:r>
            <a:r>
              <a:rPr lang="ru-RU" sz="2800" dirty="0"/>
              <a:t> </a:t>
            </a:r>
            <a:r>
              <a:rPr lang="ru-RU" sz="2800" dirty="0" err="1"/>
              <a:t>давнини</a:t>
            </a:r>
            <a:r>
              <a:rPr lang="ru-RU" sz="2800" dirty="0"/>
              <a:t> у </a:t>
            </a:r>
            <a:r>
              <a:rPr lang="ru-RU" sz="2800" dirty="0" err="1"/>
              <a:t>їхній</a:t>
            </a:r>
            <a:r>
              <a:rPr lang="ru-RU" sz="2800" dirty="0"/>
              <a:t> </a:t>
            </a:r>
            <a:r>
              <a:rPr lang="ru-RU" sz="2800" dirty="0" err="1"/>
              <a:t>складності</a:t>
            </a:r>
            <a:r>
              <a:rPr lang="ru-RU" sz="2800" dirty="0"/>
              <a:t> та </a:t>
            </a:r>
            <a:r>
              <a:rPr lang="ru-RU" sz="2800" dirty="0" err="1"/>
              <a:t>непередбачуваності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2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1607</Words>
  <Application>Microsoft Office PowerPoint</Application>
  <PresentationFormat>Широкоэкранный</PresentationFormat>
  <Paragraphs>82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Савон</vt:lpstr>
      <vt:lpstr>Трилогія про Івана Мазепу у 3-х томах і 5-ти книгах.</vt:lpstr>
      <vt:lpstr>Презентация PowerPoint</vt:lpstr>
      <vt:lpstr>Іван Мазепа – історична постать</vt:lpstr>
      <vt:lpstr>Іван Мазепа – історична постать</vt:lpstr>
      <vt:lpstr>Мазепа в літературі</vt:lpstr>
      <vt:lpstr>Мазепа в літературі</vt:lpstr>
      <vt:lpstr>Презентация PowerPoint</vt:lpstr>
      <vt:lpstr>Історична довідка https://www.youtube.com/watch?v=Xm2LanQHfyQ </vt:lpstr>
      <vt:lpstr>Роман 1: Мотря </vt:lpstr>
      <vt:lpstr>Книга 2, 3: Романи «Не вбивай». «Батурин» </vt:lpstr>
      <vt:lpstr>Презентация PowerPoint</vt:lpstr>
      <vt:lpstr>“Трилогія про Івана Мазепу” </vt:lpstr>
      <vt:lpstr>Презентация PowerPoint</vt:lpstr>
      <vt:lpstr>Роман-епопея — епічний твір, який порівняно зі звичайним романом має великий обсяг, зображує життя у вирішальні моменти, що змінюють долі людей, націй, народів, налічує багато сюжетних ліній, персонажів, вирізняється розмаїттям проблематики. Дія у творі відбувається протягом тривалого часу, за який змальовується життя кількох поколінь на тлі визначальних історичних подій.</vt:lpstr>
      <vt:lpstr>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Трилогія про Івана Мазепу у 3-х томах і 5-ти книгах.</dc:title>
  <dc:creator>Карпатська Джерельна</dc:creator>
  <cp:lastModifiedBy>Карпатська Джерельна</cp:lastModifiedBy>
  <cp:revision>5</cp:revision>
  <dcterms:created xsi:type="dcterms:W3CDTF">2022-05-12T04:56:41Z</dcterms:created>
  <dcterms:modified xsi:type="dcterms:W3CDTF">2023-04-25T09:51:13Z</dcterms:modified>
</cp:coreProperties>
</file>