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70" r:id="rId7"/>
    <p:sldId id="266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C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2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5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8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4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2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0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7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5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BF4A-BB6B-4C67-A319-062EB9A3F80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6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132856"/>
            <a:ext cx="8064896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РМ. </a:t>
            </a:r>
            <a:r>
              <a:rPr lang="ru-RU" sz="3600" dirty="0" err="1">
                <a:latin typeface="Arial Black" pitchFamily="34" charset="0"/>
              </a:rPr>
              <a:t>Контрольне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есе</a:t>
            </a:r>
            <a:r>
              <a:rPr lang="ru-RU" sz="3600" dirty="0">
                <a:latin typeface="Arial Black" pitchFamily="34" charset="0"/>
              </a:rPr>
              <a:t> «</a:t>
            </a:r>
            <a:r>
              <a:rPr lang="ru-RU" sz="3600" dirty="0" err="1">
                <a:latin typeface="Arial Black" pitchFamily="34" charset="0"/>
              </a:rPr>
              <a:t>Чи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можливе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життя</a:t>
            </a:r>
            <a:r>
              <a:rPr lang="ru-RU" sz="3600" dirty="0">
                <a:latin typeface="Arial Black" pitchFamily="34" charset="0"/>
              </a:rPr>
              <a:t> без </a:t>
            </a:r>
            <a:r>
              <a:rPr lang="ru-RU" sz="3600" dirty="0" err="1">
                <a:latin typeface="Arial Black" pitchFamily="34" charset="0"/>
              </a:rPr>
              <a:t>конфліктів</a:t>
            </a:r>
            <a:r>
              <a:rPr lang="ru-RU" sz="3600" dirty="0">
                <a:latin typeface="Arial Black" pitchFamily="34" charset="0"/>
              </a:rPr>
              <a:t>?» </a:t>
            </a:r>
            <a:r>
              <a:rPr lang="ru-RU" sz="3600" dirty="0" err="1">
                <a:latin typeface="Arial Black" pitchFamily="34" charset="0"/>
              </a:rPr>
              <a:t>або</a:t>
            </a:r>
            <a:r>
              <a:rPr lang="ru-RU" sz="3600" dirty="0">
                <a:latin typeface="Arial Black" pitchFamily="34" charset="0"/>
              </a:rPr>
              <a:t> «Як </a:t>
            </a:r>
            <a:r>
              <a:rPr lang="ru-RU" sz="3600" dirty="0" err="1">
                <a:latin typeface="Arial Black" pitchFamily="34" charset="0"/>
              </a:rPr>
              <a:t>приборкати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свої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емоції</a:t>
            </a:r>
            <a:r>
              <a:rPr lang="ru-RU" sz="3600" dirty="0">
                <a:latin typeface="Arial Black" pitchFamily="34" charset="0"/>
              </a:rPr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val="39489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7599"/>
            <a:ext cx="5400600" cy="2459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899592" y="404664"/>
            <a:ext cx="6678488" cy="4528899"/>
          </a:xfrm>
          <a:prstGeom prst="wedgeRoundRectCallou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Есе</a:t>
            </a:r>
            <a:r>
              <a:rPr lang="ru-RU" sz="2800" dirty="0" smtClean="0">
                <a:latin typeface="Arial Black" pitchFamily="34" charset="0"/>
              </a:rPr>
              <a:t> — невеликий за обсягом прозовий твір, що має довільну  композицію, у якому висловлено індивідуальні думки та враження з конкретного приводу чи питання.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Есе не </a:t>
            </a:r>
            <a:r>
              <a:rPr lang="ru-RU" sz="2800" dirty="0" err="1" smtClean="0">
                <a:latin typeface="Arial Black" pitchFamily="34" charset="0"/>
              </a:rPr>
              <a:t>претендує</a:t>
            </a:r>
            <a:r>
              <a:rPr lang="ru-RU" sz="2800" dirty="0" smtClean="0">
                <a:latin typeface="Arial Black" pitchFamily="34" charset="0"/>
              </a:rPr>
              <a:t> на вичерпне </a:t>
            </a:r>
            <a:r>
              <a:rPr lang="ru-RU" sz="2800" dirty="0" err="1" smtClean="0">
                <a:latin typeface="Arial Black" pitchFamily="34" charset="0"/>
              </a:rPr>
              <a:t>тлумачення</a:t>
            </a:r>
            <a:r>
              <a:rPr lang="ru-RU" sz="2800" dirty="0" smtClean="0">
                <a:latin typeface="Arial Black" pitchFamily="34" charset="0"/>
              </a:rPr>
              <a:t> теми.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45087" r="29330" b="12302"/>
          <a:stretch/>
        </p:blipFill>
        <p:spPr bwMode="auto">
          <a:xfrm>
            <a:off x="683568" y="1916832"/>
            <a:ext cx="792181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755576" y="548680"/>
            <a:ext cx="7776864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ОСОБЛИВОСТІ ЕСЕ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37800" r="25696" b="12028"/>
          <a:stretch/>
        </p:blipFill>
        <p:spPr bwMode="auto">
          <a:xfrm>
            <a:off x="467544" y="281232"/>
            <a:ext cx="82562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816" y="188640"/>
            <a:ext cx="8712968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Arial Black" pitchFamily="34" charset="0"/>
              </a:rPr>
              <a:t>Запровадив</a:t>
            </a:r>
            <a:r>
              <a:rPr lang="ru-RU" sz="2800" b="1" dirty="0" smtClean="0">
                <a:latin typeface="Arial Black" pitchFamily="34" charset="0"/>
              </a:rPr>
              <a:t> слово «</a:t>
            </a:r>
            <a:r>
              <a:rPr lang="ru-RU" sz="2800" b="1" dirty="0" err="1" smtClean="0">
                <a:latin typeface="Arial Black" pitchFamily="34" charset="0"/>
              </a:rPr>
              <a:t>есå</a:t>
            </a:r>
            <a:r>
              <a:rPr lang="ru-RU" sz="2800" b="1" dirty="0" smtClean="0">
                <a:latin typeface="Arial Black" pitchFamily="34" charset="0"/>
              </a:rPr>
              <a:t>» (із. франц. — «</a:t>
            </a:r>
            <a:r>
              <a:rPr lang="ru-RU" sz="2800" b="1" dirty="0" err="1" smtClean="0">
                <a:latin typeface="Arial Black" pitchFamily="34" charset="0"/>
              </a:rPr>
              <a:t>спроба</a:t>
            </a:r>
            <a:r>
              <a:rPr lang="ru-RU" sz="2800" b="1" dirty="0" smtClean="0">
                <a:latin typeface="Arial Black" pitchFamily="34" charset="0"/>
              </a:rPr>
              <a:t>, </a:t>
            </a:r>
            <a:r>
              <a:rPr lang="ru-RU" sz="2800" b="1" dirty="0" err="1" smtClean="0">
                <a:latin typeface="Arial Black" pitchFamily="34" charset="0"/>
              </a:rPr>
              <a:t>нарис</a:t>
            </a:r>
            <a:r>
              <a:rPr lang="ru-RU" sz="2800" b="1" dirty="0" smtClean="0">
                <a:latin typeface="Arial Black" pitchFamily="34" charset="0"/>
              </a:rPr>
              <a:t>») </a:t>
            </a:r>
            <a:r>
              <a:rPr lang="ru-RU" sz="2800" b="1" dirty="0" err="1" smtClean="0">
                <a:latin typeface="Arial Black" pitchFamily="34" charset="0"/>
              </a:rPr>
              <a:t>французький</a:t>
            </a:r>
            <a:r>
              <a:rPr lang="ru-RU" sz="2800" b="1" dirty="0" smtClean="0">
                <a:latin typeface="Arial Black" pitchFamily="34" charset="0"/>
              </a:rPr>
              <a:t> філософ і письменник </a:t>
            </a:r>
            <a:r>
              <a:rPr lang="ru-RU" sz="2800" b="1" dirty="0" err="1" smtClean="0">
                <a:latin typeface="Arial Black" pitchFamily="34" charset="0"/>
              </a:rPr>
              <a:t>Мішель</a:t>
            </a:r>
            <a:r>
              <a:rPr lang="ru-RU" sz="2800" b="1" dirty="0" smtClean="0">
                <a:latin typeface="Arial Black" pitchFamily="34" charset="0"/>
              </a:rPr>
              <a:t> де Монтень, назвавши так короткі тексти-роздуми про себе і світ.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024" y="2518736"/>
            <a:ext cx="7632848" cy="187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Есе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поділяють</a:t>
            </a:r>
            <a:r>
              <a:rPr lang="ru-RU" dirty="0" smtClean="0">
                <a:latin typeface="Arial Black" pitchFamily="34" charset="0"/>
              </a:rPr>
              <a:t> на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дві групи</a:t>
            </a:r>
            <a:r>
              <a:rPr lang="ru-RU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Arial Black" pitchFamily="34" charset="0"/>
              </a:rPr>
              <a:t>формальні</a:t>
            </a: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 й </a:t>
            </a:r>
            <a:r>
              <a:rPr lang="ru-RU" sz="2800" dirty="0" err="1" smtClean="0">
                <a:solidFill>
                  <a:srgbClr val="0000FF"/>
                </a:solidFill>
                <a:latin typeface="Arial Black" pitchFamily="34" charset="0"/>
              </a:rPr>
              <a:t>вільні</a:t>
            </a: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. 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  <a:p>
            <a:pPr algn="just"/>
            <a:r>
              <a:rPr lang="ru-RU" dirty="0" err="1" smtClean="0">
                <a:latin typeface="Arial Black" pitchFamily="34" charset="0"/>
              </a:rPr>
              <a:t>Особливістю</a:t>
            </a:r>
            <a:r>
              <a:rPr lang="ru-RU" dirty="0" smtClean="0">
                <a:latin typeface="Arial Black" pitchFamily="34" charset="0"/>
              </a:rPr>
              <a:t> формального есе є чітко </a:t>
            </a:r>
            <a:r>
              <a:rPr lang="ru-RU" dirty="0" err="1" smtClean="0">
                <a:latin typeface="Arial Black" pitchFamily="34" charset="0"/>
              </a:rPr>
              <a:t>визначена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будова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(наявність тези, </a:t>
            </a:r>
            <a:r>
              <a:rPr lang="ru-RU" dirty="0" err="1" smtClean="0">
                <a:solidFill>
                  <a:srgbClr val="0000FF"/>
                </a:solidFill>
                <a:latin typeface="Arial Black" pitchFamily="34" charset="0"/>
              </a:rPr>
              <a:t>аргументів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 і </a:t>
            </a:r>
            <a:r>
              <a:rPr lang="ru-RU" dirty="0" err="1" smtClean="0">
                <a:solidFill>
                  <a:srgbClr val="0000FF"/>
                </a:solidFill>
                <a:latin typeface="Arial Black" pitchFamily="34" charset="0"/>
              </a:rPr>
              <a:t>висновків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).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581128"/>
            <a:ext cx="7848872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Вільне  есе </a:t>
            </a:r>
            <a:r>
              <a:rPr lang="ru-RU" dirty="0" smtClean="0">
                <a:latin typeface="Arial Black" pitchFamily="34" charset="0"/>
              </a:rPr>
              <a:t>— це невеликий текст, у якому автор/</a:t>
            </a:r>
            <a:r>
              <a:rPr lang="ru-RU" dirty="0" err="1" smtClean="0">
                <a:latin typeface="Arial Black" pitchFamily="34" charset="0"/>
              </a:rPr>
              <a:t>авторка</a:t>
            </a:r>
            <a:r>
              <a:rPr lang="ru-RU" dirty="0" smtClean="0">
                <a:latin typeface="Arial Black" pitchFamily="34" charset="0"/>
              </a:rPr>
              <a:t> на  власний </a:t>
            </a:r>
            <a:r>
              <a:rPr lang="ru-RU" dirty="0" err="1" smtClean="0">
                <a:latin typeface="Arial Black" pitchFamily="34" charset="0"/>
              </a:rPr>
              <a:t>розсуд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викладає</a:t>
            </a:r>
            <a:r>
              <a:rPr lang="ru-RU" dirty="0" smtClean="0">
                <a:latin typeface="Arial Black" pitchFamily="34" charset="0"/>
              </a:rPr>
              <a:t> свою </a:t>
            </a:r>
            <a:r>
              <a:rPr lang="ru-RU" dirty="0" err="1" smtClean="0">
                <a:latin typeface="Arial Black" pitchFamily="34" charset="0"/>
              </a:rPr>
              <a:t>позицію</a:t>
            </a:r>
            <a:r>
              <a:rPr lang="ru-RU" dirty="0" smtClean="0">
                <a:latin typeface="Arial Black" pitchFamily="34" charset="0"/>
              </a:rPr>
              <a:t>, погляд, ставлення. Важливо </a:t>
            </a:r>
            <a:r>
              <a:rPr lang="ru-RU" dirty="0" err="1" smtClean="0">
                <a:latin typeface="Arial Black" pitchFamily="34" charset="0"/>
              </a:rPr>
              <a:t>вміти</a:t>
            </a:r>
            <a:r>
              <a:rPr lang="ru-RU" dirty="0" smtClean="0">
                <a:latin typeface="Arial Black" pitchFamily="34" charset="0"/>
              </a:rPr>
              <a:t> писати різні есе, адже вони </a:t>
            </a:r>
            <a:r>
              <a:rPr lang="ru-RU" dirty="0" err="1" smtClean="0">
                <a:latin typeface="Arial Black" pitchFamily="34" charset="0"/>
              </a:rPr>
              <a:t>розвивають</a:t>
            </a:r>
            <a:r>
              <a:rPr lang="ru-RU" dirty="0" smtClean="0">
                <a:latin typeface="Arial Black" pitchFamily="34" charset="0"/>
              </a:rPr>
              <a:t> ваше </a:t>
            </a:r>
            <a:r>
              <a:rPr lang="ru-RU" dirty="0" err="1" smtClean="0">
                <a:latin typeface="Arial Black" pitchFamily="34" charset="0"/>
              </a:rPr>
              <a:t>мислення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привертають</a:t>
            </a:r>
            <a:r>
              <a:rPr lang="ru-RU" dirty="0" smtClean="0">
                <a:latin typeface="Arial Black" pitchFamily="34" charset="0"/>
              </a:rPr>
              <a:t> увагу до проблем, формують власну думку, ставлення до всього, що вас </a:t>
            </a:r>
            <a:r>
              <a:rPr lang="ru-RU" dirty="0" err="1" smtClean="0">
                <a:latin typeface="Arial Black" pitchFamily="34" charset="0"/>
              </a:rPr>
              <a:t>оточує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58031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Правила написання есе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0848" y="1988839"/>
            <a:ext cx="770485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Для написання есе потрібно пройти 3 етапи:</a:t>
            </a:r>
          </a:p>
          <a:p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1 етап – збір інформації для есе</a:t>
            </a:r>
          </a:p>
          <a:p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2 етап -  аналіз інформації</a:t>
            </a:r>
          </a:p>
          <a:p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3 етап – висловлення  власної думки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92" y="4365104"/>
            <a:ext cx="2456539" cy="22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66678"/>
            <a:ext cx="7704856" cy="4832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3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1. Обери одну тему: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«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Чи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можливе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життя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без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конфліктів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?» 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або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</a:p>
          <a:p>
            <a:pPr algn="just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«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Як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приборкати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свої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емоції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?»</a:t>
            </a:r>
          </a:p>
          <a:p>
            <a:pPr algn="just"/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2. 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Напиши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формальне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контрольне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есе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обсягом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2,5 - 3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сторінки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3200" dirty="0">
              <a:solidFill>
                <a:srgbClr val="FFC000"/>
              </a:solidFill>
              <a:latin typeface="Arial Black" pitchFamily="34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" y="1124744"/>
            <a:ext cx="8299759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225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Карпатська Джерельна</cp:lastModifiedBy>
  <cp:revision>20</cp:revision>
  <dcterms:created xsi:type="dcterms:W3CDTF">2023-01-21T18:59:21Z</dcterms:created>
  <dcterms:modified xsi:type="dcterms:W3CDTF">2023-04-26T08:06:17Z</dcterms:modified>
</cp:coreProperties>
</file>