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1348" r:id="rId3"/>
    <p:sldId id="977" r:id="rId4"/>
    <p:sldId id="1112" r:id="rId5"/>
    <p:sldId id="1352" r:id="rId6"/>
    <p:sldId id="1113" r:id="rId7"/>
    <p:sldId id="1121" r:id="rId8"/>
    <p:sldId id="1114" r:id="rId9"/>
    <p:sldId id="1349" r:id="rId10"/>
    <p:sldId id="1350" r:id="rId11"/>
    <p:sldId id="1351" r:id="rId12"/>
    <p:sldId id="1122" r:id="rId13"/>
    <p:sldId id="820" r:id="rId14"/>
    <p:sldId id="269" r:id="rId15"/>
    <p:sldId id="28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000000"/>
    <a:srgbClr val="FF3333"/>
    <a:srgbClr val="382A20"/>
    <a:srgbClr val="796354"/>
    <a:srgbClr val="00B050"/>
    <a:srgbClr val="F3782A"/>
    <a:srgbClr val="875035"/>
    <a:srgbClr val="D4A891"/>
    <a:srgbClr val="BD7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50;&#1074;&#1110;&#1090;&#1082;&#1086;&#1074;&#1080;&#1081;%20&#1089;&#1072;&#1076;&#1086;&#1095;&#1086;&#1082;%20(&#1074;&#1080;&#1082;&#1086;&#1085;&#1072;&#1085;&#1085;&#1103;).mp4" TargetMode="External"/><Relationship Id="rId1" Type="http://schemas.microsoft.com/office/2007/relationships/media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50;&#1074;&#1110;&#1090;&#1082;&#1086;&#1074;&#1080;&#1081;%20&#1089;&#1072;&#1076;&#1086;&#1095;&#1086;&#1082;%20(&#1074;&#1080;&#1082;&#1086;&#1085;&#1072;&#1085;&#1085;&#1103;)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59;&#1082;&#1088;&#1072;&#1111;&#1085;&#1089;&#1100;&#1082;&#1080;&#1081;%20&#1074;&#1110;&#1085;&#1086;&#1095;&#1086;&#1082;.mp4" TargetMode="External"/><Relationship Id="rId1" Type="http://schemas.microsoft.com/office/2007/relationships/media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59;&#1082;&#1088;&#1072;&#1111;&#1085;&#1089;&#1100;&#1082;&#1080;&#1081;%20&#1074;&#1110;&#1085;&#1086;&#1095;&#1086;&#1082;.mp4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53;&#1072;&#1088;&#1086;&#1076;&#1085;&#1110;%20&#1110;&#1085;&#1089;&#1090;&#1088;&#1091;&#1084;&#1077;&#1085;&#1090;&#1080;%20I%20&#1047;&#1088;&#1086;&#1073;&#1083;&#1077;&#1085;&#1086;%20&#1074;%20&#1059;&#1082;&#1088;&#1072;&#1111;&#1085;&#1110;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59;&#1082;&#1088;&#1072;&#1080;&#1085;&#1089;&#1082;&#1080;&#1077;%20&#1085;&#1072;&#1088;&#1086;&#1076;&#1085;&#1099;&#1077;%20&#1087;&#1077;&#1089;&#1085;&#1080;%20&#1085;&#1072;%20&#1087;&#1088;&#1086;&#1077;&#1082;&#1090;&#1077;%20&#1043;&#1086;&#1083;&#1086;&#1089;%20&#1057;&#1090;&#1088;&#1072;&#1085;&#1099;.mp4" TargetMode="External"/><Relationship Id="rId1" Type="http://schemas.microsoft.com/office/2007/relationships/media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59;&#1082;&#1088;&#1072;&#1080;&#1085;&#1089;&#1082;&#1080;&#1077;%20&#1085;&#1072;&#1088;&#1086;&#1076;&#1085;&#1099;&#1077;%20&#1087;&#1077;&#1089;&#1085;&#1080;%20&#1085;&#1072;%20&#1087;&#1088;&#1086;&#1077;&#1082;&#1090;&#1077;%20&#1043;&#1086;&#1083;&#1086;&#1089;%20&#1057;&#1090;&#1088;&#1072;&#1085;&#1099;.mp4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42;&#1077;&#1089;&#1077;&#1083;&#1072;%20&#1088;&#1091;&#1093;&#1072;&#1085;&#1082;&#1072;%20&#1042;&#1110;&#1085;&#1086;&#1095;&#1086;&#1082;.mp4" TargetMode="External"/><Relationship Id="rId1" Type="http://schemas.microsoft.com/office/2007/relationships/media" Target="file:///E:\&#1091;&#1088;&#1086;&#1082;&#1080;\2%20&#1082;&#1083;&#1072;&#1089;\&#8470;029%20-%20&#1042;&#1110;&#1085;&#1086;&#1095;&#1086;&#1082;%20&#1091;&#1082;&#1088;&#1072;&#1111;&#1085;&#1089;&#1100;&#1082;&#1080;&#1093;%20&#1085;&#1072;&#1088;&#1086;&#1076;&#1085;&#1080;&#1093;%20&#1087;&#1110;&#1089;&#1077;&#1085;&#1100;\&#1044;&#1086;&#1087;&#1086;&#1074;&#1085;&#1077;&#1085;&#1085;&#1103;\&#1042;&#1077;&#1089;&#1077;&#1083;&#1072;%20&#1088;&#1091;&#1093;&#1072;&#1085;&#1082;&#1072;%20&#1042;&#1110;&#1085;&#1086;&#1095;&#1086;&#1082;.mp4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</a:t>
            </a:r>
            <a:r>
              <a:rPr lang="en-US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9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Мистецтво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Результат пошуку зображень за запитом вінок український">
            <a:extLst>
              <a:ext uri="{FF2B5EF4-FFF2-40B4-BE49-F238E27FC236}">
                <a16:creationId xmlns:a16="http://schemas.microsoft.com/office/drawing/2014/main" xmlns="" id="{DC497FBD-9C51-4C00-8968-1A6E7BB0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81" y="289131"/>
            <a:ext cx="5303048" cy="374108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98BF44E-F9B1-4BD5-90A3-DF63980F40C5}"/>
              </a:ext>
            </a:extLst>
          </p:cNvPr>
          <p:cNvSpPr/>
          <p:nvPr/>
        </p:nvSpPr>
        <p:spPr>
          <a:xfrm>
            <a:off x="3252335" y="4139514"/>
            <a:ext cx="8655793" cy="260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600" b="1" dirty="0">
                <a:solidFill>
                  <a:srgbClr val="2F3242"/>
                </a:solidFill>
              </a:rPr>
              <a:t>Народні інструменти. Слухання: «Віночок українських народних пісень». Виконання: Л. Ратич, А. Олєйнікова «Квітковий садочок». Ритмічна впра­ва</a:t>
            </a:r>
            <a:endParaRPr lang="uk-UA" sz="44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Розучуємо текст пісні Л. Ратич, А. Олєйнікова «Квітковий садочок»</a:t>
            </a:r>
          </a:p>
        </p:txBody>
      </p:sp>
      <p:pic>
        <p:nvPicPr>
          <p:cNvPr id="6" name="Picture 4" descr="Обои цветы, дом, картина, сад, двор, живопись, painting, Sung Kim ...">
            <a:extLst>
              <a:ext uri="{FF2B5EF4-FFF2-40B4-BE49-F238E27FC236}">
                <a16:creationId xmlns:a16="http://schemas.microsoft.com/office/drawing/2014/main" xmlns="" id="{4660A943-252B-49C8-AB76-B0F1F4DDE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8"/>
          <a:stretch/>
        </p:blipFill>
        <p:spPr bwMode="auto">
          <a:xfrm>
            <a:off x="272651" y="1313234"/>
            <a:ext cx="2984417" cy="519016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FF790708-B2FA-4026-A433-E4E5B0F196E9}"/>
              </a:ext>
            </a:extLst>
          </p:cNvPr>
          <p:cNvSpPr/>
          <p:nvPr/>
        </p:nvSpPr>
        <p:spPr>
          <a:xfrm>
            <a:off x="3550595" y="1313234"/>
            <a:ext cx="8368753" cy="34144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В садочку у мене жоржини зростають,</a:t>
            </a:r>
          </a:p>
          <a:p>
            <a:pPr algn="ctr"/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Троянди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й конвалії там розквітають,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Тюльпани і айстри чудові, розкішні,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А ще — хризантеми, пахучі та ніжні.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Лілеї фарфорові, наче казкові,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Гортензії милі, такі загадкові,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Закохані маки, ромашки тендітні,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І скромні фіалки, такі непомітні.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221187B9-ADF7-4C9C-A031-9AD2EEACF609}"/>
              </a:ext>
            </a:extLst>
          </p:cNvPr>
          <p:cNvSpPr/>
          <p:nvPr/>
        </p:nvSpPr>
        <p:spPr>
          <a:xfrm>
            <a:off x="3550595" y="5153446"/>
            <a:ext cx="8368753" cy="13132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В садочку панують ці посмішки-квіти, </a:t>
            </a:r>
          </a:p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Для мене вони — як улюблені діти!</a:t>
            </a:r>
          </a:p>
        </p:txBody>
      </p:sp>
    </p:spTree>
    <p:extLst>
      <p:ext uri="{BB962C8B-B14F-4D97-AF65-F5344CB8AC3E}">
        <p14:creationId xmlns:p14="http://schemas.microsoft.com/office/powerpoint/2010/main" val="23092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Виконуємо пісню Л. Ратич, А. Олєйнікова «Квітковий садочок»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8B16C5E-C955-4AA5-818A-92257614A8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9158"/>
          <a:stretch/>
        </p:blipFill>
        <p:spPr>
          <a:xfrm>
            <a:off x="199845" y="2302597"/>
            <a:ext cx="4170025" cy="3233168"/>
          </a:xfrm>
          <a:prstGeom prst="rect">
            <a:avLst/>
          </a:prstGeom>
        </p:spPr>
      </p:pic>
      <p:pic>
        <p:nvPicPr>
          <p:cNvPr id="7" name="Квітковий садочок (виконання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5079" y="1515469"/>
            <a:ext cx="6409899" cy="48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306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Складіть із відомих вам українських пісень «віночки»: осінній, зимовий, весняний. Придумай танцювальні рухи до пісень</a:t>
            </a:r>
          </a:p>
        </p:txBody>
      </p:sp>
      <p:pic>
        <p:nvPicPr>
          <p:cNvPr id="2050" name="Picture 2" descr="Результат пошуку зображень за запитом діти українці">
            <a:extLst>
              <a:ext uri="{FF2B5EF4-FFF2-40B4-BE49-F238E27FC236}">
                <a16:creationId xmlns:a16="http://schemas.microsoft.com/office/drawing/2014/main" xmlns="" id="{2B4AB9E0-72E8-4840-B105-B5AF4EB6A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9"/>
          <a:stretch/>
        </p:blipFill>
        <p:spPr bwMode="auto">
          <a:xfrm>
            <a:off x="464457" y="1351423"/>
            <a:ext cx="11263085" cy="527077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Підсумкове завдання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BDEC89-E5C2-4503-8B5F-8D8BA5308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4"/>
          <a:stretch/>
        </p:blipFill>
        <p:spPr>
          <a:xfrm>
            <a:off x="2757715" y="2285893"/>
            <a:ext cx="7611970" cy="4412999"/>
          </a:xfrm>
          <a:prstGeom prst="rect">
            <a:avLst/>
          </a:prstGeom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F9626973-9776-40C9-AC7D-EE06050465E9}"/>
              </a:ext>
            </a:extLst>
          </p:cNvPr>
          <p:cNvSpPr/>
          <p:nvPr/>
        </p:nvSpPr>
        <p:spPr>
          <a:xfrm>
            <a:off x="235086" y="1275769"/>
            <a:ext cx="11721828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Пригадай, які квіти традиційно вплітають в український вінок</a:t>
            </a:r>
          </a:p>
        </p:txBody>
      </p:sp>
    </p:spTree>
    <p:extLst>
      <p:ext uri="{BB962C8B-B14F-4D97-AF65-F5344CB8AC3E}">
        <p14:creationId xmlns:p14="http://schemas.microsoft.com/office/powerpoint/2010/main" val="16086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uk-UA" sz="2000" b="1" dirty="0" err="1">
                <a:solidFill>
                  <a:schemeClr val="bg1"/>
                </a:solidFill>
              </a:rPr>
              <a:t>лего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Створимо пірамідку нашого настрою.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xmlns="" id="{32258A9F-8212-49B1-95DF-38C4E708E613}"/>
              </a:ext>
            </a:extLst>
          </p:cNvPr>
          <p:cNvGrpSpPr/>
          <p:nvPr/>
        </p:nvGrpSpPr>
        <p:grpSpPr>
          <a:xfrm>
            <a:off x="216770" y="2131040"/>
            <a:ext cx="11758460" cy="3266128"/>
            <a:chOff x="2233765" y="2416091"/>
            <a:chExt cx="7095632" cy="197094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CDC0D07-BCA4-43BA-943E-A61F5BC9D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685" y="3901258"/>
              <a:ext cx="1324712" cy="48577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7FD3DB48-8647-4217-B1DE-6D0B9870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635" y="3901258"/>
              <a:ext cx="1324712" cy="48577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3CFCFC9C-D992-4D0F-97AF-CA4B6B783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695" y="3901258"/>
              <a:ext cx="1324712" cy="48577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ECD47C33-D5B9-4E96-83DF-AEF1FE0C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645" y="3901258"/>
              <a:ext cx="1324712" cy="48577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BF01A5CB-26BD-45DD-88D0-A1E9B453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705" y="3901257"/>
              <a:ext cx="1324712" cy="485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F0C88430-E17B-4753-864B-FCDF9CDAF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765" y="3901256"/>
              <a:ext cx="1324712" cy="48577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062CD9BD-64E4-4776-83D0-02385D6A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477" y="3596493"/>
              <a:ext cx="1324712" cy="48577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61CFA840-AB05-4EAD-9BF5-8BA20D03C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009" y="3596493"/>
              <a:ext cx="1324712" cy="4857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0CAE8A8F-ED90-45B6-9BFE-936E2D4D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000" y="3596492"/>
              <a:ext cx="1324712" cy="48577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2A56DD96-B1F7-4F1C-ADA8-96AA5C7F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129" y="3602023"/>
              <a:ext cx="1324712" cy="4857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E11BBB4F-404C-4E5B-A942-0561BF9D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91" y="3591422"/>
              <a:ext cx="1324712" cy="48577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DCA355C-9011-4AA5-8EB6-B254531E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892" y="3291728"/>
              <a:ext cx="1324712" cy="485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D78B8658-2E7D-457C-B7BF-AABF9F0E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991" y="3283940"/>
              <a:ext cx="1324712" cy="4857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2C337BD8-1A07-4057-9340-4CF9529A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971" y="3289471"/>
              <a:ext cx="1324712" cy="48577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35541D30-3110-49B0-B435-C9AA00F5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031" y="3289471"/>
              <a:ext cx="1324712" cy="48577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7B18C06D-0181-41C6-A3E2-2C099413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863" y="3003434"/>
              <a:ext cx="1324712" cy="48577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40088A84-4338-4DB1-AAF9-E9BA8FBA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68" y="3003434"/>
              <a:ext cx="1324712" cy="48577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4681C890-2938-4826-8E65-94D2B61C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428" y="3002428"/>
              <a:ext cx="1324712" cy="48577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D56E03B9-4415-403C-833B-8A9DEF3B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895" y="2715447"/>
              <a:ext cx="1324712" cy="48577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DEF81BC7-2234-4250-B943-8CF44F2C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392" y="2715385"/>
              <a:ext cx="1324712" cy="48577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36CA5EBA-688D-4105-BC6C-C57F519E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877" y="2416091"/>
              <a:ext cx="1324712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3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7DD6A8-D33C-49C4-B4C2-BA59663A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6405816" y="1192636"/>
            <a:ext cx="5561225" cy="547340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259988" y="1327404"/>
            <a:ext cx="5862353" cy="52038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Хочу побажати вам гарного уроку,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Щоб було цікаво всім нам працювати,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Щоб хотіли дуже всі відповідати.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Щоб допомагало вам вміння міркувати</a:t>
            </a:r>
          </a:p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І всім з легкістю успіху досягати!</a:t>
            </a:r>
          </a:p>
        </p:txBody>
      </p:sp>
    </p:spTree>
    <p:extLst>
      <p:ext uri="{BB962C8B-B14F-4D97-AF65-F5344CB8AC3E}">
        <p14:creationId xmlns:p14="http://schemas.microsoft.com/office/powerpoint/2010/main" val="19502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Український віночок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458883-4568-46F7-854A-5555FC9A8C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8FF21F1-BF77-4673-8F07-A785CA365C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131239D5-310D-4792-AB95-070B4A63B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Український віночо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2374" y="1714500"/>
            <a:ext cx="5258795" cy="38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Віночок українських народних мелодій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Девочки на картинах: произведения Репина, Кустодиева, Сорокина ...">
            <a:extLst>
              <a:ext uri="{FF2B5EF4-FFF2-40B4-BE49-F238E27FC236}">
                <a16:creationId xmlns:a16="http://schemas.microsoft.com/office/drawing/2014/main" xmlns="" id="{B6B48E58-06AB-4681-8D39-9389152FF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12" y="1431683"/>
            <a:ext cx="8900052" cy="500627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іночок української музики">
            <a:hlinkClick r:id="" action="ppaction://media"/>
            <a:extLst>
              <a:ext uri="{FF2B5EF4-FFF2-40B4-BE49-F238E27FC236}">
                <a16:creationId xmlns:a16="http://schemas.microsoft.com/office/drawing/2014/main" xmlns="" id="{EAF51F87-C368-41FF-892C-51DD72138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680" y="3250660"/>
            <a:ext cx="2175752" cy="21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Народні музичні інструменти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EBC96E-7CFA-4F6D-B876-EEF105C2F0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FD2429-A050-4117-B40E-5C00A3A1A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93E7012E-A909-475F-A832-14118216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ародні інструменти I Зроблено в Україні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34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1165" y="1456403"/>
            <a:ext cx="8002137" cy="450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Віночок українських народних пісень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86FD0C-E082-43E6-814F-CF5BD2A9C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8D63E1-FF74-460D-9C8E-16239DC33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04824E4A-59D7-4C6C-AFEB-4C718B51D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Украинские народные песни на проекте Голос Стран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2776" y="191921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Руханка «Віночок»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83B087-A9AC-4D9B-BCDA-6B04F4379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737BAA-57C3-4CA6-B745-85668AD52F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63F762C1-7D84-4047-BC2A-6DCB322CE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Весела руханка Віночо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4842" y="1714498"/>
            <a:ext cx="5907206" cy="44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Ритмічна вправа</a:t>
            </a:r>
          </a:p>
        </p:txBody>
      </p:sp>
      <p:pic>
        <p:nvPicPr>
          <p:cNvPr id="2" name="Picture 2" descr="Венок Маки | Flores pintadas, Fondo de pantalla rosado para iphone ...">
            <a:extLst>
              <a:ext uri="{FF2B5EF4-FFF2-40B4-BE49-F238E27FC236}">
                <a16:creationId xmlns:a16="http://schemas.microsoft.com/office/drawing/2014/main" xmlns="" id="{5D67519E-90DA-422A-B5ED-3F931C21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95" y="1682885"/>
            <a:ext cx="2088551" cy="2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a View Stickers 18 Daisy Flower Stickers: Amazon.co.uk: Kitchen ...">
            <a:extLst>
              <a:ext uri="{FF2B5EF4-FFF2-40B4-BE49-F238E27FC236}">
                <a16:creationId xmlns:a16="http://schemas.microsoft.com/office/drawing/2014/main" xmlns="" id="{A68D62E7-BAA3-4B12-9F96-2AA5C60A3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56" y="4841800"/>
            <a:ext cx="1066965" cy="10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Венок Маки | Flores pintadas, Fondo de pantalla rosado para iphone ...">
            <a:extLst>
              <a:ext uri="{FF2B5EF4-FFF2-40B4-BE49-F238E27FC236}">
                <a16:creationId xmlns:a16="http://schemas.microsoft.com/office/drawing/2014/main" xmlns="" id="{CF5DE2F6-6C9D-41A4-BEC5-31BB3B4D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84" y="1682885"/>
            <a:ext cx="2088551" cy="2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Венок Маки | Flores pintadas, Fondo de pantalla rosado para iphone ...">
            <a:extLst>
              <a:ext uri="{FF2B5EF4-FFF2-40B4-BE49-F238E27FC236}">
                <a16:creationId xmlns:a16="http://schemas.microsoft.com/office/drawing/2014/main" xmlns="" id="{996F0E2A-CF68-45DB-8527-BFEFE0E4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22" y="1653703"/>
            <a:ext cx="2088551" cy="2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Венок Маки | Flores pintadas, Fondo de pantalla rosado para iphone ...">
            <a:extLst>
              <a:ext uri="{FF2B5EF4-FFF2-40B4-BE49-F238E27FC236}">
                <a16:creationId xmlns:a16="http://schemas.microsoft.com/office/drawing/2014/main" xmlns="" id="{74C61B1A-3530-4E23-B2DB-B1760C42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811" y="1653703"/>
            <a:ext cx="2088551" cy="2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ea View Stickers 18 Daisy Flower Stickers: Amazon.co.uk: Kitchen ...">
            <a:extLst>
              <a:ext uri="{FF2B5EF4-FFF2-40B4-BE49-F238E27FC236}">
                <a16:creationId xmlns:a16="http://schemas.microsoft.com/office/drawing/2014/main" xmlns="" id="{7EA664BB-0CFD-40C9-A81A-A4446C90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071" y="4841800"/>
            <a:ext cx="1066965" cy="10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a View Stickers 18 Daisy Flower Stickers: Amazon.co.uk: Kitchen ...">
            <a:extLst>
              <a:ext uri="{FF2B5EF4-FFF2-40B4-BE49-F238E27FC236}">
                <a16:creationId xmlns:a16="http://schemas.microsoft.com/office/drawing/2014/main" xmlns="" id="{73CCF747-C06B-4F71-95C8-FFD9501F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67" y="4841800"/>
            <a:ext cx="1066965" cy="10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ea View Stickers 18 Daisy Flower Stickers: Amazon.co.uk: Kitchen ...">
            <a:extLst>
              <a:ext uri="{FF2B5EF4-FFF2-40B4-BE49-F238E27FC236}">
                <a16:creationId xmlns:a16="http://schemas.microsoft.com/office/drawing/2014/main" xmlns="" id="{650056BC-6EAD-491A-B610-D5195E75B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14" y="4841800"/>
            <a:ext cx="1066965" cy="10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Венок Маки | Flores pintadas, Fondo de pantalla rosado para iphone ...">
            <a:extLst>
              <a:ext uri="{FF2B5EF4-FFF2-40B4-BE49-F238E27FC236}">
                <a16:creationId xmlns:a16="http://schemas.microsoft.com/office/drawing/2014/main" xmlns="" id="{C6056F04-AA83-4DB5-BD9D-15503C72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03" y="4155896"/>
            <a:ext cx="2088551" cy="2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Венок Маки | Flores pintadas, Fondo de pantalla rosado para iphone ...">
            <a:extLst>
              <a:ext uri="{FF2B5EF4-FFF2-40B4-BE49-F238E27FC236}">
                <a16:creationId xmlns:a16="http://schemas.microsoft.com/office/drawing/2014/main" xmlns="" id="{EC67C620-0573-4C3B-867F-64F3C0D2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092" y="4155896"/>
            <a:ext cx="2088551" cy="2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30.04.2023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Слухаємо пісню Л. Ратич, А. Олєйнікова «Квітковий садочок»</a:t>
            </a:r>
          </a:p>
        </p:txBody>
      </p:sp>
      <p:pic>
        <p:nvPicPr>
          <p:cNvPr id="3076" name="Picture 4" descr="Обои цветы, дом, картина, сад, двор, живопись, painting, Sung Kim ...">
            <a:extLst>
              <a:ext uri="{FF2B5EF4-FFF2-40B4-BE49-F238E27FC236}">
                <a16:creationId xmlns:a16="http://schemas.microsoft.com/office/drawing/2014/main" xmlns="" id="{12E04476-1A82-4247-993C-35F95399B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02" y="1342417"/>
            <a:ext cx="8133664" cy="519016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вітковий садочок (плюс)">
            <a:hlinkClick r:id="" action="ppaction://media"/>
            <a:extLst>
              <a:ext uri="{FF2B5EF4-FFF2-40B4-BE49-F238E27FC236}">
                <a16:creationId xmlns:a16="http://schemas.microsoft.com/office/drawing/2014/main" xmlns="" id="{9FA5AEEF-63DA-4EF9-BFF5-E6C1F2A3B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234" y="2868038"/>
            <a:ext cx="2660438" cy="26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267</Words>
  <Application>Microsoft Office PowerPoint</Application>
  <PresentationFormat>Произвольный</PresentationFormat>
  <Paragraphs>64</Paragraphs>
  <Slides>15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848</cp:revision>
  <dcterms:created xsi:type="dcterms:W3CDTF">2018-01-05T16:38:53Z</dcterms:created>
  <dcterms:modified xsi:type="dcterms:W3CDTF">2023-04-30T14:29:28Z</dcterms:modified>
</cp:coreProperties>
</file>