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3" r:id="rId5"/>
    <p:sldId id="274" r:id="rId6"/>
    <p:sldId id="261" r:id="rId7"/>
    <p:sldId id="275" r:id="rId8"/>
    <p:sldId id="276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9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6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7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3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6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3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5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7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3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1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E23C2C-9CE1-4121-B327-4280EC0C0294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Запрошуємо долучитись громадськість Вінниччини до обговоренн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9" y="8475725"/>
            <a:ext cx="1859849" cy="1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4252" y="2829791"/>
            <a:ext cx="2584862" cy="1371455"/>
          </a:xfrm>
        </p:spPr>
        <p:txBody>
          <a:bodyPr>
            <a:noAutofit/>
          </a:bodyPr>
          <a:lstStyle/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Діалогічні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діалогічне мовлення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бесіда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телефонна розмова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листування (офіційне, неофіційне)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6293" y="5050054"/>
            <a:ext cx="2510870" cy="1371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Інформаційні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пояснення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інструкція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повідомлення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9679" y="5056671"/>
            <a:ext cx="2380449" cy="1600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Оцінювальні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похвала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суд 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рецензія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</a:t>
            </a:r>
          </a:p>
          <a:p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03243" y="2201625"/>
            <a:ext cx="1987365" cy="1371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Етикетні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привітання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вибачення </a:t>
            </a:r>
          </a:p>
          <a:p>
            <a:endParaRPr lang="ru-RU" sz="1400" dirty="0"/>
          </a:p>
        </p:txBody>
      </p:sp>
      <p:sp>
        <p:nvSpPr>
          <p:cNvPr id="8" name="AutoShape 2" descr="Доступ до публічної інформації - Загальний ви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ECOMIX TO ACQUIRE 74.3% OF UKRAINIAN MEGA-POLIS INSUR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95" y="4206646"/>
            <a:ext cx="3031382" cy="2651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Увага!Громадські слухання. | Покровська селищна 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55" y="2211699"/>
            <a:ext cx="3028289" cy="247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черные человечки для презентации | Imagens 3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06" y="4354988"/>
            <a:ext cx="2306641" cy="24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ᐈ Белый человечек фото, фотографии белые человечки 3d | скачать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3" y="2101912"/>
            <a:ext cx="3573723" cy="2827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41725" y="122382"/>
            <a:ext cx="10958286" cy="2017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РИТОРИКА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Мовленнєві жанри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69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309" y="377072"/>
            <a:ext cx="11100063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</a:rPr>
              <a:t>учня </a:t>
            </a:r>
            <a:r>
              <a:rPr lang="uk-UA" sz="2000" dirty="0">
                <a:latin typeface="Times New Roman" panose="02020603050405020304" pitchFamily="18" charset="0"/>
              </a:rPr>
              <a:t>____  класу</a:t>
            </a:r>
            <a:endParaRPr lang="uk-UA" dirty="0"/>
          </a:p>
          <a:p>
            <a:pPr algn="ctr"/>
            <a:r>
              <a:rPr lang="uk-UA" sz="2000" dirty="0">
                <a:latin typeface="Times New Roman" panose="02020603050405020304" pitchFamily="18" charset="0"/>
              </a:rPr>
              <a:t>_________-школи_</a:t>
            </a:r>
            <a:endParaRPr lang="uk-UA" dirty="0"/>
          </a:p>
          <a:p>
            <a:pPr algn="ctr"/>
            <a:r>
              <a:rPr lang="uk-UA" sz="2000" dirty="0">
                <a:latin typeface="Times New Roman" panose="02020603050405020304" pitchFamily="18" charset="0"/>
              </a:rPr>
              <a:t>П І </a:t>
            </a:r>
            <a:r>
              <a:rPr lang="uk-UA" sz="2000" dirty="0" smtClean="0">
                <a:latin typeface="Times New Roman" panose="02020603050405020304" pitchFamily="18" charset="0"/>
              </a:rPr>
              <a:t>Б  учня, </a:t>
            </a:r>
            <a:endParaRPr lang="uk-UA" dirty="0"/>
          </a:p>
          <a:p>
            <a:pPr algn="ctr">
              <a:spcAft>
                <a:spcPts val="100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українця, 200__ року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" indent="622935" algn="just"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Петренчук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Петро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високий рівень навчальних  досягнень з предметів навчального циклу. Зарекомендував себе здібним 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учнем, на </a:t>
            </a:r>
            <a:r>
              <a:rPr lang="uk-UA" spc="-3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зосереджений, швидко охоплює суть матеріалу, 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 відтворює, вміє порівнювати, узагальнювати, часто пропонує 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 оригінальні рішення, володіє достатнім запасом слів.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" indent="622935" algn="just">
              <a:spcAft>
                <a:spcPts val="0"/>
              </a:spcAft>
            </a:pP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  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систематично працює над підвищенням свого інтелектуального рівня, вміє  використовувати матеріал довідкової 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літератури та мережу Інтернет.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" indent="6229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Скромний, товариський, стриманий, врівноважений, розсудливий,  енергійний з великим самовладанням. Добре орієнтується у життєвих ситуаціях. Сумлінно ставиться до виконання громадських доручень. Бере активну участь у житті класу та школи. Правила поведінки завжди виконує.</a:t>
            </a:r>
            <a:r>
              <a:rPr lang="uk-UA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370" indent="62293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Уважний до старших, користується повагою в учительському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 авторитетом  серед  товаришів.  Має багато друзів, підтримує дружні стосунки з багатьма учнями.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" indent="62293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 участь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шкільних та районних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спортивних,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туристичних змаганнях, конкурсах.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" indent="62293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 розвинений,  шкідливих звичок не має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</a:rPr>
              <a:t> </a:t>
            </a:r>
            <a:endParaRPr lang="uk-UA" dirty="0"/>
          </a:p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                                                  </a:t>
            </a:r>
            <a:endParaRPr lang="uk-UA" dirty="0"/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Директор школи :                                                             ПАНА Ясновельможна</a:t>
            </a:r>
            <a:endParaRPr lang="uk-UA" dirty="0"/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Класний керівник:                                                            ІВАН </a:t>
            </a:r>
            <a:r>
              <a:rPr lang="uk-UA" dirty="0" err="1">
                <a:latin typeface="Times New Roman" panose="02020603050405020304" pitchFamily="18" charset="0"/>
              </a:rPr>
              <a:t>Сиротенко</a:t>
            </a:r>
            <a:endParaRPr lang="uk-UA" dirty="0"/>
          </a:p>
          <a:p>
            <a:r>
              <a:rPr lang="uk-UA" dirty="0">
                <a:latin typeface="Times New Roman" panose="02020603050405020304" pitchFamily="18" charset="0"/>
              </a:rPr>
              <a:t> </a:t>
            </a: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6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Друге </a:t>
            </a:r>
            <a:r>
              <a:rPr lang="ru-RU" dirty="0" err="1" smtClean="0"/>
              <a:t>травня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4197" y="3542283"/>
            <a:ext cx="12090400" cy="2371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5"/>
              </a:lnSpc>
              <a:spcAft>
                <a:spcPts val="0"/>
              </a:spcAft>
            </a:pPr>
            <a:r>
              <a:rPr lang="uk-UA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ova" panose="020B0504020202020204" pitchFamily="34" charset="0"/>
              </a:rPr>
              <a:t>Оцінювальні жанри</a:t>
            </a:r>
            <a:r>
              <a:rPr lang="ru-RU" sz="5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5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 descr="Картинки по запросу черные человечки для презентации | Imagens 3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6" y="2427797"/>
            <a:ext cx="2306641" cy="24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26882"/>
            <a:ext cx="12192000" cy="231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marR="346710" indent="215900" algn="ctr">
              <a:lnSpc>
                <a:spcPct val="102000"/>
              </a:lnSpc>
              <a:spcAft>
                <a:spcPts val="0"/>
              </a:spcAft>
            </a:pPr>
            <a:r>
              <a:rPr lang="ru-RU" sz="36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Оцінювальні</a:t>
            </a:r>
            <a:r>
              <a:rPr lang="ru-RU" sz="36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жанри</a:t>
            </a:r>
            <a:r>
              <a:rPr lang="ru-RU" sz="36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36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похвала, </a:t>
            </a:r>
            <a:r>
              <a:rPr lang="ru-RU" sz="36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осуд</a:t>
            </a:r>
            <a:r>
              <a:rPr lang="ru-RU" sz="36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36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рецензія</a:t>
            </a:r>
            <a:r>
              <a:rPr lang="ru-RU" sz="36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характеристика 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формують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ціннісне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ставлення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людини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світу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у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якому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вона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живе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також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 себе в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цьому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світі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Luces y sombras d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01" y="445180"/>
            <a:ext cx="5606597" cy="40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3571" y="85475"/>
            <a:ext cx="9376229" cy="626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00" algn="ctr">
              <a:spcAft>
                <a:spcPts val="0"/>
              </a:spcAft>
            </a:pPr>
            <a:r>
              <a:rPr lang="ru-RU" sz="36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Поради</a:t>
            </a:r>
            <a:r>
              <a:rPr lang="ru-RU" sz="36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щодо</a:t>
            </a:r>
            <a:r>
              <a:rPr lang="ru-RU" sz="36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</a:t>
            </a:r>
            <a:r>
              <a:rPr lang="ru-RU" sz="36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оцінювальних</a:t>
            </a:r>
            <a:r>
              <a:rPr lang="ru-RU" sz="36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жанрів</a:t>
            </a:r>
            <a:r>
              <a:rPr lang="ru-RU" sz="36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5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685800" algn="l"/>
              </a:tabLst>
            </a:pP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прагніть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об’єктивності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685800" algn="l"/>
              </a:tabLst>
            </a:pP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оперуйте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переконливими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аргументами;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685800" algn="l"/>
              </a:tabLst>
            </a:pP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відходьте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змісті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висловлювання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тези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46710" lvl="0" indent="-34290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685800" algn="l"/>
              </a:tabLst>
            </a:pP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будь-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якому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оцінювальному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висловлюванні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шукайте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позитив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навіть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тоді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коли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рецензована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робота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відверто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слабка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685800" algn="l"/>
              </a:tabLst>
            </a:pP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уникайте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своїх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формулюваннях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гнівної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тональності</a:t>
            </a:r>
            <a:r>
              <a:rPr lang="ru-RU" sz="36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человечки для презентаци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49" y="3450210"/>
            <a:ext cx="2747307" cy="22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64526"/>
            <a:ext cx="12192000" cy="3793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346710" lvl="0" indent="215900"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Похвала 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оцінювальний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жанр,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докладені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талант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2100" marR="346710" lvl="0" indent="215900" algn="ctr">
              <a:lnSpc>
                <a:spcPct val="107000"/>
              </a:lnSpc>
            </a:pP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Похвала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дозованою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конкретною,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виваженою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емоційною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люди, у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похвали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виростають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вони будь-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виправдати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похвалу, довести,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дана не авансом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заслужено. А є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похвали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згортає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спочиває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лаврах.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тонким психологом, коли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вдаєтеся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такого </a:t>
            </a:r>
            <a:r>
              <a:rPr lang="ru-RU" sz="2800" dirty="0" err="1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оцінювального</a:t>
            </a:r>
            <a:r>
              <a:rPr lang="ru-RU" sz="2800" dirty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жанру, як похвала</a:t>
            </a:r>
            <a:r>
              <a:rPr lang="ru-RU" sz="2800" dirty="0" smtClean="0">
                <a:solidFill>
                  <a:srgbClr val="24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МК ДО - ВМК Д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1" y="-398609"/>
            <a:ext cx="3686629" cy="36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00" y="3626346"/>
            <a:ext cx="12090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Осуд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оцінювальний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жанр, мета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оцінне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адресата,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лексику негативно-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прямим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несхвальне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благотворно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адресата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urn key plastic recycling solution for China ban on po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17" y="124321"/>
            <a:ext cx="3502025" cy="35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ловечки для презентаций powerpoint картинки -под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40" y="14470"/>
            <a:ext cx="5438776" cy="3622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18570"/>
            <a:ext cx="1209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Рецензія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жанр, мета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рецензованої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,­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распознать профессионального дизайнер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03" y="0"/>
            <a:ext cx="4793797" cy="3387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72348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жанр, мета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чого-небудь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чиюсь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гро-мадську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реквізити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кому видано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текст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авторитет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дата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Знати матеріал уроку.</a:t>
            </a:r>
          </a:p>
          <a:p>
            <a:r>
              <a:rPr lang="uk-UA" dirty="0" smtClean="0"/>
              <a:t>Скласти письмову характеристику на самого себе (саму себе).</a:t>
            </a:r>
          </a:p>
          <a:p>
            <a:endParaRPr lang="uk-UA" dirty="0"/>
          </a:p>
          <a:p>
            <a:r>
              <a:rPr lang="uk-UA" dirty="0" smtClean="0"/>
              <a:t>Орієнтовний приклад характеристики на наступному слайді.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09478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390</TotalTime>
  <Words>731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Times New Roman</vt:lpstr>
      <vt:lpstr>Tw Cen MT</vt:lpstr>
      <vt:lpstr>Капля</vt:lpstr>
      <vt:lpstr>Діалогічні жанри діалогічне мовлення бесіда телефонна розмова листування (офіційне, неофіційне)</vt:lpstr>
      <vt:lpstr>Друге травня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Діалогічні жанри діалогічне мовлення бесіда телефонна розмова листування (офіційне, неофіційне)</dc:title>
  <dc:creator>Карпатська Джерельна</dc:creator>
  <cp:lastModifiedBy>Карпатська Джерельна</cp:lastModifiedBy>
  <cp:revision>20</cp:revision>
  <dcterms:created xsi:type="dcterms:W3CDTF">2020-04-02T13:13:58Z</dcterms:created>
  <dcterms:modified xsi:type="dcterms:W3CDTF">2023-05-01T17:29:19Z</dcterms:modified>
</cp:coreProperties>
</file>