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dVwUd1JUityN_GRgGYfKFvAolegHwJMUApZmJjWMkgQ1lAyw/viewfor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55020-3C50-01A0-A69C-A320B35B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791" y="703941"/>
            <a:ext cx="10318418" cy="4394988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6000" dirty="0"/>
              <a:t>Рослина: </a:t>
            </a:r>
            <a:br>
              <a:rPr lang="ru-RU" sz="6000" dirty="0"/>
            </a:br>
            <a:r>
              <a:rPr lang="ru-RU" sz="6000" dirty="0" err="1"/>
              <a:t>знайома</a:t>
            </a:r>
            <a:r>
              <a:rPr lang="ru-RU" sz="6000" dirty="0"/>
              <a:t> й</a:t>
            </a:r>
            <a:br>
              <a:rPr lang="ru-RU" sz="6000" dirty="0"/>
            </a:br>
            <a:r>
              <a:rPr lang="ru-RU" sz="6000" dirty="0" err="1"/>
              <a:t>таємнича</a:t>
            </a:r>
            <a:r>
              <a:rPr lang="ru-RU" sz="6000" dirty="0"/>
              <a:t> </a:t>
            </a:r>
            <a:br>
              <a:rPr lang="ru-RU" sz="6000" dirty="0"/>
            </a:br>
            <a:r>
              <a:rPr lang="ru-RU" sz="6000" dirty="0"/>
              <a:t>(</a:t>
            </a:r>
            <a:r>
              <a:rPr lang="ru-RU" sz="6000" dirty="0" err="1"/>
              <a:t>вегетативні</a:t>
            </a:r>
            <a:r>
              <a:rPr lang="ru-RU" sz="6000" dirty="0"/>
              <a:t> </a:t>
            </a:r>
            <a:r>
              <a:rPr lang="ru-RU" sz="6000" dirty="0" err="1"/>
              <a:t>органи</a:t>
            </a:r>
            <a:r>
              <a:rPr lang="ru-RU" sz="6000" dirty="0"/>
              <a:t>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055733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E40A89-13A4-9769-1D07-B7863D882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293" y="1788459"/>
            <a:ext cx="8512615" cy="4786406"/>
          </a:xfr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657B7AA-19F3-01D9-D830-37DE19A0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4" y="139700"/>
            <a:ext cx="12317506" cy="2100839"/>
          </a:xfrm>
        </p:spPr>
        <p:txBody>
          <a:bodyPr>
            <a:normAutofit/>
          </a:bodyPr>
          <a:lstStyle/>
          <a:p>
            <a:r>
              <a:rPr lang="ru-RU" sz="3100" dirty="0"/>
              <a:t>Корінь </a:t>
            </a:r>
            <a:r>
              <a:rPr lang="ru-RU" sz="3100" dirty="0" err="1"/>
              <a:t>закріплює</a:t>
            </a:r>
            <a:r>
              <a:rPr lang="ru-RU" sz="3100" dirty="0"/>
              <a:t> </a:t>
            </a:r>
            <a:r>
              <a:rPr lang="ru-RU" sz="3100" dirty="0" err="1"/>
              <a:t>рослини</a:t>
            </a:r>
            <a:r>
              <a:rPr lang="ru-RU" sz="3100" dirty="0"/>
              <a:t> в </a:t>
            </a:r>
            <a:r>
              <a:rPr lang="ru-RU" sz="3100" dirty="0" err="1"/>
              <a:t>ґрунті</a:t>
            </a:r>
            <a:r>
              <a:rPr lang="ru-RU" sz="3100" dirty="0"/>
              <a:t>, </a:t>
            </a:r>
            <a:r>
              <a:rPr lang="ru-RU" sz="3100" dirty="0" err="1"/>
              <a:t>усмоктує</a:t>
            </a:r>
            <a:r>
              <a:rPr lang="ru-RU" sz="3100" dirty="0"/>
              <a:t> воду з</a:t>
            </a:r>
            <a:br>
              <a:rPr lang="ru-RU" sz="3100" dirty="0"/>
            </a:br>
            <a:r>
              <a:rPr lang="ru-RU" sz="3100" dirty="0" err="1"/>
              <a:t>мінеральними</a:t>
            </a:r>
            <a:r>
              <a:rPr lang="ru-RU" sz="3100" dirty="0"/>
              <a:t> </a:t>
            </a:r>
            <a:r>
              <a:rPr lang="ru-RU" sz="3100" dirty="0" err="1"/>
              <a:t>речовинами</a:t>
            </a:r>
            <a:r>
              <a:rPr lang="ru-RU" sz="3100" dirty="0"/>
              <a:t>, </a:t>
            </a:r>
            <a:r>
              <a:rPr lang="ru-RU" sz="3100" dirty="0" err="1"/>
              <a:t>пов'язує</a:t>
            </a:r>
            <a:r>
              <a:rPr lang="ru-RU" sz="3100" dirty="0"/>
              <a:t> </a:t>
            </a:r>
            <a:r>
              <a:rPr lang="ru-RU" sz="3100" dirty="0" err="1"/>
              <a:t>рослину</a:t>
            </a:r>
            <a:r>
              <a:rPr lang="ru-RU" sz="3100" dirty="0"/>
              <a:t> з </a:t>
            </a:r>
            <a:r>
              <a:rPr lang="ru-RU" sz="3100" dirty="0" err="1"/>
              <a:t>іншими</a:t>
            </a:r>
            <a:br>
              <a:rPr lang="ru-RU" sz="3100" dirty="0"/>
            </a:br>
            <a:r>
              <a:rPr lang="ru-RU" sz="3100" dirty="0" err="1"/>
              <a:t>організмами</a:t>
            </a:r>
            <a:r>
              <a:rPr lang="ru-RU" sz="3100" dirty="0"/>
              <a:t> в </a:t>
            </a:r>
            <a:r>
              <a:rPr lang="ru-RU" sz="3100" dirty="0" err="1"/>
              <a:t>ґрунті</a:t>
            </a:r>
            <a:r>
              <a:rPr lang="ru-RU" sz="3100" dirty="0"/>
              <a:t>.</a:t>
            </a:r>
            <a:br>
              <a:rPr lang="ru-RU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3151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5F9D5-B7FD-8DDF-48EB-7EFF216A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16" y="149301"/>
            <a:ext cx="11089341" cy="2100839"/>
          </a:xfrm>
        </p:spPr>
        <p:txBody>
          <a:bodyPr>
            <a:normAutofit fontScale="90000"/>
          </a:bodyPr>
          <a:lstStyle/>
          <a:p>
            <a:r>
              <a:rPr lang="ru-RU" sz="2700" dirty="0" err="1">
                <a:highlight>
                  <a:srgbClr val="00FF00"/>
                </a:highlight>
              </a:rPr>
              <a:t>Стрижнева</a:t>
            </a:r>
            <a:r>
              <a:rPr lang="ru-RU" sz="2700" dirty="0">
                <a:highlight>
                  <a:srgbClr val="00FF00"/>
                </a:highlight>
              </a:rPr>
              <a:t> </a:t>
            </a:r>
            <a:r>
              <a:rPr lang="ru-RU" sz="2700" dirty="0" err="1">
                <a:highlight>
                  <a:srgbClr val="00FF00"/>
                </a:highlight>
              </a:rPr>
              <a:t>коренева</a:t>
            </a:r>
            <a:r>
              <a:rPr lang="ru-RU" sz="2700" dirty="0">
                <a:highlight>
                  <a:srgbClr val="00FF00"/>
                </a:highlight>
              </a:rPr>
              <a:t> система </a:t>
            </a:r>
            <a:r>
              <a:rPr lang="ru-RU" sz="2700" dirty="0" err="1"/>
              <a:t>складається</a:t>
            </a:r>
            <a:r>
              <a:rPr lang="ru-RU" sz="2700" dirty="0"/>
              <a:t> з одного головного і </a:t>
            </a:r>
            <a:r>
              <a:rPr lang="ru-RU" sz="2700" dirty="0" err="1"/>
              <a:t>безлічі</a:t>
            </a:r>
            <a:r>
              <a:rPr lang="ru-RU" sz="2700" dirty="0"/>
              <a:t> </a:t>
            </a:r>
            <a:r>
              <a:rPr lang="ru-RU" sz="2700" dirty="0" err="1"/>
              <a:t>бічних</a:t>
            </a:r>
            <a:r>
              <a:rPr lang="ru-RU" sz="2700" dirty="0"/>
              <a:t> </a:t>
            </a:r>
            <a:r>
              <a:rPr lang="ru-RU" sz="2700" dirty="0" err="1"/>
              <a:t>коренів</a:t>
            </a:r>
            <a:r>
              <a:rPr lang="ru-RU" sz="2700" dirty="0"/>
              <a:t>. </a:t>
            </a:r>
            <a:br>
              <a:rPr lang="ru-RU" sz="2700" dirty="0"/>
            </a:br>
            <a:r>
              <a:rPr lang="ru-RU" sz="2700" dirty="0" err="1">
                <a:highlight>
                  <a:srgbClr val="00FF00"/>
                </a:highlight>
              </a:rPr>
              <a:t>Мичкувата</a:t>
            </a:r>
            <a:r>
              <a:rPr lang="ru-RU" sz="2700" dirty="0">
                <a:highlight>
                  <a:srgbClr val="00FF00"/>
                </a:highlight>
              </a:rPr>
              <a:t> </a:t>
            </a:r>
            <a:r>
              <a:rPr lang="ru-RU" sz="2700" dirty="0" err="1">
                <a:highlight>
                  <a:srgbClr val="00FF00"/>
                </a:highlight>
              </a:rPr>
              <a:t>коренева</a:t>
            </a:r>
            <a:r>
              <a:rPr lang="ru-RU" sz="2700" dirty="0">
                <a:highlight>
                  <a:srgbClr val="00FF00"/>
                </a:highlight>
              </a:rPr>
              <a:t> система </a:t>
            </a:r>
            <a:r>
              <a:rPr lang="ru-RU" sz="2700" dirty="0" err="1"/>
              <a:t>складається</a:t>
            </a:r>
            <a:r>
              <a:rPr lang="ru-RU" sz="2700" dirty="0"/>
              <a:t> з </a:t>
            </a:r>
            <a:r>
              <a:rPr lang="ru-RU" sz="2700" dirty="0" err="1"/>
              <a:t>додаткових</a:t>
            </a:r>
            <a:r>
              <a:rPr lang="ru-RU" sz="2700" dirty="0"/>
              <a:t> і </a:t>
            </a:r>
            <a:r>
              <a:rPr lang="ru-RU" sz="2700" dirty="0" err="1"/>
              <a:t>бічних</a:t>
            </a:r>
            <a:r>
              <a:rPr lang="ru-RU" sz="2700" dirty="0"/>
              <a:t> </a:t>
            </a:r>
            <a:r>
              <a:rPr lang="ru-RU" sz="2700" dirty="0" err="1"/>
              <a:t>коренів</a:t>
            </a:r>
            <a:r>
              <a:rPr lang="ru-RU" sz="2700" dirty="0"/>
              <a:t> </a:t>
            </a:r>
            <a:r>
              <a:rPr lang="ru-RU" sz="2700" dirty="0" err="1"/>
              <a:t>приблизно</a:t>
            </a:r>
            <a:r>
              <a:rPr lang="ru-RU" sz="2700" dirty="0"/>
              <a:t> одного і того ж </a:t>
            </a:r>
            <a:r>
              <a:rPr lang="ru-RU" sz="2700" dirty="0" err="1"/>
              <a:t>розміру</a:t>
            </a:r>
            <a:r>
              <a:rPr lang="ru-RU" sz="2700" dirty="0"/>
              <a:t>. </a:t>
            </a:r>
            <a:r>
              <a:rPr lang="ru-RU" sz="2700" dirty="0" err="1"/>
              <a:t>Головний</a:t>
            </a:r>
            <a:r>
              <a:rPr lang="ru-RU" sz="2700" dirty="0"/>
              <a:t> </a:t>
            </a:r>
            <a:r>
              <a:rPr lang="ru-RU" sz="2700" dirty="0" err="1"/>
              <a:t>корінь</a:t>
            </a:r>
            <a:r>
              <a:rPr lang="ru-RU" sz="2700" dirty="0"/>
              <a:t> у </a:t>
            </a:r>
            <a:r>
              <a:rPr lang="ru-RU" sz="2700" dirty="0" err="1"/>
              <a:t>рослин</a:t>
            </a:r>
            <a:r>
              <a:rPr lang="ru-RU" sz="2700" dirty="0"/>
              <a:t> з </a:t>
            </a:r>
            <a:r>
              <a:rPr lang="ru-RU" sz="2700" dirty="0" err="1"/>
              <a:t>мичкуватої</a:t>
            </a:r>
            <a:r>
              <a:rPr lang="ru-RU" sz="2700" dirty="0"/>
              <a:t> системою </a:t>
            </a:r>
            <a:r>
              <a:rPr lang="ru-RU" sz="2700" dirty="0" err="1"/>
              <a:t>недостатньо</a:t>
            </a:r>
            <a:r>
              <a:rPr lang="ru-RU" sz="2700" dirty="0"/>
              <a:t> </a:t>
            </a:r>
            <a:r>
              <a:rPr lang="ru-RU" sz="2700" dirty="0" err="1"/>
              <a:t>розвинений</a:t>
            </a:r>
            <a:r>
              <a:rPr lang="ru-RU" sz="2700" dirty="0"/>
              <a:t> </a:t>
            </a:r>
            <a:r>
              <a:rPr lang="ru-RU" sz="2700" dirty="0" err="1"/>
              <a:t>або</a:t>
            </a:r>
            <a:r>
              <a:rPr lang="ru-RU" sz="2700" dirty="0"/>
              <a:t> рано </a:t>
            </a:r>
            <a:r>
              <a:rPr lang="ru-RU" sz="2700" dirty="0" err="1"/>
              <a:t>відмирає</a:t>
            </a:r>
            <a:r>
              <a:rPr lang="ru-RU" sz="2700" dirty="0"/>
              <a:t>. </a:t>
            </a:r>
            <a:br>
              <a:rPr lang="ru-RU" dirty="0"/>
            </a:b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0CFCE0B-D4EF-A9B6-3D75-56BECB74A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670" y="2142564"/>
            <a:ext cx="7861399" cy="44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D2FDC-329E-E33E-C10E-4EEC9E4DB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278" y="113444"/>
            <a:ext cx="10178322" cy="1492132"/>
          </a:xfrm>
        </p:spPr>
        <p:txBody>
          <a:bodyPr/>
          <a:lstStyle/>
          <a:p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видозмінені</a:t>
            </a:r>
            <a:r>
              <a:rPr lang="ru-RU" dirty="0"/>
              <a:t> </a:t>
            </a:r>
            <a:r>
              <a:rPr lang="ru-RU" dirty="0" err="1"/>
              <a:t>пагони</a:t>
            </a:r>
            <a:r>
              <a:rPr lang="ru-RU" dirty="0"/>
              <a:t> й </a:t>
            </a:r>
            <a:r>
              <a:rPr lang="ru-RU" dirty="0" err="1"/>
              <a:t>корені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вживає</a:t>
            </a:r>
            <a:r>
              <a:rPr lang="ru-RU" dirty="0"/>
              <a:t> в </a:t>
            </a:r>
            <a:r>
              <a:rPr lang="ru-RU" dirty="0" err="1"/>
              <a:t>їжу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2C0DE1-5E30-5266-4599-4259E2590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40" r="473"/>
          <a:stretch/>
        </p:blipFill>
        <p:spPr>
          <a:xfrm>
            <a:off x="1099278" y="1651574"/>
            <a:ext cx="6228323" cy="215466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0CA64-F197-5177-B1EA-2AB7AA1E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36" r="2799"/>
          <a:stretch/>
        </p:blipFill>
        <p:spPr>
          <a:xfrm>
            <a:off x="3676930" y="3883172"/>
            <a:ext cx="3064529" cy="21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0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F17C3-E29B-7F0B-D67E-03880A8F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Тестування</a:t>
            </a:r>
            <a:r>
              <a:rPr lang="ru-RU" dirty="0"/>
              <a:t>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CADC-689D-80B8-D1A7-D751556FD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5731828" cy="359359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highlight>
                  <a:srgbClr val="00FF00"/>
                </a:highlight>
                <a:hlinkClick r:id="rId2"/>
              </a:rPr>
              <a:t>https://docs.google.com/forms/d/e/1FAIpQLSdVwUd1JUityN_GRgGYfKFvAolegHwJMUApZmJjWMkgQ1lAyw/viewform</a:t>
            </a:r>
            <a:endParaRPr lang="ru-UA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8134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2DB74-8BDA-790E-FFC9-4A5E8A3A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Їстівне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E4605A-2458-A81E-8BE3-2058E9A67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659" y="1128451"/>
            <a:ext cx="8285219" cy="5503583"/>
          </a:xfrm>
        </p:spPr>
      </p:pic>
    </p:spTree>
    <p:extLst>
      <p:ext uri="{BB962C8B-B14F-4D97-AF65-F5344CB8AC3E}">
        <p14:creationId xmlns:p14="http://schemas.microsoft.com/office/powerpoint/2010/main" val="1045652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BF477-CE9F-0234-DF17-D8CDA41D8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70" y="194126"/>
            <a:ext cx="11185818" cy="1492132"/>
          </a:xfrm>
        </p:spPr>
        <p:txBody>
          <a:bodyPr>
            <a:noAutofit/>
          </a:bodyPr>
          <a:lstStyle/>
          <a:p>
            <a:r>
              <a:rPr lang="ru-RU" sz="3200" dirty="0" err="1"/>
              <a:t>Організми</a:t>
            </a:r>
            <a:r>
              <a:rPr lang="ru-RU" sz="3200" dirty="0"/>
              <a:t> </a:t>
            </a:r>
            <a:r>
              <a:rPr lang="ru-RU" sz="3200" dirty="0" err="1"/>
              <a:t>рослин</a:t>
            </a:r>
            <a:r>
              <a:rPr lang="ru-RU" sz="3200" dirty="0"/>
              <a:t>, тварин і </a:t>
            </a:r>
            <a:r>
              <a:rPr lang="ru-RU" sz="3200" dirty="0" err="1"/>
              <a:t>людини</a:t>
            </a:r>
            <a:r>
              <a:rPr lang="ru-RU" sz="3200" dirty="0"/>
              <a:t> </a:t>
            </a:r>
            <a:r>
              <a:rPr lang="ru-RU" sz="3200" dirty="0" err="1"/>
              <a:t>мають</a:t>
            </a:r>
            <a:r>
              <a:rPr lang="ru-RU" sz="3200" dirty="0"/>
              <a:t> </a:t>
            </a:r>
            <a:r>
              <a:rPr lang="ru-RU" sz="3200" dirty="0" err="1"/>
              <a:t>органи</a:t>
            </a:r>
            <a:r>
              <a:rPr lang="ru-RU" sz="3200" dirty="0"/>
              <a:t>.</a:t>
            </a:r>
            <a:br>
              <a:rPr lang="ru-RU" sz="3200" dirty="0"/>
            </a:br>
            <a:r>
              <a:rPr lang="ru-RU" sz="3200" dirty="0" err="1"/>
              <a:t>Пригадай</a:t>
            </a:r>
            <a:r>
              <a:rPr lang="ru-RU" sz="3200" dirty="0"/>
              <a:t> </a:t>
            </a:r>
            <a:r>
              <a:rPr lang="ru-RU" sz="3200" dirty="0" err="1"/>
              <a:t>органи</a:t>
            </a:r>
            <a:r>
              <a:rPr lang="ru-RU" sz="3200" dirty="0"/>
              <a:t> </a:t>
            </a:r>
            <a:r>
              <a:rPr lang="ru-RU" sz="3200" dirty="0" err="1"/>
              <a:t>організму</a:t>
            </a:r>
            <a:r>
              <a:rPr lang="ru-RU" sz="3200" dirty="0"/>
              <a:t> </a:t>
            </a:r>
            <a:r>
              <a:rPr lang="ru-RU" sz="3200" dirty="0" err="1"/>
              <a:t>людини</a:t>
            </a:r>
            <a:r>
              <a:rPr lang="ru-RU" sz="3200" dirty="0"/>
              <a:t> та </a:t>
            </a:r>
            <a:r>
              <a:rPr lang="ru-RU" sz="3200" dirty="0" err="1"/>
              <a:t>функції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br>
              <a:rPr lang="ru-RU" sz="3200" dirty="0"/>
            </a:br>
            <a:r>
              <a:rPr lang="ru-RU" sz="3200" dirty="0"/>
              <a:t>вони </a:t>
            </a:r>
            <a:r>
              <a:rPr lang="ru-RU" sz="3200" dirty="0" err="1"/>
              <a:t>виконують</a:t>
            </a:r>
            <a:r>
              <a:rPr lang="ru-RU" sz="3200" dirty="0"/>
              <a:t>.</a:t>
            </a:r>
            <a:endParaRPr lang="ru-UA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19BA05-47C5-FDEA-0754-022736CAB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683" y="1686258"/>
            <a:ext cx="8852682" cy="4977616"/>
          </a:xfrm>
        </p:spPr>
      </p:pic>
    </p:spTree>
    <p:extLst>
      <p:ext uri="{BB962C8B-B14F-4D97-AF65-F5344CB8AC3E}">
        <p14:creationId xmlns:p14="http://schemas.microsoft.com/office/powerpoint/2010/main" val="4087226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BF4D88-BC77-E4E0-5DC6-43B18173E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401" y="657269"/>
            <a:ext cx="10192164" cy="5751750"/>
          </a:xfrm>
        </p:spPr>
      </p:pic>
    </p:spTree>
    <p:extLst>
      <p:ext uri="{BB962C8B-B14F-4D97-AF65-F5344CB8AC3E}">
        <p14:creationId xmlns:p14="http://schemas.microsoft.com/office/powerpoint/2010/main" val="1941821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69735-FB5E-0FF3-DAC8-DD69477C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573" y="231834"/>
            <a:ext cx="10563804" cy="1492132"/>
          </a:xfrm>
        </p:spPr>
        <p:txBody>
          <a:bodyPr/>
          <a:lstStyle/>
          <a:p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складники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6C83E5-E170-8D2A-8EC7-DB22E6481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719" y="912539"/>
            <a:ext cx="6131858" cy="5878187"/>
          </a:xfrm>
        </p:spPr>
      </p:pic>
    </p:spTree>
    <p:extLst>
      <p:ext uri="{BB962C8B-B14F-4D97-AF65-F5344CB8AC3E}">
        <p14:creationId xmlns:p14="http://schemas.microsoft.com/office/powerpoint/2010/main" val="3023379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3D2F9C-9510-E3FD-F33C-40D9646EF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256" y="394448"/>
            <a:ext cx="10190309" cy="5787024"/>
          </a:xfrm>
        </p:spPr>
      </p:pic>
    </p:spTree>
    <p:extLst>
      <p:ext uri="{BB962C8B-B14F-4D97-AF65-F5344CB8AC3E}">
        <p14:creationId xmlns:p14="http://schemas.microsoft.com/office/powerpoint/2010/main" val="3903665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155B9C-3803-5BD8-D2E3-9B76DDA52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141" y="502022"/>
            <a:ext cx="10726878" cy="6104591"/>
          </a:xfrm>
        </p:spPr>
      </p:pic>
    </p:spTree>
    <p:extLst>
      <p:ext uri="{BB962C8B-B14F-4D97-AF65-F5344CB8AC3E}">
        <p14:creationId xmlns:p14="http://schemas.microsoft.com/office/powerpoint/2010/main" val="390478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A6238F-78C4-22B6-3F36-0F792811A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97" y="399302"/>
            <a:ext cx="10624998" cy="6059395"/>
          </a:xfrm>
        </p:spPr>
      </p:pic>
    </p:spTree>
    <p:extLst>
      <p:ext uri="{BB962C8B-B14F-4D97-AF65-F5344CB8AC3E}">
        <p14:creationId xmlns:p14="http://schemas.microsoft.com/office/powerpoint/2010/main" val="2191819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0C9EFF-6799-BDCD-00A7-DBDBE0A38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379" y="459488"/>
            <a:ext cx="10989998" cy="6254330"/>
          </a:xfrm>
        </p:spPr>
      </p:pic>
    </p:spTree>
    <p:extLst>
      <p:ext uri="{BB962C8B-B14F-4D97-AF65-F5344CB8AC3E}">
        <p14:creationId xmlns:p14="http://schemas.microsoft.com/office/powerpoint/2010/main" val="4028019248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21</TotalTime>
  <Words>140</Words>
  <Application>Microsoft Office PowerPoint</Application>
  <PresentationFormat>Широкоэкранный</PresentationFormat>
  <Paragraphs>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Corbel</vt:lpstr>
      <vt:lpstr>Gill Sans MT</vt:lpstr>
      <vt:lpstr>Impact</vt:lpstr>
      <vt:lpstr>Эмблема</vt:lpstr>
      <vt:lpstr> Рослина:  знайома й таємнича  (вегетативні органи)</vt:lpstr>
      <vt:lpstr>Їстівне чи ні?</vt:lpstr>
      <vt:lpstr>Організми рослин, тварин і людини мають органи. Пригадай органи організму людини та функції, які вони виконують.</vt:lpstr>
      <vt:lpstr>Презентация PowerPoint</vt:lpstr>
      <vt:lpstr>Які складники організму рослини?</vt:lpstr>
      <vt:lpstr>Презентация PowerPoint</vt:lpstr>
      <vt:lpstr>Презентация PowerPoint</vt:lpstr>
      <vt:lpstr>Презентация PowerPoint</vt:lpstr>
      <vt:lpstr>Презентация PowerPoint</vt:lpstr>
      <vt:lpstr>Корінь закріплює рослини в ґрунті, усмоктує воду з мінеральними речовинами, пов'язує рослину з іншими організмами в ґрунті. </vt:lpstr>
      <vt:lpstr>Стрижнева коренева система складається з одного головного і безлічі бічних коренів.  Мичкувата коренева система складається з додаткових і бічних коренів приблизно одного і того ж розміру. Головний корінь у рослин з мичкуватої системою недостатньо розвинений або рано відмирає.  </vt:lpstr>
      <vt:lpstr>Які видозмінені пагони й корені людина вживає в їжу?</vt:lpstr>
      <vt:lpstr>Тестування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Рослина:  знайома й таємнича  (вегетативні органи)</dc:title>
  <dc:creator>Инна Семенцова</dc:creator>
  <cp:lastModifiedBy>Инна Семенцова</cp:lastModifiedBy>
  <cp:revision>1</cp:revision>
  <dcterms:created xsi:type="dcterms:W3CDTF">2023-05-02T16:42:11Z</dcterms:created>
  <dcterms:modified xsi:type="dcterms:W3CDTF">2023-05-02T17:03:39Z</dcterms:modified>
</cp:coreProperties>
</file>