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4" r:id="rId9"/>
    <p:sldId id="263" r:id="rId10"/>
    <p:sldId id="267" r:id="rId11"/>
    <p:sldId id="268" r:id="rId12"/>
    <p:sldId id="25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CFFEA-39EE-4ADC-84E1-2FD8495A1689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E5B10FD-BC74-4BEF-8772-C29E8BC36138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Ендокринні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захворювання</a:t>
          </a:r>
          <a:endParaRPr lang="ru-RU" b="1" dirty="0">
            <a:solidFill>
              <a:schemeClr val="bg1"/>
            </a:solidFill>
          </a:endParaRPr>
        </a:p>
      </dgm:t>
    </dgm:pt>
    <dgm:pt modelId="{E8ADFDB0-9A85-41FB-BF31-F5F5A2D0B1EB}" type="parTrans" cxnId="{4DBE320F-0A30-4E60-B6AD-FD866474005A}">
      <dgm:prSet/>
      <dgm:spPr/>
      <dgm:t>
        <a:bodyPr/>
        <a:lstStyle/>
        <a:p>
          <a:endParaRPr lang="ru-RU"/>
        </a:p>
      </dgm:t>
    </dgm:pt>
    <dgm:pt modelId="{56ED748C-3C5D-4951-9948-4E67B4F7C872}" type="sibTrans" cxnId="{4DBE320F-0A30-4E60-B6AD-FD866474005A}">
      <dgm:prSet/>
      <dgm:spPr/>
      <dgm:t>
        <a:bodyPr/>
        <a:lstStyle/>
        <a:p>
          <a:endParaRPr lang="ru-RU"/>
        </a:p>
      </dgm:t>
    </dgm:pt>
    <dgm:pt modelId="{F696B691-1256-4F34-85E4-7C890DB79BFF}">
      <dgm:prSet phldrT="[Текст]"/>
      <dgm:spPr/>
      <dgm:t>
        <a:bodyPr/>
        <a:lstStyle/>
        <a:p>
          <a:pPr algn="just"/>
          <a:r>
            <a:rPr lang="ru-RU" b="1" dirty="0" err="1" smtClean="0">
              <a:solidFill>
                <a:schemeClr val="bg1"/>
              </a:solidFill>
            </a:rPr>
            <a:t>Гіперфункція</a:t>
          </a:r>
          <a:r>
            <a:rPr lang="ru-RU" dirty="0" smtClean="0">
              <a:solidFill>
                <a:schemeClr val="bg1"/>
              </a:solidFill>
            </a:rPr>
            <a:t> – </a:t>
          </a:r>
          <a:r>
            <a:rPr lang="ru-RU" dirty="0" err="1" smtClean="0">
              <a:solidFill>
                <a:schemeClr val="bg1"/>
              </a:solidFill>
            </a:rPr>
            <a:t>виділення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надлишку</a:t>
          </a:r>
          <a:r>
            <a:rPr lang="ru-RU" dirty="0" smtClean="0">
              <a:solidFill>
                <a:schemeClr val="bg1"/>
              </a:solidFill>
            </a:rPr>
            <a:t> гормону</a:t>
          </a:r>
          <a:endParaRPr lang="ru-RU" dirty="0">
            <a:solidFill>
              <a:schemeClr val="bg1"/>
            </a:solidFill>
          </a:endParaRPr>
        </a:p>
      </dgm:t>
    </dgm:pt>
    <dgm:pt modelId="{1E7FB09A-3DD0-436D-9A5F-E0B148061D39}" type="parTrans" cxnId="{1951C74B-47BF-47F7-B955-DA035652070F}">
      <dgm:prSet/>
      <dgm:spPr/>
      <dgm:t>
        <a:bodyPr/>
        <a:lstStyle/>
        <a:p>
          <a:endParaRPr lang="ru-RU"/>
        </a:p>
      </dgm:t>
    </dgm:pt>
    <dgm:pt modelId="{2388AEA5-B412-48B6-8502-D7F7DCC4B3D4}" type="sibTrans" cxnId="{1951C74B-47BF-47F7-B955-DA035652070F}">
      <dgm:prSet/>
      <dgm:spPr/>
      <dgm:t>
        <a:bodyPr/>
        <a:lstStyle/>
        <a:p>
          <a:endParaRPr lang="ru-RU"/>
        </a:p>
      </dgm:t>
    </dgm:pt>
    <dgm:pt modelId="{24EB0777-14BC-4597-9C8F-BB77FDDF1EAA}">
      <dgm:prSet phldrT="[Текст]"/>
      <dgm:spPr/>
      <dgm:t>
        <a:bodyPr/>
        <a:lstStyle/>
        <a:p>
          <a:pPr algn="just"/>
          <a:r>
            <a:rPr lang="ru-RU" b="1" dirty="0" err="1" smtClean="0">
              <a:solidFill>
                <a:schemeClr val="bg1"/>
              </a:solidFill>
            </a:rPr>
            <a:t>Гіпофункція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– </a:t>
          </a:r>
          <a:r>
            <a:rPr lang="ru-RU" dirty="0" err="1" smtClean="0">
              <a:solidFill>
                <a:schemeClr val="bg1"/>
              </a:solidFill>
            </a:rPr>
            <a:t>виділення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недостатньої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кількості</a:t>
          </a:r>
          <a:r>
            <a:rPr lang="ru-RU" dirty="0" smtClean="0">
              <a:solidFill>
                <a:schemeClr val="bg1"/>
              </a:solidFill>
            </a:rPr>
            <a:t> гормону</a:t>
          </a:r>
          <a:endParaRPr lang="ru-RU" dirty="0">
            <a:solidFill>
              <a:schemeClr val="bg1"/>
            </a:solidFill>
          </a:endParaRPr>
        </a:p>
      </dgm:t>
    </dgm:pt>
    <dgm:pt modelId="{695929E9-F06E-4610-962C-8F6639CB2076}" type="parTrans" cxnId="{F2FBD27B-C917-4624-BBAD-6D0A087B01D7}">
      <dgm:prSet/>
      <dgm:spPr/>
      <dgm:t>
        <a:bodyPr/>
        <a:lstStyle/>
        <a:p>
          <a:endParaRPr lang="ru-RU"/>
        </a:p>
      </dgm:t>
    </dgm:pt>
    <dgm:pt modelId="{4F4D2FD8-D7A6-48B5-BE42-E8857D92DB1C}" type="sibTrans" cxnId="{F2FBD27B-C917-4624-BBAD-6D0A087B01D7}">
      <dgm:prSet/>
      <dgm:spPr/>
      <dgm:t>
        <a:bodyPr/>
        <a:lstStyle/>
        <a:p>
          <a:endParaRPr lang="ru-RU"/>
        </a:p>
      </dgm:t>
    </dgm:pt>
    <dgm:pt modelId="{DD78875D-2930-46E3-88C1-558774FE187C}">
      <dgm:prSet phldrT="[Текст]"/>
      <dgm:spPr/>
      <dgm:t>
        <a:bodyPr/>
        <a:lstStyle/>
        <a:p>
          <a:pPr algn="just"/>
          <a:r>
            <a:rPr lang="ru-RU" b="1" dirty="0" err="1" smtClean="0">
              <a:solidFill>
                <a:schemeClr val="bg1"/>
              </a:solidFill>
            </a:rPr>
            <a:t>Дисфункція</a:t>
          </a:r>
          <a:r>
            <a:rPr lang="ru-RU" dirty="0" smtClean="0">
              <a:solidFill>
                <a:schemeClr val="bg1"/>
              </a:solidFill>
            </a:rPr>
            <a:t> – </a:t>
          </a:r>
          <a:r>
            <a:rPr lang="ru-RU" dirty="0" err="1" smtClean="0">
              <a:solidFill>
                <a:schemeClr val="bg1"/>
              </a:solidFill>
            </a:rPr>
            <a:t>вироблення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якісно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іншого</a:t>
          </a:r>
          <a:r>
            <a:rPr lang="ru-RU" dirty="0" smtClean="0">
              <a:solidFill>
                <a:schemeClr val="bg1"/>
              </a:solidFill>
            </a:rPr>
            <a:t> гормону</a:t>
          </a:r>
          <a:endParaRPr lang="ru-RU" dirty="0">
            <a:solidFill>
              <a:schemeClr val="bg1"/>
            </a:solidFill>
          </a:endParaRPr>
        </a:p>
      </dgm:t>
    </dgm:pt>
    <dgm:pt modelId="{8F9DBCAF-FE13-4EA0-98B8-FC259BBB5EF3}" type="parTrans" cxnId="{2F5D1DEC-F1A8-4973-9251-8B11E171CCB5}">
      <dgm:prSet/>
      <dgm:spPr/>
    </dgm:pt>
    <dgm:pt modelId="{066A58A6-AD43-407F-B49A-41F95E7A6FDD}" type="sibTrans" cxnId="{2F5D1DEC-F1A8-4973-9251-8B11E171CCB5}">
      <dgm:prSet/>
      <dgm:spPr/>
    </dgm:pt>
    <dgm:pt modelId="{B76C3482-46B2-43C8-AB07-5F9FC90F1537}" type="pres">
      <dgm:prSet presAssocID="{9E2CFFEA-39EE-4ADC-84E1-2FD8495A1689}" presName="composite" presStyleCnt="0">
        <dgm:presLayoutVars>
          <dgm:chMax val="1"/>
          <dgm:dir/>
          <dgm:resizeHandles val="exact"/>
        </dgm:presLayoutVars>
      </dgm:prSet>
      <dgm:spPr/>
    </dgm:pt>
    <dgm:pt modelId="{7C096EE3-9E38-4EDD-866E-2C111568BCFB}" type="pres">
      <dgm:prSet presAssocID="{DE5B10FD-BC74-4BEF-8772-C29E8BC36138}" presName="roof" presStyleLbl="dkBgShp" presStyleIdx="0" presStyleCnt="2"/>
      <dgm:spPr/>
    </dgm:pt>
    <dgm:pt modelId="{773861E7-71A3-47FE-80D8-BD90246B8C47}" type="pres">
      <dgm:prSet presAssocID="{DE5B10FD-BC74-4BEF-8772-C29E8BC36138}" presName="pillars" presStyleCnt="0"/>
      <dgm:spPr/>
    </dgm:pt>
    <dgm:pt modelId="{3FBB2103-C89A-4B41-94D8-F2A6BF313644}" type="pres">
      <dgm:prSet presAssocID="{DE5B10FD-BC74-4BEF-8772-C29E8BC36138}" presName="pillar1" presStyleLbl="node1" presStyleIdx="0" presStyleCnt="3">
        <dgm:presLayoutVars>
          <dgm:bulletEnabled val="1"/>
        </dgm:presLayoutVars>
      </dgm:prSet>
      <dgm:spPr/>
    </dgm:pt>
    <dgm:pt modelId="{75D46342-09F7-46E7-A824-883428E8D398}" type="pres">
      <dgm:prSet presAssocID="{24EB0777-14BC-4597-9C8F-BB77FDDF1EA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F29EC-4AB7-41A4-A3D2-43A0C6F70CCD}" type="pres">
      <dgm:prSet presAssocID="{DD78875D-2930-46E3-88C1-558774FE187C}" presName="pillarX" presStyleLbl="node1" presStyleIdx="2" presStyleCnt="3">
        <dgm:presLayoutVars>
          <dgm:bulletEnabled val="1"/>
        </dgm:presLayoutVars>
      </dgm:prSet>
      <dgm:spPr/>
    </dgm:pt>
    <dgm:pt modelId="{A414EE25-8675-489A-98A9-37F5E1078A51}" type="pres">
      <dgm:prSet presAssocID="{DE5B10FD-BC74-4BEF-8772-C29E8BC36138}" presName="base" presStyleLbl="dkBgShp" presStyleIdx="1" presStyleCnt="2"/>
      <dgm:spPr/>
    </dgm:pt>
  </dgm:ptLst>
  <dgm:cxnLst>
    <dgm:cxn modelId="{11DCA4AC-BD4E-48E4-9803-E2E5F98A953B}" type="presOf" srcId="{24EB0777-14BC-4597-9C8F-BB77FDDF1EAA}" destId="{75D46342-09F7-46E7-A824-883428E8D398}" srcOrd="0" destOrd="0" presId="urn:microsoft.com/office/officeart/2005/8/layout/hList3"/>
    <dgm:cxn modelId="{F01CB193-F839-4C29-BADB-4A28A473F00B}" type="presOf" srcId="{9E2CFFEA-39EE-4ADC-84E1-2FD8495A1689}" destId="{B76C3482-46B2-43C8-AB07-5F9FC90F1537}" srcOrd="0" destOrd="0" presId="urn:microsoft.com/office/officeart/2005/8/layout/hList3"/>
    <dgm:cxn modelId="{F2FBD27B-C917-4624-BBAD-6D0A087B01D7}" srcId="{DE5B10FD-BC74-4BEF-8772-C29E8BC36138}" destId="{24EB0777-14BC-4597-9C8F-BB77FDDF1EAA}" srcOrd="1" destOrd="0" parTransId="{695929E9-F06E-4610-962C-8F6639CB2076}" sibTransId="{4F4D2FD8-D7A6-48B5-BE42-E8857D92DB1C}"/>
    <dgm:cxn modelId="{1951C74B-47BF-47F7-B955-DA035652070F}" srcId="{DE5B10FD-BC74-4BEF-8772-C29E8BC36138}" destId="{F696B691-1256-4F34-85E4-7C890DB79BFF}" srcOrd="0" destOrd="0" parTransId="{1E7FB09A-3DD0-436D-9A5F-E0B148061D39}" sibTransId="{2388AEA5-B412-48B6-8502-D7F7DCC4B3D4}"/>
    <dgm:cxn modelId="{26075AA5-2DA3-413C-9064-B9DDBB7FB3B6}" type="presOf" srcId="{DE5B10FD-BC74-4BEF-8772-C29E8BC36138}" destId="{7C096EE3-9E38-4EDD-866E-2C111568BCFB}" srcOrd="0" destOrd="0" presId="urn:microsoft.com/office/officeart/2005/8/layout/hList3"/>
    <dgm:cxn modelId="{45986DA8-82AA-4813-ACAC-FEC968FF4E36}" type="presOf" srcId="{DD78875D-2930-46E3-88C1-558774FE187C}" destId="{834F29EC-4AB7-41A4-A3D2-43A0C6F70CCD}" srcOrd="0" destOrd="0" presId="urn:microsoft.com/office/officeart/2005/8/layout/hList3"/>
    <dgm:cxn modelId="{FF163A1A-2D20-423F-A8B4-E11EC2E5D8F4}" type="presOf" srcId="{F696B691-1256-4F34-85E4-7C890DB79BFF}" destId="{3FBB2103-C89A-4B41-94D8-F2A6BF313644}" srcOrd="0" destOrd="0" presId="urn:microsoft.com/office/officeart/2005/8/layout/hList3"/>
    <dgm:cxn modelId="{2F5D1DEC-F1A8-4973-9251-8B11E171CCB5}" srcId="{DE5B10FD-BC74-4BEF-8772-C29E8BC36138}" destId="{DD78875D-2930-46E3-88C1-558774FE187C}" srcOrd="2" destOrd="0" parTransId="{8F9DBCAF-FE13-4EA0-98B8-FC259BBB5EF3}" sibTransId="{066A58A6-AD43-407F-B49A-41F95E7A6FDD}"/>
    <dgm:cxn modelId="{4DBE320F-0A30-4E60-B6AD-FD866474005A}" srcId="{9E2CFFEA-39EE-4ADC-84E1-2FD8495A1689}" destId="{DE5B10FD-BC74-4BEF-8772-C29E8BC36138}" srcOrd="0" destOrd="0" parTransId="{E8ADFDB0-9A85-41FB-BF31-F5F5A2D0B1EB}" sibTransId="{56ED748C-3C5D-4951-9948-4E67B4F7C872}"/>
    <dgm:cxn modelId="{5F5CE5C8-CC37-4A14-B1BD-5243E957EA78}" type="presParOf" srcId="{B76C3482-46B2-43C8-AB07-5F9FC90F1537}" destId="{7C096EE3-9E38-4EDD-866E-2C111568BCFB}" srcOrd="0" destOrd="0" presId="urn:microsoft.com/office/officeart/2005/8/layout/hList3"/>
    <dgm:cxn modelId="{F298EC16-7805-4A86-A1CE-9DA57CC3A5D8}" type="presParOf" srcId="{B76C3482-46B2-43C8-AB07-5F9FC90F1537}" destId="{773861E7-71A3-47FE-80D8-BD90246B8C47}" srcOrd="1" destOrd="0" presId="urn:microsoft.com/office/officeart/2005/8/layout/hList3"/>
    <dgm:cxn modelId="{54AF4B0B-DF0A-46F7-87B0-397F2FA000C0}" type="presParOf" srcId="{773861E7-71A3-47FE-80D8-BD90246B8C47}" destId="{3FBB2103-C89A-4B41-94D8-F2A6BF313644}" srcOrd="0" destOrd="0" presId="urn:microsoft.com/office/officeart/2005/8/layout/hList3"/>
    <dgm:cxn modelId="{0EC96FE9-8D64-468B-A243-A9473F549BBA}" type="presParOf" srcId="{773861E7-71A3-47FE-80D8-BD90246B8C47}" destId="{75D46342-09F7-46E7-A824-883428E8D398}" srcOrd="1" destOrd="0" presId="urn:microsoft.com/office/officeart/2005/8/layout/hList3"/>
    <dgm:cxn modelId="{6E31EFAF-DC27-45A9-9CDB-2EC0A9597CF8}" type="presParOf" srcId="{773861E7-71A3-47FE-80D8-BD90246B8C47}" destId="{834F29EC-4AB7-41A4-A3D2-43A0C6F70CCD}" srcOrd="2" destOrd="0" presId="urn:microsoft.com/office/officeart/2005/8/layout/hList3"/>
    <dgm:cxn modelId="{02D14701-8282-4967-857A-7A248389FFCE}" type="presParOf" srcId="{B76C3482-46B2-43C8-AB07-5F9FC90F1537}" destId="{A414EE25-8675-489A-98A9-37F5E1078A5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52977-C16A-418A-8D9A-38C1172179E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99EE00-77B0-41A1-BA1C-386C34A974FF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Карликовість</a:t>
          </a:r>
          <a:r>
            <a:rPr lang="ru-RU" b="1" dirty="0" smtClean="0">
              <a:solidFill>
                <a:srgbClr val="002060"/>
              </a:solidFill>
            </a:rPr>
            <a:t> та </a:t>
          </a:r>
          <a:r>
            <a:rPr lang="ru-RU" b="1" dirty="0" err="1" smtClean="0">
              <a:solidFill>
                <a:srgbClr val="002060"/>
              </a:solidFill>
            </a:rPr>
            <a:t>гігантизм</a:t>
          </a:r>
          <a:endParaRPr lang="ru-RU" b="1" dirty="0">
            <a:solidFill>
              <a:srgbClr val="002060"/>
            </a:solidFill>
          </a:endParaRPr>
        </a:p>
      </dgm:t>
    </dgm:pt>
    <dgm:pt modelId="{E64107AC-CD5A-4A11-A9FA-6DC2AA89BAF1}" type="parTrans" cxnId="{C66BF885-A7A1-417E-8203-8A693BFBF1AB}">
      <dgm:prSet/>
      <dgm:spPr/>
      <dgm:t>
        <a:bodyPr/>
        <a:lstStyle/>
        <a:p>
          <a:endParaRPr lang="ru-RU"/>
        </a:p>
      </dgm:t>
    </dgm:pt>
    <dgm:pt modelId="{7B6408A5-4D27-4890-9470-A6B93A8CC210}" type="sibTrans" cxnId="{C66BF885-A7A1-417E-8203-8A693BFBF1AB}">
      <dgm:prSet/>
      <dgm:spPr/>
      <dgm:t>
        <a:bodyPr/>
        <a:lstStyle/>
        <a:p>
          <a:endParaRPr lang="ru-RU"/>
        </a:p>
      </dgm:t>
    </dgm:pt>
    <dgm:pt modelId="{1D81579C-8F82-457B-A73B-B12FF6F413BC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Акромегалія</a:t>
          </a:r>
          <a:endParaRPr lang="ru-RU" b="1" dirty="0">
            <a:solidFill>
              <a:srgbClr val="002060"/>
            </a:solidFill>
          </a:endParaRPr>
        </a:p>
      </dgm:t>
    </dgm:pt>
    <dgm:pt modelId="{C7818EC8-26A4-44FA-8B50-B92C0D8EFA18}" type="parTrans" cxnId="{237AFBFE-BE1B-4351-B688-B94A24CBB381}">
      <dgm:prSet/>
      <dgm:spPr/>
      <dgm:t>
        <a:bodyPr/>
        <a:lstStyle/>
        <a:p>
          <a:endParaRPr lang="ru-RU"/>
        </a:p>
      </dgm:t>
    </dgm:pt>
    <dgm:pt modelId="{17F08E85-654B-470B-B816-75590A8A2B3C}" type="sibTrans" cxnId="{237AFBFE-BE1B-4351-B688-B94A24CBB381}">
      <dgm:prSet/>
      <dgm:spPr/>
      <dgm:t>
        <a:bodyPr/>
        <a:lstStyle/>
        <a:p>
          <a:endParaRPr lang="ru-RU"/>
        </a:p>
      </dgm:t>
    </dgm:pt>
    <dgm:pt modelId="{A50D5680-2B2F-4A0D-B372-CADFC37DEBB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Бронзова хвороба</a:t>
          </a:r>
          <a:endParaRPr lang="ru-RU" b="1" dirty="0">
            <a:solidFill>
              <a:srgbClr val="002060"/>
            </a:solidFill>
          </a:endParaRPr>
        </a:p>
      </dgm:t>
    </dgm:pt>
    <dgm:pt modelId="{D68A60B5-58CD-4ECE-8689-C5589B46BD15}" type="parTrans" cxnId="{6AA07B0C-9008-413C-8901-A0E208839817}">
      <dgm:prSet/>
      <dgm:spPr/>
      <dgm:t>
        <a:bodyPr/>
        <a:lstStyle/>
        <a:p>
          <a:endParaRPr lang="ru-RU"/>
        </a:p>
      </dgm:t>
    </dgm:pt>
    <dgm:pt modelId="{B909DC1F-A593-46D4-9588-AA86CE798848}" type="sibTrans" cxnId="{6AA07B0C-9008-413C-8901-A0E208839817}">
      <dgm:prSet/>
      <dgm:spPr/>
      <dgm:t>
        <a:bodyPr/>
        <a:lstStyle/>
        <a:p>
          <a:endParaRPr lang="ru-RU"/>
        </a:p>
      </dgm:t>
    </dgm:pt>
    <dgm:pt modelId="{4E68A938-DDDC-4AAA-9D5C-1C145B1AAF20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Міксдема</a:t>
          </a:r>
          <a:endParaRPr lang="ru-RU" b="1" dirty="0">
            <a:solidFill>
              <a:srgbClr val="002060"/>
            </a:solidFill>
          </a:endParaRPr>
        </a:p>
      </dgm:t>
    </dgm:pt>
    <dgm:pt modelId="{FF7261AF-93EA-4F63-8438-758DB4D2CC14}" type="parTrans" cxnId="{546EC453-3DFC-4CC3-A338-A109F21C6D0A}">
      <dgm:prSet/>
      <dgm:spPr/>
      <dgm:t>
        <a:bodyPr/>
        <a:lstStyle/>
        <a:p>
          <a:endParaRPr lang="ru-RU"/>
        </a:p>
      </dgm:t>
    </dgm:pt>
    <dgm:pt modelId="{F006AD95-9C2E-4697-BDB5-063B04235FD8}" type="sibTrans" cxnId="{546EC453-3DFC-4CC3-A338-A109F21C6D0A}">
      <dgm:prSet/>
      <dgm:spPr/>
      <dgm:t>
        <a:bodyPr/>
        <a:lstStyle/>
        <a:p>
          <a:endParaRPr lang="ru-RU"/>
        </a:p>
      </dgm:t>
    </dgm:pt>
    <dgm:pt modelId="{9A16596D-DDC4-44B7-91D8-23CD945B03C4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Кретинізм</a:t>
          </a:r>
          <a:endParaRPr lang="ru-RU" b="1" dirty="0">
            <a:solidFill>
              <a:srgbClr val="002060"/>
            </a:solidFill>
          </a:endParaRPr>
        </a:p>
      </dgm:t>
    </dgm:pt>
    <dgm:pt modelId="{DC769E16-51B1-4291-88B8-A3688D67F0A1}" type="parTrans" cxnId="{0BD38A83-A0B5-4648-BD0F-2229ABAF5F72}">
      <dgm:prSet/>
      <dgm:spPr/>
      <dgm:t>
        <a:bodyPr/>
        <a:lstStyle/>
        <a:p>
          <a:endParaRPr lang="ru-RU"/>
        </a:p>
      </dgm:t>
    </dgm:pt>
    <dgm:pt modelId="{C6B8505B-C173-4F97-8DF6-A993971513AC}" type="sibTrans" cxnId="{0BD38A83-A0B5-4648-BD0F-2229ABAF5F72}">
      <dgm:prSet/>
      <dgm:spPr/>
      <dgm:t>
        <a:bodyPr/>
        <a:lstStyle/>
        <a:p>
          <a:endParaRPr lang="ru-RU"/>
        </a:p>
      </dgm:t>
    </dgm:pt>
    <dgm:pt modelId="{46286832-7A22-4AC4-B828-C326D178158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Базедова хвороба</a:t>
          </a:r>
          <a:endParaRPr lang="ru-RU" b="1" dirty="0">
            <a:solidFill>
              <a:srgbClr val="002060"/>
            </a:solidFill>
          </a:endParaRPr>
        </a:p>
      </dgm:t>
    </dgm:pt>
    <dgm:pt modelId="{5023FF0E-81A1-4A1B-95F2-1AEE418CDCB6}" type="parTrans" cxnId="{C5662C15-F7D6-41A0-97F6-5D32F0078BEF}">
      <dgm:prSet/>
      <dgm:spPr/>
      <dgm:t>
        <a:bodyPr/>
        <a:lstStyle/>
        <a:p>
          <a:endParaRPr lang="ru-RU"/>
        </a:p>
      </dgm:t>
    </dgm:pt>
    <dgm:pt modelId="{C3E31EA6-033D-45B7-ABCC-03BC2EDAFEE0}" type="sibTrans" cxnId="{C5662C15-F7D6-41A0-97F6-5D32F0078BEF}">
      <dgm:prSet/>
      <dgm:spPr/>
      <dgm:t>
        <a:bodyPr/>
        <a:lstStyle/>
        <a:p>
          <a:endParaRPr lang="ru-RU"/>
        </a:p>
      </dgm:t>
    </dgm:pt>
    <dgm:pt modelId="{6FA65408-663D-4DE2-8198-6B211EADD8F2}" type="pres">
      <dgm:prSet presAssocID="{8CD52977-C16A-418A-8D9A-38C1172179EC}" presName="Name0" presStyleCnt="0">
        <dgm:presLayoutVars>
          <dgm:dir/>
          <dgm:resizeHandles val="exact"/>
        </dgm:presLayoutVars>
      </dgm:prSet>
      <dgm:spPr/>
    </dgm:pt>
    <dgm:pt modelId="{9568FEC0-5E88-4725-86C5-490591B47976}" type="pres">
      <dgm:prSet presAssocID="{9199EE00-77B0-41A1-BA1C-386C34A974FF}" presName="composite" presStyleCnt="0"/>
      <dgm:spPr/>
    </dgm:pt>
    <dgm:pt modelId="{2B04CA20-D8B6-4423-ACA5-9C5C70EC407A}" type="pres">
      <dgm:prSet presAssocID="{9199EE00-77B0-41A1-BA1C-386C34A974FF}" presName="rect1" presStyleLbl="b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D4A57B-7418-494D-BB84-086EA3E23384}" type="pres">
      <dgm:prSet presAssocID="{9199EE00-77B0-41A1-BA1C-386C34A974FF}" presName="wedgeRectCallout1" presStyleLbl="node1" presStyleIdx="0" presStyleCnt="6">
        <dgm:presLayoutVars>
          <dgm:bulletEnabled val="1"/>
        </dgm:presLayoutVars>
      </dgm:prSet>
      <dgm:spPr/>
    </dgm:pt>
    <dgm:pt modelId="{C3563EA3-8E22-4BB5-8A06-B69B2AF5BE9C}" type="pres">
      <dgm:prSet presAssocID="{7B6408A5-4D27-4890-9470-A6B93A8CC210}" presName="sibTrans" presStyleCnt="0"/>
      <dgm:spPr/>
    </dgm:pt>
    <dgm:pt modelId="{D8997B00-3CB3-473B-B611-2C297163A501}" type="pres">
      <dgm:prSet presAssocID="{1D81579C-8F82-457B-A73B-B12FF6F413BC}" presName="composite" presStyleCnt="0"/>
      <dgm:spPr/>
    </dgm:pt>
    <dgm:pt modelId="{10BD16E5-572B-494B-BD47-F6EF8DE444AC}" type="pres">
      <dgm:prSet presAssocID="{1D81579C-8F82-457B-A73B-B12FF6F413BC}" presName="rect1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C859520-3324-4FD6-9815-C14C4CE78A8B}" type="pres">
      <dgm:prSet presAssocID="{1D81579C-8F82-457B-A73B-B12FF6F413BC}" presName="wedgeRectCallout1" presStyleLbl="node1" presStyleIdx="1" presStyleCnt="6">
        <dgm:presLayoutVars>
          <dgm:bulletEnabled val="1"/>
        </dgm:presLayoutVars>
      </dgm:prSet>
      <dgm:spPr/>
    </dgm:pt>
    <dgm:pt modelId="{A9622700-F5BD-4AB4-BE7B-7EA2603A93AC}" type="pres">
      <dgm:prSet presAssocID="{17F08E85-654B-470B-B816-75590A8A2B3C}" presName="sibTrans" presStyleCnt="0"/>
      <dgm:spPr/>
    </dgm:pt>
    <dgm:pt modelId="{6DB902A2-886F-45E4-8964-C4071839FB09}" type="pres">
      <dgm:prSet presAssocID="{A50D5680-2B2F-4A0D-B372-CADFC37DEBBA}" presName="composite" presStyleCnt="0"/>
      <dgm:spPr/>
    </dgm:pt>
    <dgm:pt modelId="{453DF0BC-07E7-4248-A62B-8F58CB5B172D}" type="pres">
      <dgm:prSet presAssocID="{A50D5680-2B2F-4A0D-B372-CADFC37DEBBA}" presName="rect1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826712D-1069-4125-82E4-63CF4ED78D3E}" type="pres">
      <dgm:prSet presAssocID="{A50D5680-2B2F-4A0D-B372-CADFC37DEBBA}" presName="wedgeRectCallout1" presStyleLbl="node1" presStyleIdx="2" presStyleCnt="6">
        <dgm:presLayoutVars>
          <dgm:bulletEnabled val="1"/>
        </dgm:presLayoutVars>
      </dgm:prSet>
      <dgm:spPr/>
    </dgm:pt>
    <dgm:pt modelId="{6931CDFE-DF39-46D6-85F1-8605EE4492C9}" type="pres">
      <dgm:prSet presAssocID="{B909DC1F-A593-46D4-9588-AA86CE798848}" presName="sibTrans" presStyleCnt="0"/>
      <dgm:spPr/>
    </dgm:pt>
    <dgm:pt modelId="{0B081BE7-BF2C-41E8-A70B-B855DED9CEC9}" type="pres">
      <dgm:prSet presAssocID="{4E68A938-DDDC-4AAA-9D5C-1C145B1AAF20}" presName="composite" presStyleCnt="0"/>
      <dgm:spPr/>
    </dgm:pt>
    <dgm:pt modelId="{8A1C4352-6F45-4020-9F1C-F1F678043B36}" type="pres">
      <dgm:prSet presAssocID="{4E68A938-DDDC-4AAA-9D5C-1C145B1AAF20}" presName="rect1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410697D-9157-422E-8D09-FFE8DCEC5E1C}" type="pres">
      <dgm:prSet presAssocID="{4E68A938-DDDC-4AAA-9D5C-1C145B1AAF20}" presName="wedgeRectCallout1" presStyleLbl="node1" presStyleIdx="3" presStyleCnt="6">
        <dgm:presLayoutVars>
          <dgm:bulletEnabled val="1"/>
        </dgm:presLayoutVars>
      </dgm:prSet>
      <dgm:spPr/>
    </dgm:pt>
    <dgm:pt modelId="{34487D81-F075-465F-8D53-B30AFF563ADF}" type="pres">
      <dgm:prSet presAssocID="{F006AD95-9C2E-4697-BDB5-063B04235FD8}" presName="sibTrans" presStyleCnt="0"/>
      <dgm:spPr/>
    </dgm:pt>
    <dgm:pt modelId="{4971116B-5222-4A26-B939-29161B82F9CE}" type="pres">
      <dgm:prSet presAssocID="{9A16596D-DDC4-44B7-91D8-23CD945B03C4}" presName="composite" presStyleCnt="0"/>
      <dgm:spPr/>
    </dgm:pt>
    <dgm:pt modelId="{1305B698-DF71-434A-B072-88722AD84F32}" type="pres">
      <dgm:prSet presAssocID="{9A16596D-DDC4-44B7-91D8-23CD945B03C4}" presName="rect1" presStyleLbl="bgImgPlace1" presStyleIdx="4" presStyleCnt="6" custScaleX="8845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01B3B65-044B-468A-A2F1-DDF06B35B339}" type="pres">
      <dgm:prSet presAssocID="{9A16596D-DDC4-44B7-91D8-23CD945B03C4}" presName="wedgeRectCallout1" presStyleLbl="node1" presStyleIdx="4" presStyleCnt="6">
        <dgm:presLayoutVars>
          <dgm:bulletEnabled val="1"/>
        </dgm:presLayoutVars>
      </dgm:prSet>
      <dgm:spPr/>
    </dgm:pt>
    <dgm:pt modelId="{2BA8C940-47A1-47C0-A3C5-A34A15D6EF7C}" type="pres">
      <dgm:prSet presAssocID="{C6B8505B-C173-4F97-8DF6-A993971513AC}" presName="sibTrans" presStyleCnt="0"/>
      <dgm:spPr/>
    </dgm:pt>
    <dgm:pt modelId="{849765F2-8CDD-4593-AB09-7DF77FFDBF5F}" type="pres">
      <dgm:prSet presAssocID="{46286832-7A22-4AC4-B828-C326D178158F}" presName="composite" presStyleCnt="0"/>
      <dgm:spPr/>
    </dgm:pt>
    <dgm:pt modelId="{42A57CBB-E4B6-4512-84DA-AE42BEFF2E8E}" type="pres">
      <dgm:prSet presAssocID="{46286832-7A22-4AC4-B828-C326D178158F}" presName="rect1" presStyleLbl="b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D7CBA30-4A12-403B-9850-BE313FDEEB5A}" type="pres">
      <dgm:prSet presAssocID="{46286832-7A22-4AC4-B828-C326D178158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237AFBFE-BE1B-4351-B688-B94A24CBB381}" srcId="{8CD52977-C16A-418A-8D9A-38C1172179EC}" destId="{1D81579C-8F82-457B-A73B-B12FF6F413BC}" srcOrd="1" destOrd="0" parTransId="{C7818EC8-26A4-44FA-8B50-B92C0D8EFA18}" sibTransId="{17F08E85-654B-470B-B816-75590A8A2B3C}"/>
    <dgm:cxn modelId="{A9821FD1-6804-41D6-B900-795F75BF6591}" type="presOf" srcId="{46286832-7A22-4AC4-B828-C326D178158F}" destId="{AD7CBA30-4A12-403B-9850-BE313FDEEB5A}" srcOrd="0" destOrd="0" presId="urn:microsoft.com/office/officeart/2008/layout/BendingPictureCaptionList"/>
    <dgm:cxn modelId="{37390104-AFC8-44F1-9DEE-8F51F6EF1C7C}" type="presOf" srcId="{9A16596D-DDC4-44B7-91D8-23CD945B03C4}" destId="{601B3B65-044B-468A-A2F1-DDF06B35B339}" srcOrd="0" destOrd="0" presId="urn:microsoft.com/office/officeart/2008/layout/BendingPictureCaptionList"/>
    <dgm:cxn modelId="{71C4E8CB-4044-430C-9F09-CCE4C9F78026}" type="presOf" srcId="{4E68A938-DDDC-4AAA-9D5C-1C145B1AAF20}" destId="{B410697D-9157-422E-8D09-FFE8DCEC5E1C}" srcOrd="0" destOrd="0" presId="urn:microsoft.com/office/officeart/2008/layout/BendingPictureCaptionList"/>
    <dgm:cxn modelId="{0BD38A83-A0B5-4648-BD0F-2229ABAF5F72}" srcId="{8CD52977-C16A-418A-8D9A-38C1172179EC}" destId="{9A16596D-DDC4-44B7-91D8-23CD945B03C4}" srcOrd="4" destOrd="0" parTransId="{DC769E16-51B1-4291-88B8-A3688D67F0A1}" sibTransId="{C6B8505B-C173-4F97-8DF6-A993971513AC}"/>
    <dgm:cxn modelId="{C5662C15-F7D6-41A0-97F6-5D32F0078BEF}" srcId="{8CD52977-C16A-418A-8D9A-38C1172179EC}" destId="{46286832-7A22-4AC4-B828-C326D178158F}" srcOrd="5" destOrd="0" parTransId="{5023FF0E-81A1-4A1B-95F2-1AEE418CDCB6}" sibTransId="{C3E31EA6-033D-45B7-ABCC-03BC2EDAFEE0}"/>
    <dgm:cxn modelId="{546EC453-3DFC-4CC3-A338-A109F21C6D0A}" srcId="{8CD52977-C16A-418A-8D9A-38C1172179EC}" destId="{4E68A938-DDDC-4AAA-9D5C-1C145B1AAF20}" srcOrd="3" destOrd="0" parTransId="{FF7261AF-93EA-4F63-8438-758DB4D2CC14}" sibTransId="{F006AD95-9C2E-4697-BDB5-063B04235FD8}"/>
    <dgm:cxn modelId="{6361705B-B723-4377-9640-6EB731BE98BC}" type="presOf" srcId="{8CD52977-C16A-418A-8D9A-38C1172179EC}" destId="{6FA65408-663D-4DE2-8198-6B211EADD8F2}" srcOrd="0" destOrd="0" presId="urn:microsoft.com/office/officeart/2008/layout/BendingPictureCaptionList"/>
    <dgm:cxn modelId="{A4234A8F-16C9-4A56-9AD6-E312EDFCE81C}" type="presOf" srcId="{A50D5680-2B2F-4A0D-B372-CADFC37DEBBA}" destId="{F826712D-1069-4125-82E4-63CF4ED78D3E}" srcOrd="0" destOrd="0" presId="urn:microsoft.com/office/officeart/2008/layout/BendingPictureCaptionList"/>
    <dgm:cxn modelId="{C66BF885-A7A1-417E-8203-8A693BFBF1AB}" srcId="{8CD52977-C16A-418A-8D9A-38C1172179EC}" destId="{9199EE00-77B0-41A1-BA1C-386C34A974FF}" srcOrd="0" destOrd="0" parTransId="{E64107AC-CD5A-4A11-A9FA-6DC2AA89BAF1}" sibTransId="{7B6408A5-4D27-4890-9470-A6B93A8CC210}"/>
    <dgm:cxn modelId="{6AA07B0C-9008-413C-8901-A0E208839817}" srcId="{8CD52977-C16A-418A-8D9A-38C1172179EC}" destId="{A50D5680-2B2F-4A0D-B372-CADFC37DEBBA}" srcOrd="2" destOrd="0" parTransId="{D68A60B5-58CD-4ECE-8689-C5589B46BD15}" sibTransId="{B909DC1F-A593-46D4-9588-AA86CE798848}"/>
    <dgm:cxn modelId="{E94C415A-4063-4D94-9271-4319C3E5C445}" type="presOf" srcId="{1D81579C-8F82-457B-A73B-B12FF6F413BC}" destId="{9C859520-3324-4FD6-9815-C14C4CE78A8B}" srcOrd="0" destOrd="0" presId="urn:microsoft.com/office/officeart/2008/layout/BendingPictureCaptionList"/>
    <dgm:cxn modelId="{2137735D-AF99-4386-B862-C797AF6EBA3C}" type="presOf" srcId="{9199EE00-77B0-41A1-BA1C-386C34A974FF}" destId="{73D4A57B-7418-494D-BB84-086EA3E23384}" srcOrd="0" destOrd="0" presId="urn:microsoft.com/office/officeart/2008/layout/BendingPictureCaptionList"/>
    <dgm:cxn modelId="{AB0C4156-5CC3-4F35-AD41-95B0B7844B79}" type="presParOf" srcId="{6FA65408-663D-4DE2-8198-6B211EADD8F2}" destId="{9568FEC0-5E88-4725-86C5-490591B47976}" srcOrd="0" destOrd="0" presId="urn:microsoft.com/office/officeart/2008/layout/BendingPictureCaptionList"/>
    <dgm:cxn modelId="{23352B2A-85C9-4D0D-9D0A-4C77D152FA6D}" type="presParOf" srcId="{9568FEC0-5E88-4725-86C5-490591B47976}" destId="{2B04CA20-D8B6-4423-ACA5-9C5C70EC407A}" srcOrd="0" destOrd="0" presId="urn:microsoft.com/office/officeart/2008/layout/BendingPictureCaptionList"/>
    <dgm:cxn modelId="{6CB10326-0A0C-4398-9E63-E61EAC15ABA7}" type="presParOf" srcId="{9568FEC0-5E88-4725-86C5-490591B47976}" destId="{73D4A57B-7418-494D-BB84-086EA3E23384}" srcOrd="1" destOrd="0" presId="urn:microsoft.com/office/officeart/2008/layout/BendingPictureCaptionList"/>
    <dgm:cxn modelId="{CE5E4129-10CD-4E6D-B486-1AC7BC3A5F49}" type="presParOf" srcId="{6FA65408-663D-4DE2-8198-6B211EADD8F2}" destId="{C3563EA3-8E22-4BB5-8A06-B69B2AF5BE9C}" srcOrd="1" destOrd="0" presId="urn:microsoft.com/office/officeart/2008/layout/BendingPictureCaptionList"/>
    <dgm:cxn modelId="{17B7B867-6DD6-4824-9134-8F7FDE6189E7}" type="presParOf" srcId="{6FA65408-663D-4DE2-8198-6B211EADD8F2}" destId="{D8997B00-3CB3-473B-B611-2C297163A501}" srcOrd="2" destOrd="0" presId="urn:microsoft.com/office/officeart/2008/layout/BendingPictureCaptionList"/>
    <dgm:cxn modelId="{2D912912-D540-45A3-B590-D7244A9B2553}" type="presParOf" srcId="{D8997B00-3CB3-473B-B611-2C297163A501}" destId="{10BD16E5-572B-494B-BD47-F6EF8DE444AC}" srcOrd="0" destOrd="0" presId="urn:microsoft.com/office/officeart/2008/layout/BendingPictureCaptionList"/>
    <dgm:cxn modelId="{C44D2E4C-072C-4A1A-9868-60B95F5CE5AC}" type="presParOf" srcId="{D8997B00-3CB3-473B-B611-2C297163A501}" destId="{9C859520-3324-4FD6-9815-C14C4CE78A8B}" srcOrd="1" destOrd="0" presId="urn:microsoft.com/office/officeart/2008/layout/BendingPictureCaptionList"/>
    <dgm:cxn modelId="{DD0CA9EC-6830-49EC-AB3D-7636626194D4}" type="presParOf" srcId="{6FA65408-663D-4DE2-8198-6B211EADD8F2}" destId="{A9622700-F5BD-4AB4-BE7B-7EA2603A93AC}" srcOrd="3" destOrd="0" presId="urn:microsoft.com/office/officeart/2008/layout/BendingPictureCaptionList"/>
    <dgm:cxn modelId="{318C32C8-05A7-494F-B2F9-4FF87E16E399}" type="presParOf" srcId="{6FA65408-663D-4DE2-8198-6B211EADD8F2}" destId="{6DB902A2-886F-45E4-8964-C4071839FB09}" srcOrd="4" destOrd="0" presId="urn:microsoft.com/office/officeart/2008/layout/BendingPictureCaptionList"/>
    <dgm:cxn modelId="{86E17829-4D36-45B3-A8A8-09849A72BCD4}" type="presParOf" srcId="{6DB902A2-886F-45E4-8964-C4071839FB09}" destId="{453DF0BC-07E7-4248-A62B-8F58CB5B172D}" srcOrd="0" destOrd="0" presId="urn:microsoft.com/office/officeart/2008/layout/BendingPictureCaptionList"/>
    <dgm:cxn modelId="{2CF06D91-909D-4E55-BB4E-F32C82650C0A}" type="presParOf" srcId="{6DB902A2-886F-45E4-8964-C4071839FB09}" destId="{F826712D-1069-4125-82E4-63CF4ED78D3E}" srcOrd="1" destOrd="0" presId="urn:microsoft.com/office/officeart/2008/layout/BendingPictureCaptionList"/>
    <dgm:cxn modelId="{B5A136DD-0001-4D02-BD41-2D171D0E3AF0}" type="presParOf" srcId="{6FA65408-663D-4DE2-8198-6B211EADD8F2}" destId="{6931CDFE-DF39-46D6-85F1-8605EE4492C9}" srcOrd="5" destOrd="0" presId="urn:microsoft.com/office/officeart/2008/layout/BendingPictureCaptionList"/>
    <dgm:cxn modelId="{F893D269-C1B2-412B-8694-E8FC3907CFAC}" type="presParOf" srcId="{6FA65408-663D-4DE2-8198-6B211EADD8F2}" destId="{0B081BE7-BF2C-41E8-A70B-B855DED9CEC9}" srcOrd="6" destOrd="0" presId="urn:microsoft.com/office/officeart/2008/layout/BendingPictureCaptionList"/>
    <dgm:cxn modelId="{AADDC057-C6A7-4689-8BA8-E99B80F1A7E3}" type="presParOf" srcId="{0B081BE7-BF2C-41E8-A70B-B855DED9CEC9}" destId="{8A1C4352-6F45-4020-9F1C-F1F678043B36}" srcOrd="0" destOrd="0" presId="urn:microsoft.com/office/officeart/2008/layout/BendingPictureCaptionList"/>
    <dgm:cxn modelId="{6CABDA8D-A122-4F62-96FD-B7BD64263288}" type="presParOf" srcId="{0B081BE7-BF2C-41E8-A70B-B855DED9CEC9}" destId="{B410697D-9157-422E-8D09-FFE8DCEC5E1C}" srcOrd="1" destOrd="0" presId="urn:microsoft.com/office/officeart/2008/layout/BendingPictureCaptionList"/>
    <dgm:cxn modelId="{DD25B519-2D88-4F9D-ADE0-1D1B9540FB54}" type="presParOf" srcId="{6FA65408-663D-4DE2-8198-6B211EADD8F2}" destId="{34487D81-F075-465F-8D53-B30AFF563ADF}" srcOrd="7" destOrd="0" presId="urn:microsoft.com/office/officeart/2008/layout/BendingPictureCaptionList"/>
    <dgm:cxn modelId="{751EF323-F28D-4CA4-8270-918D3B50632C}" type="presParOf" srcId="{6FA65408-663D-4DE2-8198-6B211EADD8F2}" destId="{4971116B-5222-4A26-B939-29161B82F9CE}" srcOrd="8" destOrd="0" presId="urn:microsoft.com/office/officeart/2008/layout/BendingPictureCaptionList"/>
    <dgm:cxn modelId="{76E46860-2314-4159-A276-6225EF79A8A3}" type="presParOf" srcId="{4971116B-5222-4A26-B939-29161B82F9CE}" destId="{1305B698-DF71-434A-B072-88722AD84F32}" srcOrd="0" destOrd="0" presId="urn:microsoft.com/office/officeart/2008/layout/BendingPictureCaptionList"/>
    <dgm:cxn modelId="{6115EC1F-C8CF-4A2E-BE66-8CB9860BBB71}" type="presParOf" srcId="{4971116B-5222-4A26-B939-29161B82F9CE}" destId="{601B3B65-044B-468A-A2F1-DDF06B35B339}" srcOrd="1" destOrd="0" presId="urn:microsoft.com/office/officeart/2008/layout/BendingPictureCaptionList"/>
    <dgm:cxn modelId="{0082C34A-DC12-421C-B4E9-241939545B60}" type="presParOf" srcId="{6FA65408-663D-4DE2-8198-6B211EADD8F2}" destId="{2BA8C940-47A1-47C0-A3C5-A34A15D6EF7C}" srcOrd="9" destOrd="0" presId="urn:microsoft.com/office/officeart/2008/layout/BendingPictureCaptionList"/>
    <dgm:cxn modelId="{E5562A5C-90BC-4579-90C5-AB43ED3A0C84}" type="presParOf" srcId="{6FA65408-663D-4DE2-8198-6B211EADD8F2}" destId="{849765F2-8CDD-4593-AB09-7DF77FFDBF5F}" srcOrd="10" destOrd="0" presId="urn:microsoft.com/office/officeart/2008/layout/BendingPictureCaptionList"/>
    <dgm:cxn modelId="{B00EC9DA-395C-4498-986A-AB83BE1DC063}" type="presParOf" srcId="{849765F2-8CDD-4593-AB09-7DF77FFDBF5F}" destId="{42A57CBB-E4B6-4512-84DA-AE42BEFF2E8E}" srcOrd="0" destOrd="0" presId="urn:microsoft.com/office/officeart/2008/layout/BendingPictureCaptionList"/>
    <dgm:cxn modelId="{994DC78D-CCCC-4935-8091-83BD9C21A40B}" type="presParOf" srcId="{849765F2-8CDD-4593-AB09-7DF77FFDBF5F}" destId="{AD7CBA30-4A12-403B-9850-BE313FDEEB5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3091C-30B5-4F32-8C32-4E8E228E78C4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88054E-DC99-4855-882F-DFD17919D178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Види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стресу</a:t>
          </a:r>
          <a:endParaRPr lang="ru-RU" b="1" dirty="0">
            <a:solidFill>
              <a:schemeClr val="bg1"/>
            </a:solidFill>
          </a:endParaRPr>
        </a:p>
      </dgm:t>
    </dgm:pt>
    <dgm:pt modelId="{2ECE4D2E-7379-46E0-B53C-2501F901B600}" type="parTrans" cxnId="{93D3E95B-17A7-47B1-95AC-4E935A4B5A34}">
      <dgm:prSet/>
      <dgm:spPr/>
      <dgm:t>
        <a:bodyPr/>
        <a:lstStyle/>
        <a:p>
          <a:endParaRPr lang="ru-RU"/>
        </a:p>
      </dgm:t>
    </dgm:pt>
    <dgm:pt modelId="{EEDFAF67-3965-47EE-A74C-190B61887D90}" type="sibTrans" cxnId="{93D3E95B-17A7-47B1-95AC-4E935A4B5A34}">
      <dgm:prSet/>
      <dgm:spPr/>
      <dgm:t>
        <a:bodyPr/>
        <a:lstStyle/>
        <a:p>
          <a:endParaRPr lang="ru-RU"/>
        </a:p>
      </dgm:t>
    </dgm:pt>
    <dgm:pt modelId="{3B343202-7DA5-4F3E-9144-BF9B8133A5F5}">
      <dgm:prSet phldrT="[Текст]"/>
      <dgm:spPr/>
      <dgm:t>
        <a:bodyPr/>
        <a:lstStyle/>
        <a:p>
          <a:pPr algn="just"/>
          <a:r>
            <a:rPr lang="ru-RU" b="1" dirty="0" err="1" smtClean="0">
              <a:solidFill>
                <a:schemeClr val="bg1"/>
              </a:solidFill>
            </a:rPr>
            <a:t>Еустрес</a:t>
          </a:r>
          <a:r>
            <a:rPr lang="ru-RU" dirty="0" smtClean="0">
              <a:solidFill>
                <a:schemeClr val="bg1"/>
              </a:solidFill>
            </a:rPr>
            <a:t> - </a:t>
          </a:r>
          <a:r>
            <a:rPr lang="ru-RU" dirty="0" err="1" smtClean="0">
              <a:solidFill>
                <a:schemeClr val="bg1"/>
              </a:solidFill>
            </a:rPr>
            <a:t>це</a:t>
          </a:r>
          <a:r>
            <a:rPr lang="ru-RU" dirty="0" smtClean="0">
              <a:solidFill>
                <a:schemeClr val="bg1"/>
              </a:solidFill>
            </a:rPr>
            <a:t> стан, в </a:t>
          </a:r>
          <a:r>
            <a:rPr lang="ru-RU" dirty="0" err="1" smtClean="0">
              <a:solidFill>
                <a:schemeClr val="bg1"/>
              </a:solidFill>
            </a:rPr>
            <a:t>результаті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якого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підвищується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функціональний</a:t>
          </a:r>
          <a:r>
            <a:rPr lang="ru-RU" dirty="0" smtClean="0">
              <a:solidFill>
                <a:schemeClr val="bg1"/>
              </a:solidFill>
            </a:rPr>
            <a:t> резерв </a:t>
          </a:r>
          <a:r>
            <a:rPr lang="ru-RU" dirty="0" err="1" smtClean="0">
              <a:solidFill>
                <a:schemeClr val="bg1"/>
              </a:solidFill>
            </a:rPr>
            <a:t>організму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відбувається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його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адаптація</a:t>
          </a:r>
          <a:r>
            <a:rPr lang="ru-RU" dirty="0" smtClean="0">
              <a:solidFill>
                <a:schemeClr val="bg1"/>
              </a:solidFill>
            </a:rPr>
            <a:t> до </a:t>
          </a:r>
          <a:r>
            <a:rPr lang="ru-RU" dirty="0" err="1" smtClean="0">
              <a:solidFill>
                <a:schemeClr val="bg1"/>
              </a:solidFill>
            </a:rPr>
            <a:t>стресового</a:t>
          </a:r>
          <a:r>
            <a:rPr lang="ru-RU" dirty="0" smtClean="0">
              <a:solidFill>
                <a:schemeClr val="bg1"/>
              </a:solidFill>
            </a:rPr>
            <a:t> фактору</a:t>
          </a:r>
          <a:endParaRPr lang="ru-RU" dirty="0">
            <a:solidFill>
              <a:schemeClr val="bg1"/>
            </a:solidFill>
          </a:endParaRPr>
        </a:p>
      </dgm:t>
    </dgm:pt>
    <dgm:pt modelId="{DF710BD7-22A9-4540-B12C-E04C27E4055E}" type="parTrans" cxnId="{F3A45ED6-F678-4084-86A5-5CC4A368330C}">
      <dgm:prSet/>
      <dgm:spPr/>
      <dgm:t>
        <a:bodyPr/>
        <a:lstStyle/>
        <a:p>
          <a:endParaRPr lang="ru-RU"/>
        </a:p>
      </dgm:t>
    </dgm:pt>
    <dgm:pt modelId="{33E1F89E-7CF7-4139-B428-193AE5FB01E0}" type="sibTrans" cxnId="{F3A45ED6-F678-4084-86A5-5CC4A368330C}">
      <dgm:prSet/>
      <dgm:spPr/>
      <dgm:t>
        <a:bodyPr/>
        <a:lstStyle/>
        <a:p>
          <a:endParaRPr lang="ru-RU"/>
        </a:p>
      </dgm:t>
    </dgm:pt>
    <dgm:pt modelId="{6B912691-EB4A-4DE9-8352-BF302625B6B8}">
      <dgm:prSet phldrT="[Текст]"/>
      <dgm:spPr/>
      <dgm:t>
        <a:bodyPr/>
        <a:lstStyle/>
        <a:p>
          <a:pPr algn="just"/>
          <a:r>
            <a:rPr lang="ru-RU" b="1" dirty="0" err="1" smtClean="0">
              <a:solidFill>
                <a:schemeClr val="bg1"/>
              </a:solidFill>
            </a:rPr>
            <a:t>Дистрес</a:t>
          </a:r>
          <a:r>
            <a:rPr lang="ru-RU" dirty="0" smtClean="0">
              <a:solidFill>
                <a:schemeClr val="bg1"/>
              </a:solidFill>
            </a:rPr>
            <a:t> - стан, при </a:t>
          </a:r>
          <a:r>
            <a:rPr lang="ru-RU" dirty="0" err="1" smtClean="0">
              <a:solidFill>
                <a:schemeClr val="bg1"/>
              </a:solidFill>
            </a:rPr>
            <a:t>якому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людина</a:t>
          </a:r>
          <a:r>
            <a:rPr lang="ru-RU" dirty="0" smtClean="0">
              <a:solidFill>
                <a:schemeClr val="bg1"/>
              </a:solidFill>
            </a:rPr>
            <a:t> не в </a:t>
          </a:r>
          <a:r>
            <a:rPr lang="ru-RU" dirty="0" err="1" smtClean="0">
              <a:solidFill>
                <a:schemeClr val="bg1"/>
              </a:solidFill>
            </a:rPr>
            <a:t>змозі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повністю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адаптуватися</a:t>
          </a:r>
          <a:r>
            <a:rPr lang="ru-RU" dirty="0" smtClean="0">
              <a:solidFill>
                <a:schemeClr val="bg1"/>
              </a:solidFill>
            </a:rPr>
            <a:t> до </a:t>
          </a:r>
          <a:r>
            <a:rPr lang="ru-RU" dirty="0" err="1" smtClean="0">
              <a:solidFill>
                <a:schemeClr val="bg1"/>
              </a:solidFill>
            </a:rPr>
            <a:t>стресових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ситуацій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спричинених</a:t>
          </a:r>
          <a:r>
            <a:rPr lang="ru-RU" dirty="0" smtClean="0">
              <a:solidFill>
                <a:schemeClr val="bg1"/>
              </a:solidFill>
            </a:rPr>
            <a:t> ними </a:t>
          </a:r>
          <a:r>
            <a:rPr lang="ru-RU" dirty="0" err="1" smtClean="0">
              <a:solidFill>
                <a:schemeClr val="bg1"/>
              </a:solidFill>
            </a:rPr>
            <a:t>наслідків</a:t>
          </a:r>
          <a:r>
            <a:rPr lang="ru-RU" dirty="0" smtClean="0">
              <a:solidFill>
                <a:schemeClr val="bg1"/>
              </a:solidFill>
            </a:rPr>
            <a:t> і </a:t>
          </a:r>
          <a:r>
            <a:rPr lang="ru-RU" dirty="0" err="1" smtClean="0">
              <a:solidFill>
                <a:schemeClr val="bg1"/>
              </a:solidFill>
            </a:rPr>
            <a:t>проявляє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дезадаптивну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поведінку</a:t>
          </a:r>
          <a:endParaRPr lang="ru-RU" dirty="0">
            <a:solidFill>
              <a:schemeClr val="bg1"/>
            </a:solidFill>
          </a:endParaRPr>
        </a:p>
      </dgm:t>
    </dgm:pt>
    <dgm:pt modelId="{5EED3B93-0813-4896-A2C9-662F989FF1B9}" type="parTrans" cxnId="{16F4519A-652B-4B39-A072-8B14051E626F}">
      <dgm:prSet/>
      <dgm:spPr/>
      <dgm:t>
        <a:bodyPr/>
        <a:lstStyle/>
        <a:p>
          <a:endParaRPr lang="ru-RU"/>
        </a:p>
      </dgm:t>
    </dgm:pt>
    <dgm:pt modelId="{DE56E0C9-0E55-4AC1-BADF-79FF33E4F468}" type="sibTrans" cxnId="{16F4519A-652B-4B39-A072-8B14051E626F}">
      <dgm:prSet/>
      <dgm:spPr/>
      <dgm:t>
        <a:bodyPr/>
        <a:lstStyle/>
        <a:p>
          <a:endParaRPr lang="ru-RU"/>
        </a:p>
      </dgm:t>
    </dgm:pt>
    <dgm:pt modelId="{D62F76E9-73FC-467B-8414-B3DA268C514D}" type="pres">
      <dgm:prSet presAssocID="{F7D3091C-30B5-4F32-8C32-4E8E228E78C4}" presName="composite" presStyleCnt="0">
        <dgm:presLayoutVars>
          <dgm:chMax val="1"/>
          <dgm:dir/>
          <dgm:resizeHandles val="exact"/>
        </dgm:presLayoutVars>
      </dgm:prSet>
      <dgm:spPr/>
    </dgm:pt>
    <dgm:pt modelId="{E422F534-81E2-4AAF-BF08-CB89AFC5A266}" type="pres">
      <dgm:prSet presAssocID="{5388054E-DC99-4855-882F-DFD17919D178}" presName="roof" presStyleLbl="dkBgShp" presStyleIdx="0" presStyleCnt="2"/>
      <dgm:spPr/>
      <dgm:t>
        <a:bodyPr/>
        <a:lstStyle/>
        <a:p>
          <a:endParaRPr lang="ru-RU"/>
        </a:p>
      </dgm:t>
    </dgm:pt>
    <dgm:pt modelId="{EA908CA8-69AB-4BA8-A861-2DB7C9AB52DE}" type="pres">
      <dgm:prSet presAssocID="{5388054E-DC99-4855-882F-DFD17919D178}" presName="pillars" presStyleCnt="0"/>
      <dgm:spPr/>
    </dgm:pt>
    <dgm:pt modelId="{AF249C39-9394-40CC-ACE6-724B5617FB34}" type="pres">
      <dgm:prSet presAssocID="{5388054E-DC99-4855-882F-DFD17919D17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F0698-0E14-4321-B621-5E93432D2399}" type="pres">
      <dgm:prSet presAssocID="{6B912691-EB4A-4DE9-8352-BF302625B6B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CE3C8-C3FE-4A6B-B35F-DD7F207FE890}" type="pres">
      <dgm:prSet presAssocID="{5388054E-DC99-4855-882F-DFD17919D178}" presName="base" presStyleLbl="dkBgShp" presStyleIdx="1" presStyleCnt="2"/>
      <dgm:spPr/>
    </dgm:pt>
  </dgm:ptLst>
  <dgm:cxnLst>
    <dgm:cxn modelId="{A619AF1A-60F3-4C66-86B5-B0292EBB3470}" type="presOf" srcId="{5388054E-DC99-4855-882F-DFD17919D178}" destId="{E422F534-81E2-4AAF-BF08-CB89AFC5A266}" srcOrd="0" destOrd="0" presId="urn:microsoft.com/office/officeart/2005/8/layout/hList3"/>
    <dgm:cxn modelId="{210CCA5E-C241-453C-B6F5-1376475ADB2E}" type="presOf" srcId="{3B343202-7DA5-4F3E-9144-BF9B8133A5F5}" destId="{AF249C39-9394-40CC-ACE6-724B5617FB34}" srcOrd="0" destOrd="0" presId="urn:microsoft.com/office/officeart/2005/8/layout/hList3"/>
    <dgm:cxn modelId="{F3A45ED6-F678-4084-86A5-5CC4A368330C}" srcId="{5388054E-DC99-4855-882F-DFD17919D178}" destId="{3B343202-7DA5-4F3E-9144-BF9B8133A5F5}" srcOrd="0" destOrd="0" parTransId="{DF710BD7-22A9-4540-B12C-E04C27E4055E}" sibTransId="{33E1F89E-7CF7-4139-B428-193AE5FB01E0}"/>
    <dgm:cxn modelId="{93D3E95B-17A7-47B1-95AC-4E935A4B5A34}" srcId="{F7D3091C-30B5-4F32-8C32-4E8E228E78C4}" destId="{5388054E-DC99-4855-882F-DFD17919D178}" srcOrd="0" destOrd="0" parTransId="{2ECE4D2E-7379-46E0-B53C-2501F901B600}" sibTransId="{EEDFAF67-3965-47EE-A74C-190B61887D90}"/>
    <dgm:cxn modelId="{16F4519A-652B-4B39-A072-8B14051E626F}" srcId="{5388054E-DC99-4855-882F-DFD17919D178}" destId="{6B912691-EB4A-4DE9-8352-BF302625B6B8}" srcOrd="1" destOrd="0" parTransId="{5EED3B93-0813-4896-A2C9-662F989FF1B9}" sibTransId="{DE56E0C9-0E55-4AC1-BADF-79FF33E4F468}"/>
    <dgm:cxn modelId="{317A1CDF-9CC8-41E6-A539-BB9DF43B91EB}" type="presOf" srcId="{6B912691-EB4A-4DE9-8352-BF302625B6B8}" destId="{C88F0698-0E14-4321-B621-5E93432D2399}" srcOrd="0" destOrd="0" presId="urn:microsoft.com/office/officeart/2005/8/layout/hList3"/>
    <dgm:cxn modelId="{B975DCE0-7418-4774-BE0A-826692F0DCFA}" type="presOf" srcId="{F7D3091C-30B5-4F32-8C32-4E8E228E78C4}" destId="{D62F76E9-73FC-467B-8414-B3DA268C514D}" srcOrd="0" destOrd="0" presId="urn:microsoft.com/office/officeart/2005/8/layout/hList3"/>
    <dgm:cxn modelId="{0EAC1034-909C-464B-8B93-2750CFA10E63}" type="presParOf" srcId="{D62F76E9-73FC-467B-8414-B3DA268C514D}" destId="{E422F534-81E2-4AAF-BF08-CB89AFC5A266}" srcOrd="0" destOrd="0" presId="urn:microsoft.com/office/officeart/2005/8/layout/hList3"/>
    <dgm:cxn modelId="{7F150DE5-FC40-4945-BEA4-0043734C73EE}" type="presParOf" srcId="{D62F76E9-73FC-467B-8414-B3DA268C514D}" destId="{EA908CA8-69AB-4BA8-A861-2DB7C9AB52DE}" srcOrd="1" destOrd="0" presId="urn:microsoft.com/office/officeart/2005/8/layout/hList3"/>
    <dgm:cxn modelId="{9982CC7A-EE65-4F06-974E-2CB2DD83EE9B}" type="presParOf" srcId="{EA908CA8-69AB-4BA8-A861-2DB7C9AB52DE}" destId="{AF249C39-9394-40CC-ACE6-724B5617FB34}" srcOrd="0" destOrd="0" presId="urn:microsoft.com/office/officeart/2005/8/layout/hList3"/>
    <dgm:cxn modelId="{FAE5C3CE-74C5-4DF8-A036-95E1A27D030E}" type="presParOf" srcId="{EA908CA8-69AB-4BA8-A861-2DB7C9AB52DE}" destId="{C88F0698-0E14-4321-B621-5E93432D2399}" srcOrd="1" destOrd="0" presId="urn:microsoft.com/office/officeart/2005/8/layout/hList3"/>
    <dgm:cxn modelId="{F8895034-3563-4814-89F3-8C42340A3092}" type="presParOf" srcId="{D62F76E9-73FC-467B-8414-B3DA268C514D}" destId="{233CE3C8-C3FE-4A6B-B35F-DD7F207FE89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6EE3-9E38-4EDD-866E-2C111568BCFB}">
      <dsp:nvSpPr>
        <dsp:cNvPr id="0" name=""/>
        <dsp:cNvSpPr/>
      </dsp:nvSpPr>
      <dsp:spPr>
        <a:xfrm>
          <a:off x="0" y="0"/>
          <a:ext cx="11623963" cy="15715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err="1" smtClean="0">
              <a:solidFill>
                <a:schemeClr val="bg1"/>
              </a:solidFill>
            </a:rPr>
            <a:t>Ендокринні</a:t>
          </a:r>
          <a:r>
            <a:rPr lang="ru-RU" sz="6500" b="1" kern="1200" dirty="0" smtClean="0">
              <a:solidFill>
                <a:schemeClr val="bg1"/>
              </a:solidFill>
            </a:rPr>
            <a:t> </a:t>
          </a:r>
          <a:r>
            <a:rPr lang="ru-RU" sz="6500" b="1" kern="1200" dirty="0" err="1" smtClean="0">
              <a:solidFill>
                <a:schemeClr val="bg1"/>
              </a:solidFill>
            </a:rPr>
            <a:t>захворювання</a:t>
          </a:r>
          <a:endParaRPr lang="ru-RU" sz="6500" b="1" kern="1200" dirty="0">
            <a:solidFill>
              <a:schemeClr val="bg1"/>
            </a:solidFill>
          </a:endParaRPr>
        </a:p>
      </dsp:txBody>
      <dsp:txXfrm>
        <a:off x="0" y="0"/>
        <a:ext cx="11623963" cy="1571567"/>
      </dsp:txXfrm>
    </dsp:sp>
    <dsp:sp modelId="{3FBB2103-C89A-4B41-94D8-F2A6BF313644}">
      <dsp:nvSpPr>
        <dsp:cNvPr id="0" name=""/>
        <dsp:cNvSpPr/>
      </dsp:nvSpPr>
      <dsp:spPr>
        <a:xfrm>
          <a:off x="5675" y="1571567"/>
          <a:ext cx="3870870" cy="33002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err="1" smtClean="0">
              <a:solidFill>
                <a:schemeClr val="bg1"/>
              </a:solidFill>
            </a:rPr>
            <a:t>Гіперфункція</a:t>
          </a:r>
          <a:r>
            <a:rPr lang="ru-RU" sz="4200" kern="1200" dirty="0" smtClean="0">
              <a:solidFill>
                <a:schemeClr val="bg1"/>
              </a:solidFill>
            </a:rPr>
            <a:t> – </a:t>
          </a:r>
          <a:r>
            <a:rPr lang="ru-RU" sz="4200" kern="1200" dirty="0" err="1" smtClean="0">
              <a:solidFill>
                <a:schemeClr val="bg1"/>
              </a:solidFill>
            </a:rPr>
            <a:t>виділення</a:t>
          </a:r>
          <a:r>
            <a:rPr lang="ru-RU" sz="4200" kern="1200" dirty="0" smtClean="0">
              <a:solidFill>
                <a:schemeClr val="bg1"/>
              </a:solidFill>
            </a:rPr>
            <a:t> </a:t>
          </a:r>
          <a:r>
            <a:rPr lang="ru-RU" sz="4200" kern="1200" dirty="0" err="1" smtClean="0">
              <a:solidFill>
                <a:schemeClr val="bg1"/>
              </a:solidFill>
            </a:rPr>
            <a:t>надлишку</a:t>
          </a:r>
          <a:r>
            <a:rPr lang="ru-RU" sz="4200" kern="1200" dirty="0" smtClean="0">
              <a:solidFill>
                <a:schemeClr val="bg1"/>
              </a:solidFill>
            </a:rPr>
            <a:t> гормону</a:t>
          </a:r>
          <a:endParaRPr lang="ru-RU" sz="4200" kern="1200" dirty="0">
            <a:solidFill>
              <a:schemeClr val="bg1"/>
            </a:solidFill>
          </a:endParaRPr>
        </a:p>
      </dsp:txBody>
      <dsp:txXfrm>
        <a:off x="5675" y="1571567"/>
        <a:ext cx="3870870" cy="3300291"/>
      </dsp:txXfrm>
    </dsp:sp>
    <dsp:sp modelId="{75D46342-09F7-46E7-A824-883428E8D398}">
      <dsp:nvSpPr>
        <dsp:cNvPr id="0" name=""/>
        <dsp:cNvSpPr/>
      </dsp:nvSpPr>
      <dsp:spPr>
        <a:xfrm>
          <a:off x="3876546" y="1571567"/>
          <a:ext cx="3870870" cy="3300291"/>
        </a:xfrm>
        <a:prstGeom prst="rect">
          <a:avLst/>
        </a:prstGeom>
        <a:solidFill>
          <a:schemeClr val="accent2">
            <a:hueOff val="2394041"/>
            <a:satOff val="-7276"/>
            <a:lumOff val="-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err="1" smtClean="0">
              <a:solidFill>
                <a:schemeClr val="bg1"/>
              </a:solidFill>
            </a:rPr>
            <a:t>Гіпофункція</a:t>
          </a:r>
          <a:r>
            <a:rPr lang="ru-RU" sz="4200" b="1" kern="1200" dirty="0" smtClean="0">
              <a:solidFill>
                <a:schemeClr val="bg1"/>
              </a:solidFill>
            </a:rPr>
            <a:t> </a:t>
          </a:r>
          <a:r>
            <a:rPr lang="ru-RU" sz="4200" kern="1200" dirty="0" smtClean="0">
              <a:solidFill>
                <a:schemeClr val="bg1"/>
              </a:solidFill>
            </a:rPr>
            <a:t>– </a:t>
          </a:r>
          <a:r>
            <a:rPr lang="ru-RU" sz="4200" kern="1200" dirty="0" err="1" smtClean="0">
              <a:solidFill>
                <a:schemeClr val="bg1"/>
              </a:solidFill>
            </a:rPr>
            <a:t>виділення</a:t>
          </a:r>
          <a:r>
            <a:rPr lang="ru-RU" sz="4200" kern="1200" dirty="0" smtClean="0">
              <a:solidFill>
                <a:schemeClr val="bg1"/>
              </a:solidFill>
            </a:rPr>
            <a:t> </a:t>
          </a:r>
          <a:r>
            <a:rPr lang="ru-RU" sz="4200" kern="1200" dirty="0" err="1" smtClean="0">
              <a:solidFill>
                <a:schemeClr val="bg1"/>
              </a:solidFill>
            </a:rPr>
            <a:t>недостатньої</a:t>
          </a:r>
          <a:r>
            <a:rPr lang="ru-RU" sz="4200" kern="1200" dirty="0" smtClean="0">
              <a:solidFill>
                <a:schemeClr val="bg1"/>
              </a:solidFill>
            </a:rPr>
            <a:t> </a:t>
          </a:r>
          <a:r>
            <a:rPr lang="ru-RU" sz="4200" kern="1200" dirty="0" err="1" smtClean="0">
              <a:solidFill>
                <a:schemeClr val="bg1"/>
              </a:solidFill>
            </a:rPr>
            <a:t>кількості</a:t>
          </a:r>
          <a:r>
            <a:rPr lang="ru-RU" sz="4200" kern="1200" dirty="0" smtClean="0">
              <a:solidFill>
                <a:schemeClr val="bg1"/>
              </a:solidFill>
            </a:rPr>
            <a:t> гормону</a:t>
          </a:r>
          <a:endParaRPr lang="ru-RU" sz="4200" kern="1200" dirty="0">
            <a:solidFill>
              <a:schemeClr val="bg1"/>
            </a:solidFill>
          </a:endParaRPr>
        </a:p>
      </dsp:txBody>
      <dsp:txXfrm>
        <a:off x="3876546" y="1571567"/>
        <a:ext cx="3870870" cy="3300291"/>
      </dsp:txXfrm>
    </dsp:sp>
    <dsp:sp modelId="{834F29EC-4AB7-41A4-A3D2-43A0C6F70CCD}">
      <dsp:nvSpPr>
        <dsp:cNvPr id="0" name=""/>
        <dsp:cNvSpPr/>
      </dsp:nvSpPr>
      <dsp:spPr>
        <a:xfrm>
          <a:off x="7747416" y="1571567"/>
          <a:ext cx="3870870" cy="3300291"/>
        </a:xfrm>
        <a:prstGeom prst="rect">
          <a:avLst/>
        </a:prstGeom>
        <a:solidFill>
          <a:schemeClr val="accent2">
            <a:hueOff val="4788082"/>
            <a:satOff val="-14551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err="1" smtClean="0">
              <a:solidFill>
                <a:schemeClr val="bg1"/>
              </a:solidFill>
            </a:rPr>
            <a:t>Дисфункція</a:t>
          </a:r>
          <a:r>
            <a:rPr lang="ru-RU" sz="4200" kern="1200" dirty="0" smtClean="0">
              <a:solidFill>
                <a:schemeClr val="bg1"/>
              </a:solidFill>
            </a:rPr>
            <a:t> – </a:t>
          </a:r>
          <a:r>
            <a:rPr lang="ru-RU" sz="4200" kern="1200" dirty="0" err="1" smtClean="0">
              <a:solidFill>
                <a:schemeClr val="bg1"/>
              </a:solidFill>
            </a:rPr>
            <a:t>вироблення</a:t>
          </a:r>
          <a:r>
            <a:rPr lang="ru-RU" sz="4200" kern="1200" dirty="0" smtClean="0">
              <a:solidFill>
                <a:schemeClr val="bg1"/>
              </a:solidFill>
            </a:rPr>
            <a:t> </a:t>
          </a:r>
          <a:r>
            <a:rPr lang="ru-RU" sz="4200" kern="1200" dirty="0" err="1" smtClean="0">
              <a:solidFill>
                <a:schemeClr val="bg1"/>
              </a:solidFill>
            </a:rPr>
            <a:t>якісно</a:t>
          </a:r>
          <a:r>
            <a:rPr lang="ru-RU" sz="4200" kern="1200" dirty="0" smtClean="0">
              <a:solidFill>
                <a:schemeClr val="bg1"/>
              </a:solidFill>
            </a:rPr>
            <a:t> </a:t>
          </a:r>
          <a:r>
            <a:rPr lang="ru-RU" sz="4200" kern="1200" dirty="0" err="1" smtClean="0">
              <a:solidFill>
                <a:schemeClr val="bg1"/>
              </a:solidFill>
            </a:rPr>
            <a:t>іншого</a:t>
          </a:r>
          <a:r>
            <a:rPr lang="ru-RU" sz="4200" kern="1200" dirty="0" smtClean="0">
              <a:solidFill>
                <a:schemeClr val="bg1"/>
              </a:solidFill>
            </a:rPr>
            <a:t> гормону</a:t>
          </a:r>
          <a:endParaRPr lang="ru-RU" sz="4200" kern="1200" dirty="0">
            <a:solidFill>
              <a:schemeClr val="bg1"/>
            </a:solidFill>
          </a:endParaRPr>
        </a:p>
      </dsp:txBody>
      <dsp:txXfrm>
        <a:off x="7747416" y="1571567"/>
        <a:ext cx="3870870" cy="3300291"/>
      </dsp:txXfrm>
    </dsp:sp>
    <dsp:sp modelId="{A414EE25-8675-489A-98A9-37F5E1078A51}">
      <dsp:nvSpPr>
        <dsp:cNvPr id="0" name=""/>
        <dsp:cNvSpPr/>
      </dsp:nvSpPr>
      <dsp:spPr>
        <a:xfrm>
          <a:off x="0" y="4871858"/>
          <a:ext cx="11623963" cy="36669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4CA20-D8B6-4423-ACA5-9C5C70EC407A}">
      <dsp:nvSpPr>
        <dsp:cNvPr id="0" name=""/>
        <dsp:cNvSpPr/>
      </dsp:nvSpPr>
      <dsp:spPr>
        <a:xfrm>
          <a:off x="1474535" y="2174"/>
          <a:ext cx="3217461" cy="257396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A57B-7418-494D-BB84-086EA3E23384}">
      <dsp:nvSpPr>
        <dsp:cNvPr id="0" name=""/>
        <dsp:cNvSpPr/>
      </dsp:nvSpPr>
      <dsp:spPr>
        <a:xfrm>
          <a:off x="1764106" y="2318746"/>
          <a:ext cx="2863540" cy="900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002060"/>
              </a:solidFill>
            </a:rPr>
            <a:t>Карликовість</a:t>
          </a:r>
          <a:r>
            <a:rPr lang="ru-RU" sz="2500" b="1" kern="1200" dirty="0" smtClean="0">
              <a:solidFill>
                <a:srgbClr val="002060"/>
              </a:solidFill>
            </a:rPr>
            <a:t> та </a:t>
          </a:r>
          <a:r>
            <a:rPr lang="ru-RU" sz="2500" b="1" kern="1200" dirty="0" err="1" smtClean="0">
              <a:solidFill>
                <a:srgbClr val="002060"/>
              </a:solidFill>
            </a:rPr>
            <a:t>гігантизм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1764106" y="2318746"/>
        <a:ext cx="2863540" cy="900889"/>
      </dsp:txXfrm>
    </dsp:sp>
    <dsp:sp modelId="{10BD16E5-572B-494B-BD47-F6EF8DE444AC}">
      <dsp:nvSpPr>
        <dsp:cNvPr id="0" name=""/>
        <dsp:cNvSpPr/>
      </dsp:nvSpPr>
      <dsp:spPr>
        <a:xfrm>
          <a:off x="5013742" y="2174"/>
          <a:ext cx="3217461" cy="257396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59520-3324-4FD6-9815-C14C4CE78A8B}">
      <dsp:nvSpPr>
        <dsp:cNvPr id="0" name=""/>
        <dsp:cNvSpPr/>
      </dsp:nvSpPr>
      <dsp:spPr>
        <a:xfrm>
          <a:off x="5303313" y="2318746"/>
          <a:ext cx="2863540" cy="900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957616"/>
            <a:satOff val="-2910"/>
            <a:lumOff val="-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002060"/>
              </a:solidFill>
            </a:rPr>
            <a:t>Акромегалія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5303313" y="2318746"/>
        <a:ext cx="2863540" cy="900889"/>
      </dsp:txXfrm>
    </dsp:sp>
    <dsp:sp modelId="{453DF0BC-07E7-4248-A62B-8F58CB5B172D}">
      <dsp:nvSpPr>
        <dsp:cNvPr id="0" name=""/>
        <dsp:cNvSpPr/>
      </dsp:nvSpPr>
      <dsp:spPr>
        <a:xfrm>
          <a:off x="8552949" y="2174"/>
          <a:ext cx="3217461" cy="257396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6712D-1069-4125-82E4-63CF4ED78D3E}">
      <dsp:nvSpPr>
        <dsp:cNvPr id="0" name=""/>
        <dsp:cNvSpPr/>
      </dsp:nvSpPr>
      <dsp:spPr>
        <a:xfrm>
          <a:off x="8842521" y="2318746"/>
          <a:ext cx="2863540" cy="900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1915233"/>
            <a:satOff val="-5820"/>
            <a:lumOff val="-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</a:rPr>
            <a:t>Бронзова хвороба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8842521" y="2318746"/>
        <a:ext cx="2863540" cy="900889"/>
      </dsp:txXfrm>
    </dsp:sp>
    <dsp:sp modelId="{8A1C4352-6F45-4020-9F1C-F1F678043B36}">
      <dsp:nvSpPr>
        <dsp:cNvPr id="0" name=""/>
        <dsp:cNvSpPr/>
      </dsp:nvSpPr>
      <dsp:spPr>
        <a:xfrm>
          <a:off x="1599557" y="3541382"/>
          <a:ext cx="3217461" cy="257396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0697D-9157-422E-8D09-FFE8DCEC5E1C}">
      <dsp:nvSpPr>
        <dsp:cNvPr id="0" name=""/>
        <dsp:cNvSpPr/>
      </dsp:nvSpPr>
      <dsp:spPr>
        <a:xfrm>
          <a:off x="1889129" y="5857954"/>
          <a:ext cx="2863540" cy="900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2872849"/>
            <a:satOff val="-8731"/>
            <a:lumOff val="-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002060"/>
              </a:solidFill>
            </a:rPr>
            <a:t>Міксдема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1889129" y="5857954"/>
        <a:ext cx="2863540" cy="900889"/>
      </dsp:txXfrm>
    </dsp:sp>
    <dsp:sp modelId="{1305B698-DF71-434A-B072-88722AD84F32}">
      <dsp:nvSpPr>
        <dsp:cNvPr id="0" name=""/>
        <dsp:cNvSpPr/>
      </dsp:nvSpPr>
      <dsp:spPr>
        <a:xfrm>
          <a:off x="5138764" y="3541382"/>
          <a:ext cx="2846069" cy="257396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B3B65-044B-468A-A2F1-DDF06B35B339}">
      <dsp:nvSpPr>
        <dsp:cNvPr id="0" name=""/>
        <dsp:cNvSpPr/>
      </dsp:nvSpPr>
      <dsp:spPr>
        <a:xfrm>
          <a:off x="5242640" y="5857954"/>
          <a:ext cx="2863540" cy="900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3830465"/>
            <a:satOff val="-11641"/>
            <a:lumOff val="-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002060"/>
              </a:solidFill>
            </a:rPr>
            <a:t>Кретинізм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5242640" y="5857954"/>
        <a:ext cx="2863540" cy="900889"/>
      </dsp:txXfrm>
    </dsp:sp>
    <dsp:sp modelId="{42A57CBB-E4B6-4512-84DA-AE42BEFF2E8E}">
      <dsp:nvSpPr>
        <dsp:cNvPr id="0" name=""/>
        <dsp:cNvSpPr/>
      </dsp:nvSpPr>
      <dsp:spPr>
        <a:xfrm>
          <a:off x="8427927" y="3541382"/>
          <a:ext cx="3217461" cy="257396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CBA30-4A12-403B-9850-BE313FDEEB5A}">
      <dsp:nvSpPr>
        <dsp:cNvPr id="0" name=""/>
        <dsp:cNvSpPr/>
      </dsp:nvSpPr>
      <dsp:spPr>
        <a:xfrm>
          <a:off x="8717498" y="5857954"/>
          <a:ext cx="2863540" cy="900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4788082"/>
            <a:satOff val="-14551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</a:rPr>
            <a:t>Базедова хвороба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8717498" y="5857954"/>
        <a:ext cx="2863540" cy="900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2F534-81E2-4AAF-BF08-CB89AFC5A266}">
      <dsp:nvSpPr>
        <dsp:cNvPr id="0" name=""/>
        <dsp:cNvSpPr/>
      </dsp:nvSpPr>
      <dsp:spPr>
        <a:xfrm>
          <a:off x="0" y="0"/>
          <a:ext cx="11651672" cy="196595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err="1" smtClean="0">
              <a:solidFill>
                <a:schemeClr val="bg1"/>
              </a:solidFill>
            </a:rPr>
            <a:t>Види</a:t>
          </a:r>
          <a:r>
            <a:rPr lang="ru-RU" sz="6500" b="1" kern="1200" dirty="0" smtClean="0">
              <a:solidFill>
                <a:schemeClr val="bg1"/>
              </a:solidFill>
            </a:rPr>
            <a:t> </a:t>
          </a:r>
          <a:r>
            <a:rPr lang="ru-RU" sz="6500" b="1" kern="1200" dirty="0" err="1" smtClean="0">
              <a:solidFill>
                <a:schemeClr val="bg1"/>
              </a:solidFill>
            </a:rPr>
            <a:t>стресу</a:t>
          </a:r>
          <a:endParaRPr lang="ru-RU" sz="6500" b="1" kern="1200" dirty="0">
            <a:solidFill>
              <a:schemeClr val="bg1"/>
            </a:solidFill>
          </a:endParaRPr>
        </a:p>
      </dsp:txBody>
      <dsp:txXfrm>
        <a:off x="0" y="0"/>
        <a:ext cx="11651672" cy="1965959"/>
      </dsp:txXfrm>
    </dsp:sp>
    <dsp:sp modelId="{AF249C39-9394-40CC-ACE6-724B5617FB34}">
      <dsp:nvSpPr>
        <dsp:cNvPr id="0" name=""/>
        <dsp:cNvSpPr/>
      </dsp:nvSpPr>
      <dsp:spPr>
        <a:xfrm>
          <a:off x="0" y="1965959"/>
          <a:ext cx="5825836" cy="41285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err="1" smtClean="0">
              <a:solidFill>
                <a:schemeClr val="bg1"/>
              </a:solidFill>
            </a:rPr>
            <a:t>Еустрес</a:t>
          </a:r>
          <a:r>
            <a:rPr lang="ru-RU" sz="3900" kern="1200" dirty="0" smtClean="0">
              <a:solidFill>
                <a:schemeClr val="bg1"/>
              </a:solidFill>
            </a:rPr>
            <a:t> - </a:t>
          </a:r>
          <a:r>
            <a:rPr lang="ru-RU" sz="3900" kern="1200" dirty="0" err="1" smtClean="0">
              <a:solidFill>
                <a:schemeClr val="bg1"/>
              </a:solidFill>
            </a:rPr>
            <a:t>це</a:t>
          </a:r>
          <a:r>
            <a:rPr lang="ru-RU" sz="3900" kern="1200" dirty="0" smtClean="0">
              <a:solidFill>
                <a:schemeClr val="bg1"/>
              </a:solidFill>
            </a:rPr>
            <a:t> стан, в </a:t>
          </a:r>
          <a:r>
            <a:rPr lang="ru-RU" sz="3900" kern="1200" dirty="0" err="1" smtClean="0">
              <a:solidFill>
                <a:schemeClr val="bg1"/>
              </a:solidFill>
            </a:rPr>
            <a:t>результаті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якого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підвищується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функціональний</a:t>
          </a:r>
          <a:r>
            <a:rPr lang="ru-RU" sz="3900" kern="1200" dirty="0" smtClean="0">
              <a:solidFill>
                <a:schemeClr val="bg1"/>
              </a:solidFill>
            </a:rPr>
            <a:t> резерв </a:t>
          </a:r>
          <a:r>
            <a:rPr lang="ru-RU" sz="3900" kern="1200" dirty="0" err="1" smtClean="0">
              <a:solidFill>
                <a:schemeClr val="bg1"/>
              </a:solidFill>
            </a:rPr>
            <a:t>організму</a:t>
          </a:r>
          <a:r>
            <a:rPr lang="ru-RU" sz="3900" kern="1200" dirty="0" smtClean="0">
              <a:solidFill>
                <a:schemeClr val="bg1"/>
              </a:solidFill>
            </a:rPr>
            <a:t>, </a:t>
          </a:r>
          <a:r>
            <a:rPr lang="ru-RU" sz="3900" kern="1200" dirty="0" err="1" smtClean="0">
              <a:solidFill>
                <a:schemeClr val="bg1"/>
              </a:solidFill>
            </a:rPr>
            <a:t>відбувається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його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адаптація</a:t>
          </a:r>
          <a:r>
            <a:rPr lang="ru-RU" sz="3900" kern="1200" dirty="0" smtClean="0">
              <a:solidFill>
                <a:schemeClr val="bg1"/>
              </a:solidFill>
            </a:rPr>
            <a:t> до </a:t>
          </a:r>
          <a:r>
            <a:rPr lang="ru-RU" sz="3900" kern="1200" dirty="0" err="1" smtClean="0">
              <a:solidFill>
                <a:schemeClr val="bg1"/>
              </a:solidFill>
            </a:rPr>
            <a:t>стресового</a:t>
          </a:r>
          <a:r>
            <a:rPr lang="ru-RU" sz="3900" kern="1200" dirty="0" smtClean="0">
              <a:solidFill>
                <a:schemeClr val="bg1"/>
              </a:solidFill>
            </a:rPr>
            <a:t> фактору</a:t>
          </a:r>
          <a:endParaRPr lang="ru-RU" sz="3900" kern="1200" dirty="0">
            <a:solidFill>
              <a:schemeClr val="bg1"/>
            </a:solidFill>
          </a:endParaRPr>
        </a:p>
      </dsp:txBody>
      <dsp:txXfrm>
        <a:off x="0" y="1965959"/>
        <a:ext cx="5825836" cy="4128515"/>
      </dsp:txXfrm>
    </dsp:sp>
    <dsp:sp modelId="{C88F0698-0E14-4321-B621-5E93432D2399}">
      <dsp:nvSpPr>
        <dsp:cNvPr id="0" name=""/>
        <dsp:cNvSpPr/>
      </dsp:nvSpPr>
      <dsp:spPr>
        <a:xfrm>
          <a:off x="5825836" y="1965959"/>
          <a:ext cx="5825836" cy="4128515"/>
        </a:xfrm>
        <a:prstGeom prst="rect">
          <a:avLst/>
        </a:prstGeom>
        <a:solidFill>
          <a:schemeClr val="accent2">
            <a:hueOff val="4788082"/>
            <a:satOff val="-14551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err="1" smtClean="0">
              <a:solidFill>
                <a:schemeClr val="bg1"/>
              </a:solidFill>
            </a:rPr>
            <a:t>Дистрес</a:t>
          </a:r>
          <a:r>
            <a:rPr lang="ru-RU" sz="3900" kern="1200" dirty="0" smtClean="0">
              <a:solidFill>
                <a:schemeClr val="bg1"/>
              </a:solidFill>
            </a:rPr>
            <a:t> - стан, при </a:t>
          </a:r>
          <a:r>
            <a:rPr lang="ru-RU" sz="3900" kern="1200" dirty="0" err="1" smtClean="0">
              <a:solidFill>
                <a:schemeClr val="bg1"/>
              </a:solidFill>
            </a:rPr>
            <a:t>якому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людина</a:t>
          </a:r>
          <a:r>
            <a:rPr lang="ru-RU" sz="3900" kern="1200" dirty="0" smtClean="0">
              <a:solidFill>
                <a:schemeClr val="bg1"/>
              </a:solidFill>
            </a:rPr>
            <a:t> не в </a:t>
          </a:r>
          <a:r>
            <a:rPr lang="ru-RU" sz="3900" kern="1200" dirty="0" err="1" smtClean="0">
              <a:solidFill>
                <a:schemeClr val="bg1"/>
              </a:solidFill>
            </a:rPr>
            <a:t>змозі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повністю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адаптуватися</a:t>
          </a:r>
          <a:r>
            <a:rPr lang="ru-RU" sz="3900" kern="1200" dirty="0" smtClean="0">
              <a:solidFill>
                <a:schemeClr val="bg1"/>
              </a:solidFill>
            </a:rPr>
            <a:t> до </a:t>
          </a:r>
          <a:r>
            <a:rPr lang="ru-RU" sz="3900" kern="1200" dirty="0" err="1" smtClean="0">
              <a:solidFill>
                <a:schemeClr val="bg1"/>
              </a:solidFill>
            </a:rPr>
            <a:t>стресових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ситуацій</a:t>
          </a:r>
          <a:r>
            <a:rPr lang="ru-RU" sz="3900" kern="1200" dirty="0" smtClean="0">
              <a:solidFill>
                <a:schemeClr val="bg1"/>
              </a:solidFill>
            </a:rPr>
            <a:t> та </a:t>
          </a:r>
          <a:r>
            <a:rPr lang="ru-RU" sz="3900" kern="1200" dirty="0" err="1" smtClean="0">
              <a:solidFill>
                <a:schemeClr val="bg1"/>
              </a:solidFill>
            </a:rPr>
            <a:t>спричинених</a:t>
          </a:r>
          <a:r>
            <a:rPr lang="ru-RU" sz="3900" kern="1200" dirty="0" smtClean="0">
              <a:solidFill>
                <a:schemeClr val="bg1"/>
              </a:solidFill>
            </a:rPr>
            <a:t> ними </a:t>
          </a:r>
          <a:r>
            <a:rPr lang="ru-RU" sz="3900" kern="1200" dirty="0" err="1" smtClean="0">
              <a:solidFill>
                <a:schemeClr val="bg1"/>
              </a:solidFill>
            </a:rPr>
            <a:t>наслідків</a:t>
          </a:r>
          <a:r>
            <a:rPr lang="ru-RU" sz="3900" kern="1200" dirty="0" smtClean="0">
              <a:solidFill>
                <a:schemeClr val="bg1"/>
              </a:solidFill>
            </a:rPr>
            <a:t> і </a:t>
          </a:r>
          <a:r>
            <a:rPr lang="ru-RU" sz="3900" kern="1200" dirty="0" err="1" smtClean="0">
              <a:solidFill>
                <a:schemeClr val="bg1"/>
              </a:solidFill>
            </a:rPr>
            <a:t>проявляє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дезадаптивну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поведінку</a:t>
          </a:r>
          <a:endParaRPr lang="ru-RU" sz="3900" kern="1200" dirty="0">
            <a:solidFill>
              <a:schemeClr val="bg1"/>
            </a:solidFill>
          </a:endParaRPr>
        </a:p>
      </dsp:txBody>
      <dsp:txXfrm>
        <a:off x="5825836" y="1965959"/>
        <a:ext cx="5825836" cy="4128515"/>
      </dsp:txXfrm>
    </dsp:sp>
    <dsp:sp modelId="{233CE3C8-C3FE-4A6B-B35F-DD7F207FE890}">
      <dsp:nvSpPr>
        <dsp:cNvPr id="0" name=""/>
        <dsp:cNvSpPr/>
      </dsp:nvSpPr>
      <dsp:spPr>
        <a:xfrm>
          <a:off x="0" y="6094475"/>
          <a:ext cx="11651672" cy="45872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8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3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4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2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7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3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790D8-32A7-419D-8436-1B56564C340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E510-8A53-4028-86D1-4DF2B589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0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30744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3465141" TargetMode="External"/><Relationship Id="rId4" Type="http://schemas.openxmlformats.org/officeDocument/2006/relationships/hyperlink" Target="https://learningapps.org/20689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235527"/>
            <a:ext cx="11804072" cy="1861561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Профілактика захворювань ендокринної системи. Стрес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39" y="4461163"/>
            <a:ext cx="2100488" cy="22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43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15" y="372703"/>
            <a:ext cx="9170057" cy="61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55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5229389"/>
              </p:ext>
            </p:extLst>
          </p:nvPr>
        </p:nvGraphicFramePr>
        <p:xfrm>
          <a:off x="346364" y="166255"/>
          <a:ext cx="11651672" cy="655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140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345" y="0"/>
            <a:ext cx="4613563" cy="54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Антистресові рекомендації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707246"/>
            <a:ext cx="11125200" cy="587366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74976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93964"/>
            <a:ext cx="11623963" cy="642850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Інтернет-ресурси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learningapps.org/3074461</a:t>
            </a:r>
            <a:endParaRPr lang="uk-UA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learningapps.org/2068900</a:t>
            </a:r>
            <a:endParaRPr lang="uk-UA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learningapps.org/3465141</a:t>
            </a:r>
            <a:endParaRPr 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59050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673" y="152400"/>
            <a:ext cx="11734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err="1" smtClean="0">
                <a:solidFill>
                  <a:schemeClr val="bg1"/>
                </a:solidFill>
              </a:rPr>
              <a:t>Ендокринні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sz="3200" dirty="0" smtClean="0">
                <a:solidFill>
                  <a:schemeClr val="bg1"/>
                </a:solidFill>
              </a:rPr>
              <a:t> - </a:t>
            </a:r>
            <a:r>
              <a:rPr lang="ru-RU" sz="3200" dirty="0" err="1" smtClean="0">
                <a:solidFill>
                  <a:schemeClr val="bg1"/>
                </a:solidFill>
              </a:rPr>
              <a:t>це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хвороби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виникають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разі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порушення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ендокринних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залоз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1243172"/>
              </p:ext>
            </p:extLst>
          </p:nvPr>
        </p:nvGraphicFramePr>
        <p:xfrm>
          <a:off x="332509" y="1551709"/>
          <a:ext cx="11623963" cy="52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3997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7" y="152401"/>
            <a:ext cx="8839201" cy="65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38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5928"/>
              </p:ext>
            </p:extLst>
          </p:nvPr>
        </p:nvGraphicFramePr>
        <p:xfrm>
          <a:off x="249382" y="442574"/>
          <a:ext cx="1174865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763">
                  <a:extLst>
                    <a:ext uri="{9D8B030D-6E8A-4147-A177-3AD203B41FA5}">
                      <a16:colId xmlns:a16="http://schemas.microsoft.com/office/drawing/2014/main" val="228987357"/>
                    </a:ext>
                  </a:extLst>
                </a:gridCol>
                <a:gridCol w="3089565">
                  <a:extLst>
                    <a:ext uri="{9D8B030D-6E8A-4147-A177-3AD203B41FA5}">
                      <a16:colId xmlns:a16="http://schemas.microsoft.com/office/drawing/2014/main" val="2155425671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val="134674954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val="3076971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</a:rPr>
                        <a:t>Залоза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</a:rPr>
                        <a:t>Гормон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</a:rPr>
                        <a:t>Гіпофункція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</a:rPr>
                        <a:t>Гіперфункція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02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Надниркові залози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Кортикоїди</a:t>
                      </a:r>
                      <a:endParaRPr lang="en-US" sz="3600" b="1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Бронзова хвороба</a:t>
                      </a:r>
                      <a:endParaRPr lang="en-US" sz="3600" b="1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М'язова слабкість, ожиріння</a:t>
                      </a:r>
                      <a:endParaRPr lang="en-US" sz="3600" b="1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4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Гіпофіз 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i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Соматотропін</a:t>
                      </a:r>
                      <a:endParaRPr lang="en-US" sz="3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Карликовість</a:t>
                      </a:r>
                      <a:endParaRPr lang="en-US" sz="3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Гігантизм, акромегалія</a:t>
                      </a:r>
                      <a:endParaRPr lang="en-US" sz="36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80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Підшлункова залоза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Інсулін</a:t>
                      </a:r>
                      <a:endParaRPr lang="en-US" sz="36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Цукровий </a:t>
                      </a:r>
                      <a:r>
                        <a:rPr lang="uk-UA" sz="3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дібет</a:t>
                      </a:r>
                      <a:endParaRPr lang="en-US" sz="36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Інсуліновий шок</a:t>
                      </a:r>
                      <a:endParaRPr lang="en-US" sz="36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1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Щитоподібна залоза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Тироксин</a:t>
                      </a:r>
                      <a:endParaRPr lang="en-US" sz="36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Міксдема</a:t>
                      </a:r>
                      <a:r>
                        <a:rPr lang="uk-UA" sz="3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кретинізм</a:t>
                      </a:r>
                      <a:endParaRPr lang="en-US" sz="36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3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Базедова хвороба</a:t>
                      </a:r>
                      <a:endParaRPr lang="en-US" sz="36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31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011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7122522"/>
              </p:ext>
            </p:extLst>
          </p:nvPr>
        </p:nvGraphicFramePr>
        <p:xfrm>
          <a:off x="-498764" y="96982"/>
          <a:ext cx="13244946" cy="676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269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9654"/>
              </p:ext>
            </p:extLst>
          </p:nvPr>
        </p:nvGraphicFramePr>
        <p:xfrm>
          <a:off x="332508" y="96980"/>
          <a:ext cx="1155469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346">
                  <a:extLst>
                    <a:ext uri="{9D8B030D-6E8A-4147-A177-3AD203B41FA5}">
                      <a16:colId xmlns:a16="http://schemas.microsoft.com/office/drawing/2014/main" val="2063192680"/>
                    </a:ext>
                  </a:extLst>
                </a:gridCol>
                <a:gridCol w="5777346">
                  <a:extLst>
                    <a:ext uri="{9D8B030D-6E8A-4147-A177-3AD203B41FA5}">
                      <a16:colId xmlns:a16="http://schemas.microsoft.com/office/drawing/2014/main" val="3163118515"/>
                    </a:ext>
                  </a:extLst>
                </a:gridCol>
              </a:tblGrid>
              <a:tr h="438685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Основні ознаки порушення функцій щитоподібної залози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51122"/>
                  </a:ext>
                </a:extLst>
              </a:tr>
              <a:tr h="75718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Ознаки підвищеної функції щитоподібної залози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Ознаки зниженої функції щитоподібної залози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18150"/>
                  </a:ext>
                </a:extLst>
              </a:tr>
              <a:tr h="438685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Збільшення її розмірів</a:t>
                      </a:r>
                      <a:endParaRPr lang="en-US" sz="28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Зниження артеріального тиску</a:t>
                      </a:r>
                      <a:endParaRPr lang="en-US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536690"/>
                  </a:ext>
                </a:extLst>
              </a:tr>
              <a:tr h="757182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Витрішкуватість очей</a:t>
                      </a:r>
                      <a:endParaRPr lang="en-US" sz="28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Сухість шкіри, ламкість волосся</a:t>
                      </a:r>
                      <a:r>
                        <a:rPr lang="uk-UA" sz="28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та </a:t>
                      </a:r>
                      <a:r>
                        <a:rPr lang="uk-UA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нігтів</a:t>
                      </a:r>
                      <a:endParaRPr lang="en-US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75408"/>
                  </a:ext>
                </a:extLst>
              </a:tr>
              <a:tr h="438685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Прискорення процесів обміну речовин</a:t>
                      </a:r>
                      <a:endParaRPr lang="en-US" sz="28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Набір ваги</a:t>
                      </a:r>
                      <a:endParaRPr lang="en-US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34987"/>
                  </a:ext>
                </a:extLst>
              </a:tr>
              <a:tr h="438685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Підвищення психічної збудливості</a:t>
                      </a:r>
                      <a:endParaRPr lang="en-US" sz="28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Набряклість, що помітна на обличчі</a:t>
                      </a:r>
                      <a:endParaRPr lang="en-US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06861"/>
                  </a:ext>
                </a:extLst>
              </a:tr>
              <a:tr h="757182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Тремтіння пальців рук</a:t>
                      </a:r>
                      <a:endParaRPr lang="en-US" sz="28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Мерзлякуватість при комфортній температурі</a:t>
                      </a:r>
                      <a:endParaRPr lang="en-US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513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23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66255"/>
            <a:ext cx="11790218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smtClean="0">
                <a:solidFill>
                  <a:schemeClr val="bg1"/>
                </a:solidFill>
              </a:rPr>
              <a:t>Зіставте названі причини із відповідними назвами ендокринних захворювань і ви отримаєте прізвище англійського фізіолога, який у 1905 році ввів у науку поняття «гормон»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37854"/>
            <a:ext cx="11790218" cy="399011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50015"/>
              </p:ext>
            </p:extLst>
          </p:nvPr>
        </p:nvGraphicFramePr>
        <p:xfrm>
          <a:off x="1768764" y="565265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2166244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70652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293155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258774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926198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564311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585020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8181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09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44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74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6255" y="138545"/>
            <a:ext cx="11887200" cy="886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СТРЕС</a:t>
            </a:r>
            <a:r>
              <a:rPr lang="uk-UA" sz="2400" dirty="0" smtClean="0">
                <a:solidFill>
                  <a:schemeClr val="bg1"/>
                </a:solidFill>
              </a:rPr>
              <a:t> - неспецифічна нейрогуморальна відповідь, що виникає під дією будь-яких сильних подразників (стресорів) і спрямована на адаптацію організму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4" y="1294101"/>
            <a:ext cx="10573183" cy="52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6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51" y="301769"/>
            <a:ext cx="10078749" cy="61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1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96</TotalTime>
  <Words>247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Контур</vt:lpstr>
      <vt:lpstr>Профілактика захворювань ендокринної системи. Стрес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Профілактика захворювань ендокринної системи</dc:title>
  <dc:creator>Павло Пантелеєнко</dc:creator>
  <cp:lastModifiedBy>Павло Пантелеєнко</cp:lastModifiedBy>
  <cp:revision>17</cp:revision>
  <dcterms:created xsi:type="dcterms:W3CDTF">2020-04-12T06:44:32Z</dcterms:created>
  <dcterms:modified xsi:type="dcterms:W3CDTF">2020-04-12T08:20:53Z</dcterms:modified>
</cp:coreProperties>
</file>