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22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400800" cy="1752600"/>
          </a:xfrm>
        </p:spPr>
        <p:txBody>
          <a:bodyPr>
            <a:normAutofit lnSpcReduction="10000"/>
          </a:bodyPr>
          <a:lstStyle/>
          <a:p>
            <a:r>
              <a:rPr lang="ru-RU" sz="3600" dirty="0" err="1"/>
              <a:t>Іронічно-пародійна</a:t>
            </a:r>
            <a:r>
              <a:rPr lang="ru-RU" sz="3600" dirty="0"/>
              <a:t>, </a:t>
            </a:r>
            <a:r>
              <a:rPr lang="ru-RU" sz="3600" dirty="0" err="1"/>
              <a:t>викривальна</a:t>
            </a:r>
            <a:r>
              <a:rPr lang="ru-RU" sz="3600" dirty="0"/>
              <a:t> </a:t>
            </a:r>
            <a:r>
              <a:rPr lang="ru-RU" sz="3600" dirty="0" err="1"/>
              <a:t>спрямованість</a:t>
            </a:r>
            <a:r>
              <a:rPr lang="ru-RU" sz="3600" dirty="0"/>
              <a:t> </a:t>
            </a:r>
            <a:r>
              <a:rPr lang="ru-RU" sz="3600" dirty="0" err="1"/>
              <a:t>гумористичних</a:t>
            </a:r>
            <a:r>
              <a:rPr lang="ru-RU" sz="3600" dirty="0"/>
              <a:t> і </a:t>
            </a:r>
            <a:r>
              <a:rPr lang="ru-RU" sz="3600" dirty="0" err="1"/>
              <a:t>сатиричних</a:t>
            </a:r>
            <a:r>
              <a:rPr lang="ru-RU" sz="3600" dirty="0"/>
              <a:t> </a:t>
            </a:r>
            <a:r>
              <a:rPr lang="ru-RU" sz="3600" dirty="0" err="1"/>
              <a:t>творів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87" y="2996952"/>
            <a:ext cx="7772400" cy="1470025"/>
          </a:xfrm>
        </p:spPr>
        <p:txBody>
          <a:bodyPr/>
          <a:lstStyle/>
          <a:p>
            <a:r>
              <a:rPr lang="ru-RU" sz="4000" dirty="0"/>
              <a:t>«</a:t>
            </a:r>
            <a:r>
              <a:rPr lang="ru-RU" sz="4000" dirty="0" err="1"/>
              <a:t>Еволюція</a:t>
            </a:r>
            <a:r>
              <a:rPr lang="ru-RU" sz="4000" dirty="0"/>
              <a:t>», </a:t>
            </a:r>
            <a:r>
              <a:rPr lang="ru-RU" sz="4000" dirty="0" smtClean="0"/>
              <a:t>«</a:t>
            </a:r>
            <a:r>
              <a:rPr lang="ru-RU" sz="4000" dirty="0" err="1" smtClean="0"/>
              <a:t>Найважча</a:t>
            </a:r>
            <a:r>
              <a:rPr lang="ru-RU" sz="4000" dirty="0" smtClean="0"/>
              <a:t> роль». </a:t>
            </a:r>
            <a:endParaRPr lang="ru-RU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32284"/>
            <a:ext cx="2232248" cy="3303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5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Складання</a:t>
            </a:r>
            <a:r>
              <a:rPr lang="ru-RU" b="1" dirty="0"/>
              <a:t> </a:t>
            </a:r>
            <a:r>
              <a:rPr lang="ru-RU" b="1" dirty="0" err="1"/>
              <a:t>сенкану</a:t>
            </a:r>
            <a:r>
              <a:rPr lang="ru-RU" b="1" dirty="0"/>
              <a:t> до слова «</a:t>
            </a:r>
            <a:r>
              <a:rPr lang="ru-RU" b="1" dirty="0" err="1"/>
              <a:t>людина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08720"/>
            <a:ext cx="821087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Формула</a:t>
            </a:r>
            <a:r>
              <a:rPr lang="ru-RU" sz="2000" b="1" dirty="0"/>
              <a:t>:</a:t>
            </a:r>
          </a:p>
          <a:p>
            <a:pPr marL="0" indent="0">
              <a:buNone/>
            </a:pPr>
            <a:r>
              <a:rPr lang="ru-RU" sz="2000" dirty="0" smtClean="0"/>
              <a:t>1. Тема </a:t>
            </a:r>
            <a:r>
              <a:rPr lang="ru-RU" sz="2000" dirty="0"/>
              <a:t>(</a:t>
            </a:r>
            <a:r>
              <a:rPr lang="ru-RU" sz="2000" dirty="0" err="1"/>
              <a:t>іменник</a:t>
            </a:r>
            <a:r>
              <a:rPr lang="ru-RU" sz="2000" dirty="0"/>
              <a:t>). </a:t>
            </a:r>
          </a:p>
          <a:p>
            <a:pPr marL="0" indent="0">
              <a:buNone/>
            </a:pPr>
            <a:r>
              <a:rPr lang="ru-RU" sz="2000" dirty="0" smtClean="0"/>
              <a:t>2. </a:t>
            </a:r>
            <a:r>
              <a:rPr lang="ru-RU" sz="2000" dirty="0" err="1" smtClean="0"/>
              <a:t>Опис</a:t>
            </a:r>
            <a:r>
              <a:rPr lang="ru-RU" sz="2000" dirty="0" smtClean="0"/>
              <a:t> </a:t>
            </a:r>
            <a:r>
              <a:rPr lang="ru-RU" sz="2000" dirty="0"/>
              <a:t>(два </a:t>
            </a:r>
            <a:r>
              <a:rPr lang="ru-RU" sz="2000" dirty="0" err="1"/>
              <a:t>прикметники</a:t>
            </a:r>
            <a:r>
              <a:rPr lang="ru-RU" sz="2000" dirty="0"/>
              <a:t>). </a:t>
            </a:r>
          </a:p>
          <a:p>
            <a:pPr marL="0" indent="0">
              <a:buNone/>
            </a:pPr>
            <a:r>
              <a:rPr lang="ru-RU" sz="2000" dirty="0" smtClean="0"/>
              <a:t>3. </a:t>
            </a:r>
            <a:r>
              <a:rPr lang="ru-RU" sz="2000" dirty="0" err="1" smtClean="0"/>
              <a:t>Дія</a:t>
            </a:r>
            <a:r>
              <a:rPr lang="ru-RU" sz="2000" dirty="0" smtClean="0"/>
              <a:t> </a:t>
            </a:r>
            <a:r>
              <a:rPr lang="ru-RU" sz="2000" dirty="0"/>
              <a:t>(три слова). </a:t>
            </a:r>
          </a:p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ru-RU" sz="2000" dirty="0" err="1" smtClean="0"/>
              <a:t>Ставлення</a:t>
            </a:r>
            <a:r>
              <a:rPr lang="ru-RU" sz="2000" dirty="0" smtClean="0"/>
              <a:t> </a:t>
            </a:r>
            <a:r>
              <a:rPr lang="ru-RU" sz="2000" dirty="0"/>
              <a:t>(фраза – </a:t>
            </a:r>
            <a:r>
              <a:rPr lang="ru-RU" sz="2000" dirty="0" err="1"/>
              <a:t>чотири</a:t>
            </a:r>
            <a:r>
              <a:rPr lang="ru-RU" sz="2000" dirty="0"/>
              <a:t> слова). </a:t>
            </a:r>
          </a:p>
          <a:p>
            <a:pPr marL="0" indent="0">
              <a:buNone/>
            </a:pPr>
            <a:r>
              <a:rPr lang="ru-RU" sz="2000" dirty="0" smtClean="0"/>
              <a:t>5. </a:t>
            </a:r>
            <a:r>
              <a:rPr lang="ru-RU" sz="2000" dirty="0" err="1" smtClean="0"/>
              <a:t>Перефразування</a:t>
            </a:r>
            <a:r>
              <a:rPr lang="ru-RU" sz="2000" dirty="0" smtClean="0"/>
              <a:t> </a:t>
            </a:r>
            <a:r>
              <a:rPr lang="ru-RU" sz="2000" dirty="0" err="1"/>
              <a:t>сутності</a:t>
            </a:r>
            <a:r>
              <a:rPr lang="ru-RU" sz="2000" dirty="0"/>
              <a:t> ( </a:t>
            </a:r>
            <a:r>
              <a:rPr lang="ru-RU" sz="2000" dirty="0" err="1"/>
              <a:t>одне</a:t>
            </a:r>
            <a:r>
              <a:rPr lang="ru-RU" sz="2000" dirty="0"/>
              <a:t> слово). </a:t>
            </a:r>
          </a:p>
          <a:p>
            <a:pPr marL="0" indent="0">
              <a:buNone/>
            </a:pPr>
            <a:r>
              <a:rPr lang="ru-RU" sz="2000" b="1" dirty="0" err="1"/>
              <a:t>Наприклад</a:t>
            </a:r>
            <a:r>
              <a:rPr lang="ru-RU" sz="2000" b="1" dirty="0"/>
              <a:t>:</a:t>
            </a:r>
          </a:p>
          <a:p>
            <a:pPr marL="0" indent="0">
              <a:buNone/>
            </a:pPr>
            <a:r>
              <a:rPr lang="ru-RU" sz="2000" dirty="0" smtClean="0"/>
              <a:t>1. Людина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smtClean="0"/>
              <a:t>2. </a:t>
            </a:r>
            <a:r>
              <a:rPr lang="ru-RU" sz="2000" dirty="0" err="1" smtClean="0"/>
              <a:t>Справжня</a:t>
            </a:r>
            <a:r>
              <a:rPr lang="ru-RU" sz="2000" dirty="0"/>
              <a:t>, </a:t>
            </a:r>
            <a:r>
              <a:rPr lang="ru-RU" sz="2000" dirty="0" err="1"/>
              <a:t>смілива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smtClean="0"/>
              <a:t>3. </a:t>
            </a:r>
            <a:r>
              <a:rPr lang="ru-RU" sz="2000" dirty="0" err="1" smtClean="0"/>
              <a:t>Працює</a:t>
            </a:r>
            <a:r>
              <a:rPr lang="ru-RU" sz="2000" dirty="0"/>
              <a:t>, творить, </a:t>
            </a:r>
            <a:r>
              <a:rPr lang="ru-RU" sz="2000" dirty="0" err="1"/>
              <a:t>відкриває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ru-RU" sz="2000" dirty="0" err="1" smtClean="0"/>
              <a:t>Справжня</a:t>
            </a:r>
            <a:r>
              <a:rPr lang="ru-RU" sz="2000" dirty="0" smtClean="0"/>
              <a:t> </a:t>
            </a:r>
            <a:r>
              <a:rPr lang="ru-RU" sz="2000" dirty="0" err="1"/>
              <a:t>людина</a:t>
            </a:r>
            <a:r>
              <a:rPr lang="ru-RU" sz="2000" dirty="0"/>
              <a:t> творить добро.</a:t>
            </a:r>
          </a:p>
          <a:p>
            <a:pPr marL="0" indent="0">
              <a:buNone/>
            </a:pPr>
            <a:r>
              <a:rPr lang="ru-RU" sz="2000" dirty="0" smtClean="0"/>
              <a:t>5. </a:t>
            </a:r>
            <a:r>
              <a:rPr lang="ru-RU" sz="2000" dirty="0" err="1" smtClean="0"/>
              <a:t>Особистість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40768"/>
            <a:ext cx="386442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9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/>
              <a:t>Анал</a:t>
            </a:r>
            <a:r>
              <a:rPr lang="uk-UA" b="1" dirty="0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твору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980728"/>
            <a:ext cx="792480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/>
              <a:t>Автор</a:t>
            </a:r>
            <a:r>
              <a:rPr lang="ru-RU" sz="2800" b="1" dirty="0"/>
              <a:t>: </a:t>
            </a:r>
            <a:r>
              <a:rPr lang="ru-RU" sz="2800" dirty="0" err="1"/>
              <a:t>Павло</a:t>
            </a:r>
            <a:r>
              <a:rPr lang="ru-RU" sz="2800" dirty="0"/>
              <a:t> </a:t>
            </a:r>
            <a:r>
              <a:rPr lang="ru-RU" sz="2800" dirty="0" err="1"/>
              <a:t>Глазовий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b="1" dirty="0" err="1"/>
              <a:t>Твір</a:t>
            </a:r>
            <a:r>
              <a:rPr lang="ru-RU" sz="2800" b="1" dirty="0"/>
              <a:t>: </a:t>
            </a:r>
            <a:r>
              <a:rPr lang="ru-RU" sz="2800" dirty="0"/>
              <a:t>«</a:t>
            </a:r>
            <a:r>
              <a:rPr lang="ru-RU" sz="2800" dirty="0" err="1"/>
              <a:t>Еволюція</a:t>
            </a:r>
            <a:r>
              <a:rPr lang="ru-RU" sz="2800" dirty="0"/>
              <a:t>».</a:t>
            </a:r>
          </a:p>
          <a:p>
            <a:pPr marL="0" indent="0">
              <a:buNone/>
            </a:pPr>
            <a:r>
              <a:rPr lang="ru-RU" sz="2800" b="1" dirty="0" err="1"/>
              <a:t>Герої</a:t>
            </a:r>
            <a:r>
              <a:rPr lang="ru-RU" sz="2800" b="1" dirty="0"/>
              <a:t>: </a:t>
            </a:r>
            <a:r>
              <a:rPr lang="ru-RU" sz="2800" dirty="0" err="1"/>
              <a:t>батько</a:t>
            </a:r>
            <a:r>
              <a:rPr lang="ru-RU" sz="2800" dirty="0"/>
              <a:t>, </a:t>
            </a:r>
            <a:r>
              <a:rPr lang="ru-RU" sz="2800" dirty="0" err="1"/>
              <a:t>син</a:t>
            </a:r>
            <a:r>
              <a:rPr lang="ru-RU" sz="2800" dirty="0"/>
              <a:t>, автор.</a:t>
            </a:r>
          </a:p>
          <a:p>
            <a:pPr marL="0" indent="0">
              <a:buNone/>
            </a:pPr>
            <a:r>
              <a:rPr lang="ru-RU" sz="2800" b="1" dirty="0"/>
              <a:t>Тема: </a:t>
            </a:r>
            <a:r>
              <a:rPr lang="ru-RU" sz="2800" dirty="0" err="1"/>
              <a:t>зображення</a:t>
            </a:r>
            <a:r>
              <a:rPr lang="ru-RU" sz="2800" dirty="0"/>
              <a:t> </a:t>
            </a:r>
            <a:r>
              <a:rPr lang="ru-RU" sz="2800" dirty="0" err="1"/>
              <a:t>допитливого</a:t>
            </a:r>
            <a:r>
              <a:rPr lang="ru-RU" sz="2800" dirty="0"/>
              <a:t> хлопчика, </a:t>
            </a:r>
            <a:r>
              <a:rPr lang="ru-RU" sz="2800" dirty="0" err="1"/>
              <a:t>якого</a:t>
            </a:r>
            <a:r>
              <a:rPr lang="ru-RU" sz="2800" dirty="0"/>
              <a:t> </a:t>
            </a:r>
            <a:r>
              <a:rPr lang="ru-RU" sz="2800" dirty="0" err="1"/>
              <a:t>цікавить</a:t>
            </a:r>
            <a:r>
              <a:rPr lang="ru-RU" sz="2800" dirty="0"/>
              <a:t> </a:t>
            </a:r>
            <a:r>
              <a:rPr lang="ru-RU" sz="2800" dirty="0" err="1"/>
              <a:t>питання</a:t>
            </a:r>
            <a:r>
              <a:rPr lang="ru-RU" sz="2800" dirty="0"/>
              <a:t>, </a:t>
            </a:r>
            <a:r>
              <a:rPr lang="ru-RU" sz="2800" dirty="0" err="1"/>
              <a:t>чому</a:t>
            </a:r>
            <a:r>
              <a:rPr lang="ru-RU" sz="2800" dirty="0"/>
              <a:t> </a:t>
            </a:r>
            <a:r>
              <a:rPr lang="ru-RU" sz="2800" dirty="0" err="1"/>
              <a:t>мавпи</a:t>
            </a:r>
            <a:r>
              <a:rPr lang="ru-RU" sz="2800" dirty="0"/>
              <a:t> </a:t>
            </a:r>
            <a:r>
              <a:rPr lang="ru-RU" sz="2800" dirty="0" err="1"/>
              <a:t>досі</a:t>
            </a:r>
            <a:r>
              <a:rPr lang="ru-RU" sz="2800" dirty="0"/>
              <a:t> не стали </a:t>
            </a:r>
            <a:r>
              <a:rPr lang="ru-RU" sz="2800" dirty="0" err="1"/>
              <a:t>справжніми</a:t>
            </a:r>
            <a:r>
              <a:rPr lang="ru-RU" sz="2800" dirty="0"/>
              <a:t> людьми.</a:t>
            </a:r>
          </a:p>
          <a:p>
            <a:pPr marL="0" indent="0">
              <a:buNone/>
            </a:pPr>
            <a:r>
              <a:rPr lang="ru-RU" sz="2800" b="1" dirty="0" err="1"/>
              <a:t>Ідея</a:t>
            </a:r>
            <a:r>
              <a:rPr lang="ru-RU" sz="2800" b="1" dirty="0"/>
              <a:t>: </a:t>
            </a:r>
            <a:r>
              <a:rPr lang="ru-RU" sz="2800" dirty="0" err="1"/>
              <a:t>засудження</a:t>
            </a:r>
            <a:r>
              <a:rPr lang="ru-RU" sz="2800" dirty="0"/>
              <a:t> тих,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ганьбить</a:t>
            </a:r>
            <a:r>
              <a:rPr lang="ru-RU" sz="2800" dirty="0"/>
              <a:t> </a:t>
            </a:r>
            <a:r>
              <a:rPr lang="ru-RU" sz="2800" dirty="0" err="1"/>
              <a:t>ім’я</a:t>
            </a:r>
            <a:r>
              <a:rPr lang="ru-RU" sz="2800" dirty="0"/>
              <a:t> </a:t>
            </a:r>
            <a:r>
              <a:rPr lang="ru-RU" sz="2800" dirty="0" err="1"/>
              <a:t>людини</a:t>
            </a:r>
            <a:r>
              <a:rPr lang="ru-RU" sz="2800" dirty="0"/>
              <a:t>; </a:t>
            </a:r>
            <a:r>
              <a:rPr lang="ru-RU" sz="2800" dirty="0" err="1"/>
              <a:t>людина</a:t>
            </a:r>
            <a:r>
              <a:rPr lang="ru-RU" sz="2800" dirty="0"/>
              <a:t> повинна </a:t>
            </a:r>
            <a:r>
              <a:rPr lang="ru-RU" sz="2800" dirty="0" err="1"/>
              <a:t>завжди</a:t>
            </a:r>
            <a:r>
              <a:rPr lang="ru-RU" sz="2800" dirty="0"/>
              <a:t> бути </a:t>
            </a:r>
            <a:r>
              <a:rPr lang="ru-RU" sz="2800" dirty="0" err="1"/>
              <a:t>справжньою</a:t>
            </a:r>
            <a:r>
              <a:rPr lang="ru-RU" sz="2800" dirty="0"/>
              <a:t> </a:t>
            </a:r>
            <a:r>
              <a:rPr lang="ru-RU" sz="2800" dirty="0" err="1"/>
              <a:t>людиною</a:t>
            </a:r>
            <a:r>
              <a:rPr lang="ru-RU" sz="2800" dirty="0"/>
              <a:t>, де б і в </a:t>
            </a:r>
            <a:r>
              <a:rPr lang="ru-RU" sz="2800" dirty="0" err="1"/>
              <a:t>якій</a:t>
            </a:r>
            <a:r>
              <a:rPr lang="ru-RU" sz="2800" dirty="0"/>
              <a:t> </a:t>
            </a:r>
            <a:r>
              <a:rPr lang="ru-RU" sz="2800" dirty="0" err="1"/>
              <a:t>ситуації</a:t>
            </a:r>
            <a:r>
              <a:rPr lang="ru-RU" sz="2800" dirty="0"/>
              <a:t> вона не </a:t>
            </a:r>
            <a:r>
              <a:rPr lang="ru-RU" sz="2800" dirty="0" err="1"/>
              <a:t>опинилася</a:t>
            </a:r>
            <a:r>
              <a:rPr lang="ru-RU" sz="2800" dirty="0"/>
              <a:t>.</a:t>
            </a:r>
          </a:p>
          <a:p>
            <a:pPr marL="0" indent="0">
              <a:buNone/>
            </a:pPr>
            <a:r>
              <a:rPr lang="ru-RU" sz="2800" b="1" dirty="0"/>
              <a:t>Жанр: </a:t>
            </a:r>
            <a:r>
              <a:rPr lang="ru-RU" sz="2800" dirty="0" err="1"/>
              <a:t>гумореска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6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</a:t>
            </a:r>
            <a:r>
              <a:rPr lang="ru-RU" dirty="0" err="1"/>
              <a:t>Найважча</a:t>
            </a:r>
            <a:r>
              <a:rPr lang="ru-RU" dirty="0"/>
              <a:t> роль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868144" y="980728"/>
            <a:ext cx="2666256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Вихваля</a:t>
            </a:r>
            <a:r>
              <a:rPr lang="ru-RU" sz="2000" dirty="0" smtClean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синочка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err="1"/>
              <a:t>Мати</a:t>
            </a:r>
            <a:r>
              <a:rPr lang="ru-RU" sz="2000" dirty="0"/>
              <a:t> на </a:t>
            </a:r>
            <a:r>
              <a:rPr lang="ru-RU" sz="2000" dirty="0" err="1"/>
              <a:t>всі</a:t>
            </a:r>
            <a:r>
              <a:rPr lang="ru-RU" sz="2000" dirty="0"/>
              <a:t> боки: </a:t>
            </a:r>
          </a:p>
          <a:p>
            <a:pPr marL="0" indent="0">
              <a:buNone/>
            </a:pPr>
            <a:r>
              <a:rPr lang="ru-RU" sz="2000" dirty="0"/>
              <a:t>— У </a:t>
            </a:r>
            <a:r>
              <a:rPr lang="ru-RU" sz="2000" dirty="0" err="1"/>
              <a:t>студії</a:t>
            </a:r>
            <a:r>
              <a:rPr lang="ru-RU" sz="2000" dirty="0"/>
              <a:t> при </a:t>
            </a:r>
            <a:r>
              <a:rPr lang="ru-RU" sz="2000" dirty="0" err="1"/>
              <a:t>театрі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err="1"/>
              <a:t>Вчиться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два роки. </a:t>
            </a:r>
          </a:p>
          <a:p>
            <a:pPr marL="0" indent="0">
              <a:buNone/>
            </a:pP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довго</a:t>
            </a:r>
            <a:r>
              <a:rPr lang="ru-RU" sz="2000" dirty="0"/>
              <a:t> </a:t>
            </a:r>
            <a:r>
              <a:rPr lang="ru-RU" sz="2000" dirty="0" err="1"/>
              <a:t>муштрували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err="1"/>
              <a:t>Хлопця</a:t>
            </a:r>
            <a:r>
              <a:rPr lang="ru-RU" sz="2000" dirty="0"/>
              <a:t> </a:t>
            </a:r>
            <a:r>
              <a:rPr lang="ru-RU" sz="2000" dirty="0" err="1"/>
              <a:t>режисери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Аж </a:t>
            </a:r>
            <a:r>
              <a:rPr lang="ru-RU" sz="2000" dirty="0" err="1"/>
              <a:t>тепер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дочекався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err="1"/>
              <a:t>Першої</a:t>
            </a:r>
            <a:r>
              <a:rPr lang="ru-RU" sz="2000" dirty="0"/>
              <a:t> </a:t>
            </a:r>
            <a:r>
              <a:rPr lang="ru-RU" sz="2000" dirty="0" err="1"/>
              <a:t>прем’єри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Роль </a:t>
            </a:r>
            <a:r>
              <a:rPr lang="ru-RU" sz="2000" dirty="0" err="1"/>
              <a:t>найважчу</a:t>
            </a:r>
            <a:r>
              <a:rPr lang="ru-RU" sz="2000" dirty="0"/>
              <a:t> </a:t>
            </a:r>
            <a:r>
              <a:rPr lang="ru-RU" sz="2000" dirty="0" err="1"/>
              <a:t>доручили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/>
              <a:t>Любому </a:t>
            </a:r>
            <a:r>
              <a:rPr lang="ru-RU" sz="2000" dirty="0" err="1"/>
              <a:t>синочку</a:t>
            </a:r>
            <a:r>
              <a:rPr lang="ru-RU" sz="2000" dirty="0"/>
              <a:t>: </a:t>
            </a:r>
          </a:p>
          <a:p>
            <a:pPr marL="0" indent="0">
              <a:buNone/>
            </a:pPr>
            <a:r>
              <a:rPr lang="ru-RU" sz="2000" dirty="0" err="1"/>
              <a:t>Він</a:t>
            </a:r>
            <a:r>
              <a:rPr lang="ru-RU" sz="2000" dirty="0"/>
              <a:t> на </a:t>
            </a:r>
            <a:r>
              <a:rPr lang="ru-RU" sz="2000" dirty="0" err="1"/>
              <a:t>сцені</a:t>
            </a:r>
            <a:r>
              <a:rPr lang="ru-RU" sz="2000" dirty="0"/>
              <a:t> в </a:t>
            </a:r>
            <a:r>
              <a:rPr lang="ru-RU" sz="2000" dirty="0" err="1"/>
              <a:t>третій</a:t>
            </a:r>
            <a:r>
              <a:rPr lang="ru-RU" sz="2000" dirty="0"/>
              <a:t> </a:t>
            </a:r>
            <a:r>
              <a:rPr lang="ru-RU" sz="2000" dirty="0" err="1"/>
              <a:t>дії</a:t>
            </a:r>
            <a:r>
              <a:rPr lang="ru-RU" sz="2000" dirty="0"/>
              <a:t> </a:t>
            </a:r>
          </a:p>
          <a:p>
            <a:pPr marL="0" indent="0">
              <a:buNone/>
            </a:pPr>
            <a:r>
              <a:rPr lang="ru-RU" sz="2000" dirty="0" err="1"/>
              <a:t>Викочує</a:t>
            </a:r>
            <a:r>
              <a:rPr lang="ru-RU" sz="2000" dirty="0"/>
              <a:t> бочку!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472608" cy="30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83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Як </a:t>
            </a:r>
            <a:r>
              <a:rPr lang="ru-RU" dirty="0" err="1"/>
              <a:t>відкрити</a:t>
            </a:r>
            <a:r>
              <a:rPr lang="ru-RU" dirty="0"/>
              <a:t> у </a:t>
            </a:r>
            <a:r>
              <a:rPr lang="ru-RU" dirty="0" err="1"/>
              <a:t>собі</a:t>
            </a:r>
            <a:r>
              <a:rPr lang="ru-RU" dirty="0"/>
              <a:t> талант?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052736"/>
            <a:ext cx="8640960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dirty="0" err="1" smtClean="0"/>
              <a:t>Іноді</a:t>
            </a:r>
            <a:r>
              <a:rPr lang="ru-RU" sz="2000" dirty="0" smtClean="0"/>
              <a:t> </a:t>
            </a:r>
            <a:r>
              <a:rPr lang="ru-RU" sz="2000" dirty="0" err="1"/>
              <a:t>буває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не </a:t>
            </a:r>
            <a:r>
              <a:rPr lang="ru-RU" sz="2000" dirty="0" err="1"/>
              <a:t>помічаєш</a:t>
            </a:r>
            <a:r>
              <a:rPr lang="ru-RU" sz="2000" dirty="0"/>
              <a:t> </a:t>
            </a:r>
            <a:r>
              <a:rPr lang="ru-RU" sz="2000" dirty="0" err="1"/>
              <a:t>своєї</a:t>
            </a:r>
            <a:r>
              <a:rPr lang="ru-RU" sz="2000" dirty="0"/>
              <a:t> </a:t>
            </a:r>
            <a:r>
              <a:rPr lang="ru-RU" sz="2000" dirty="0" err="1"/>
              <a:t>винятковості</a:t>
            </a:r>
            <a:r>
              <a:rPr lang="ru-RU" sz="2000" dirty="0"/>
              <a:t>, </a:t>
            </a:r>
            <a:r>
              <a:rPr lang="ru-RU" sz="2000" dirty="0" err="1"/>
              <a:t>вважаючи</a:t>
            </a:r>
            <a:r>
              <a:rPr lang="ru-RU" sz="2000" dirty="0"/>
              <a:t> за </a:t>
            </a:r>
            <a:r>
              <a:rPr lang="ru-RU" sz="2000" dirty="0" err="1"/>
              <a:t>краще</a:t>
            </a:r>
            <a:r>
              <a:rPr lang="ru-RU" sz="2000" dirty="0"/>
              <a:t> </a:t>
            </a:r>
            <a:r>
              <a:rPr lang="ru-RU" sz="2000" dirty="0" err="1"/>
              <a:t>думати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талант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проявитися</a:t>
            </a:r>
            <a:r>
              <a:rPr lang="ru-RU" sz="2000" dirty="0"/>
              <a:t> </a:t>
            </a:r>
            <a:r>
              <a:rPr lang="ru-RU" sz="2000" dirty="0" err="1"/>
              <a:t>тільки</a:t>
            </a:r>
            <a:r>
              <a:rPr lang="ru-RU" sz="2000" dirty="0"/>
              <a:t> у «</a:t>
            </a:r>
            <a:r>
              <a:rPr lang="ru-RU" sz="2000" dirty="0" err="1"/>
              <a:t>відчутних</a:t>
            </a:r>
            <a:r>
              <a:rPr lang="ru-RU" sz="2000" dirty="0"/>
              <a:t>» речах. </a:t>
            </a:r>
            <a:r>
              <a:rPr lang="ru-RU" sz="2000" dirty="0" err="1"/>
              <a:t>Наприклад</a:t>
            </a:r>
            <a:r>
              <a:rPr lang="ru-RU" sz="2000" dirty="0"/>
              <a:t>, </a:t>
            </a:r>
            <a:r>
              <a:rPr lang="ru-RU" sz="2000" dirty="0" err="1"/>
              <a:t>розкрити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талант просто, </a:t>
            </a:r>
            <a:r>
              <a:rPr lang="ru-RU" sz="2000" dirty="0" err="1"/>
              <a:t>якщо</a:t>
            </a:r>
            <a:r>
              <a:rPr lang="ru-RU" sz="2000" dirty="0"/>
              <a:t> все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співала</a:t>
            </a:r>
            <a:r>
              <a:rPr lang="ru-RU" sz="2000" dirty="0"/>
              <a:t> на </a:t>
            </a:r>
            <a:r>
              <a:rPr lang="ru-RU" sz="2000" dirty="0" err="1"/>
              <a:t>сцені</a:t>
            </a:r>
            <a:r>
              <a:rPr lang="ru-RU" sz="2000" dirty="0"/>
              <a:t>: </a:t>
            </a:r>
            <a:r>
              <a:rPr lang="ru-RU" sz="2000" dirty="0" err="1"/>
              <a:t>від</a:t>
            </a:r>
            <a:r>
              <a:rPr lang="ru-RU" sz="2000" dirty="0"/>
              <a:t> «</a:t>
            </a:r>
            <a:r>
              <a:rPr lang="ru-RU" sz="2000" dirty="0" err="1"/>
              <a:t>Ялинки</a:t>
            </a:r>
            <a:r>
              <a:rPr lang="ru-RU" sz="2000" dirty="0"/>
              <a:t>» на </a:t>
            </a:r>
            <a:r>
              <a:rPr lang="ru-RU" sz="2000" dirty="0" err="1"/>
              <a:t>шкільному</a:t>
            </a:r>
            <a:r>
              <a:rPr lang="ru-RU" sz="2000" dirty="0"/>
              <a:t> ранку до </a:t>
            </a:r>
            <a:r>
              <a:rPr lang="ru-RU" sz="2000" dirty="0" err="1"/>
              <a:t>арії</a:t>
            </a:r>
            <a:r>
              <a:rPr lang="ru-RU" sz="2000" dirty="0"/>
              <a:t> </a:t>
            </a:r>
            <a:r>
              <a:rPr lang="ru-RU" sz="2000" dirty="0" err="1"/>
              <a:t>Джульєтти</a:t>
            </a:r>
            <a:r>
              <a:rPr lang="ru-RU" sz="2000" dirty="0"/>
              <a:t> в </a:t>
            </a:r>
            <a:r>
              <a:rPr lang="ru-RU" sz="2000" dirty="0" err="1"/>
              <a:t>постановці</a:t>
            </a:r>
            <a:r>
              <a:rPr lang="ru-RU" sz="2000" dirty="0"/>
              <a:t>. </a:t>
            </a:r>
            <a:r>
              <a:rPr lang="ru-RU" sz="2000" dirty="0" err="1"/>
              <a:t>Співаєш</a:t>
            </a:r>
            <a:r>
              <a:rPr lang="ru-RU" sz="2000" dirty="0"/>
              <a:t>, </a:t>
            </a:r>
            <a:r>
              <a:rPr lang="ru-RU" sz="2000" dirty="0" err="1"/>
              <a:t>вчишся</a:t>
            </a:r>
            <a:r>
              <a:rPr lang="ru-RU" sz="2000" dirty="0"/>
              <a:t>, </a:t>
            </a:r>
            <a:r>
              <a:rPr lang="ru-RU" sz="2000" dirty="0" err="1"/>
              <a:t>знову</a:t>
            </a:r>
            <a:r>
              <a:rPr lang="ru-RU" sz="2000" dirty="0"/>
              <a:t> </a:t>
            </a:r>
            <a:r>
              <a:rPr lang="ru-RU" sz="2000" dirty="0" err="1"/>
              <a:t>співаєш</a:t>
            </a:r>
            <a:r>
              <a:rPr lang="ru-RU" sz="2000" dirty="0"/>
              <a:t>. </a:t>
            </a:r>
            <a:r>
              <a:rPr lang="ru-RU" sz="2000" dirty="0" err="1"/>
              <a:t>Купують</a:t>
            </a:r>
            <a:r>
              <a:rPr lang="ru-RU" sz="2000" dirty="0"/>
              <a:t> квитки на </a:t>
            </a:r>
            <a:r>
              <a:rPr lang="ru-RU" sz="2000" dirty="0" err="1"/>
              <a:t>концерти</a:t>
            </a:r>
            <a:r>
              <a:rPr lang="ru-RU" sz="2000" dirty="0"/>
              <a:t>, </a:t>
            </a:r>
            <a:r>
              <a:rPr lang="ru-RU" sz="2000" dirty="0" err="1"/>
              <a:t>кличуть</a:t>
            </a:r>
            <a:r>
              <a:rPr lang="ru-RU" sz="2000" dirty="0"/>
              <a:t> на </a:t>
            </a:r>
            <a:r>
              <a:rPr lang="ru-RU" sz="2000" dirty="0" err="1"/>
              <a:t>виступи</a:t>
            </a:r>
            <a:r>
              <a:rPr lang="ru-RU" sz="2000" dirty="0"/>
              <a:t>, </a:t>
            </a:r>
            <a:r>
              <a:rPr lang="ru-RU" sz="2000" dirty="0" err="1"/>
              <a:t>дають</a:t>
            </a:r>
            <a:r>
              <a:rPr lang="ru-RU" sz="2000" dirty="0"/>
              <a:t> </a:t>
            </a:r>
            <a:r>
              <a:rPr lang="ru-RU" sz="2000" dirty="0" err="1"/>
              <a:t>перші</a:t>
            </a:r>
            <a:r>
              <a:rPr lang="ru-RU" sz="2000" dirty="0"/>
              <a:t> </a:t>
            </a:r>
            <a:r>
              <a:rPr lang="ru-RU" sz="2000" dirty="0" err="1"/>
              <a:t>місця</a:t>
            </a:r>
            <a:r>
              <a:rPr lang="ru-RU" sz="2000" dirty="0"/>
              <a:t> на конкурсах – </a:t>
            </a:r>
            <a:r>
              <a:rPr lang="ru-RU" sz="2000" dirty="0" err="1"/>
              <a:t>розвинула</a:t>
            </a:r>
            <a:r>
              <a:rPr lang="ru-RU" sz="2000" dirty="0"/>
              <a:t> талант. </a:t>
            </a:r>
            <a:r>
              <a:rPr lang="ru-RU" sz="2000" dirty="0" err="1"/>
              <a:t>Ні</a:t>
            </a:r>
            <a:r>
              <a:rPr lang="ru-RU" sz="2000" dirty="0"/>
              <a:t> – </a:t>
            </a:r>
            <a:r>
              <a:rPr lang="ru-RU" sz="2000" dirty="0" err="1"/>
              <a:t>працюєш</a:t>
            </a:r>
            <a:r>
              <a:rPr lang="ru-RU" sz="2000" dirty="0"/>
              <a:t> </a:t>
            </a:r>
            <a:r>
              <a:rPr lang="ru-RU" sz="2000" dirty="0" err="1"/>
              <a:t>далі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Як </a:t>
            </a:r>
            <a:r>
              <a:rPr lang="ru-RU" sz="2000" dirty="0" err="1"/>
              <a:t>відкрити</a:t>
            </a:r>
            <a:r>
              <a:rPr lang="ru-RU" sz="2000" dirty="0"/>
              <a:t> в </a:t>
            </a:r>
            <a:r>
              <a:rPr lang="ru-RU" sz="2000" dirty="0" err="1"/>
              <a:t>собі</a:t>
            </a:r>
            <a:r>
              <a:rPr lang="ru-RU" sz="2000" dirty="0"/>
              <a:t> талант? </a:t>
            </a:r>
            <a:r>
              <a:rPr lang="ru-RU" sz="2000" dirty="0" err="1"/>
              <a:t>Спробуйте</a:t>
            </a:r>
            <a:r>
              <a:rPr lang="ru-RU" sz="2000" dirty="0"/>
              <a:t> </a:t>
            </a:r>
            <a:r>
              <a:rPr lang="ru-RU" sz="2000" dirty="0" err="1"/>
              <a:t>згадати</a:t>
            </a:r>
            <a:r>
              <a:rPr lang="ru-RU" sz="2000" dirty="0"/>
              <a:t> </a:t>
            </a:r>
            <a:r>
              <a:rPr lang="ru-RU" sz="2000" dirty="0" err="1"/>
              <a:t>чим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любили </a:t>
            </a:r>
            <a:r>
              <a:rPr lang="ru-RU" sz="2000" dirty="0" err="1"/>
              <a:t>займатися</a:t>
            </a:r>
            <a:r>
              <a:rPr lang="ru-RU" sz="2000" dirty="0"/>
              <a:t> в </a:t>
            </a:r>
            <a:r>
              <a:rPr lang="ru-RU" sz="2000" dirty="0" err="1"/>
              <a:t>дитинстві</a:t>
            </a:r>
            <a:r>
              <a:rPr lang="ru-RU" sz="2000" dirty="0"/>
              <a:t>. Любили так, </a:t>
            </a:r>
            <a:r>
              <a:rPr lang="ru-RU" sz="2000" dirty="0" err="1"/>
              <a:t>що</a:t>
            </a:r>
            <a:r>
              <a:rPr lang="ru-RU" sz="2000" dirty="0"/>
              <a:t> вас 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за </a:t>
            </a:r>
            <a:r>
              <a:rPr lang="ru-RU" sz="2000" dirty="0" err="1"/>
              <a:t>вуха</a:t>
            </a:r>
            <a:r>
              <a:rPr lang="ru-RU" sz="2000" dirty="0"/>
              <a:t> </a:t>
            </a:r>
            <a:r>
              <a:rPr lang="ru-RU" sz="2000" dirty="0" err="1"/>
              <a:t>відтягнути</a:t>
            </a:r>
            <a:r>
              <a:rPr lang="ru-RU" sz="2000" dirty="0"/>
              <a:t>! </a:t>
            </a:r>
            <a:r>
              <a:rPr lang="ru-RU" sz="2000" dirty="0" err="1"/>
              <a:t>Враховуйте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,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вони </a:t>
            </a:r>
            <a:r>
              <a:rPr lang="ru-RU" sz="2000" dirty="0" err="1"/>
              <a:t>здаються</a:t>
            </a:r>
            <a:r>
              <a:rPr lang="ru-RU" sz="2000" dirty="0"/>
              <a:t> вам зараз </a:t>
            </a:r>
            <a:r>
              <a:rPr lang="ru-RU" sz="2000" dirty="0" err="1"/>
              <a:t>несерйозними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любили </a:t>
            </a:r>
            <a:r>
              <a:rPr lang="ru-RU" sz="2000" dirty="0" err="1"/>
              <a:t>грати</a:t>
            </a:r>
            <a:r>
              <a:rPr lang="ru-RU" sz="2000" dirty="0"/>
              <a:t> з ляльками, </a:t>
            </a:r>
            <a:r>
              <a:rPr lang="ru-RU" sz="2000" dirty="0" err="1"/>
              <a:t>візьміть</a:t>
            </a:r>
            <a:r>
              <a:rPr lang="ru-RU" sz="2000" dirty="0"/>
              <a:t> ляльку і </a:t>
            </a:r>
            <a:r>
              <a:rPr lang="ru-RU" sz="2000" dirty="0" err="1"/>
              <a:t>згадайте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робили</a:t>
            </a:r>
            <a:r>
              <a:rPr lang="ru-RU" sz="2000" dirty="0"/>
              <a:t>? </a:t>
            </a:r>
            <a:r>
              <a:rPr lang="ru-RU" sz="2000" dirty="0" err="1"/>
              <a:t>Може</a:t>
            </a:r>
            <a:r>
              <a:rPr lang="ru-RU" sz="2000" dirty="0"/>
              <a:t>, </a:t>
            </a:r>
            <a:r>
              <a:rPr lang="ru-RU" sz="2000" dirty="0" err="1"/>
              <a:t>ви</a:t>
            </a:r>
            <a:r>
              <a:rPr lang="ru-RU" sz="2000" dirty="0"/>
              <a:t> так сильно любили </a:t>
            </a:r>
            <a:r>
              <a:rPr lang="ru-RU" sz="2000" dirty="0" err="1"/>
              <a:t>їх</a:t>
            </a:r>
            <a:r>
              <a:rPr lang="ru-RU" sz="2000" dirty="0"/>
              <a:t> </a:t>
            </a:r>
            <a:r>
              <a:rPr lang="ru-RU" sz="2000" dirty="0" err="1"/>
              <a:t>наряджати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у вас </a:t>
            </a:r>
            <a:r>
              <a:rPr lang="ru-RU" sz="2000" dirty="0" err="1"/>
              <a:t>відкриється</a:t>
            </a:r>
            <a:r>
              <a:rPr lang="ru-RU" sz="2000" dirty="0"/>
              <a:t> талант </a:t>
            </a:r>
            <a:r>
              <a:rPr lang="ru-RU" sz="2000" dirty="0" err="1"/>
              <a:t>придумувати</a:t>
            </a:r>
            <a:r>
              <a:rPr lang="ru-RU" sz="2000" dirty="0"/>
              <a:t> наряди? Або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зрозумієте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ваша </a:t>
            </a:r>
            <a:r>
              <a:rPr lang="ru-RU" sz="2000" dirty="0" err="1"/>
              <a:t>здатність</a:t>
            </a:r>
            <a:r>
              <a:rPr lang="ru-RU" sz="2000" dirty="0"/>
              <a:t> </a:t>
            </a:r>
            <a:r>
              <a:rPr lang="ru-RU" sz="2000" dirty="0" err="1"/>
              <a:t>підбирати</a:t>
            </a:r>
            <a:r>
              <a:rPr lang="ru-RU" sz="2000" dirty="0"/>
              <a:t> </a:t>
            </a:r>
            <a:r>
              <a:rPr lang="ru-RU" sz="2000" dirty="0" err="1"/>
              <a:t>стильний</a:t>
            </a:r>
            <a:r>
              <a:rPr lang="ru-RU" sz="2000" dirty="0"/>
              <a:t> </a:t>
            </a:r>
            <a:r>
              <a:rPr lang="ru-RU" sz="2000" dirty="0" err="1"/>
              <a:t>одяг</a:t>
            </a:r>
            <a:r>
              <a:rPr lang="ru-RU" sz="2000" dirty="0"/>
              <a:t> –  з </a:t>
            </a:r>
            <a:r>
              <a:rPr lang="ru-RU" sz="2000" dirty="0" err="1"/>
              <a:t>дитинства</a:t>
            </a:r>
            <a:r>
              <a:rPr lang="ru-RU" sz="2000" dirty="0"/>
              <a:t>, а значить </a:t>
            </a:r>
            <a:r>
              <a:rPr lang="ru-RU" sz="2000" dirty="0" err="1"/>
              <a:t>варто</a:t>
            </a:r>
            <a:r>
              <a:rPr lang="ru-RU" sz="2000" dirty="0"/>
              <a:t> </a:t>
            </a:r>
            <a:r>
              <a:rPr lang="ru-RU" sz="2000" dirty="0" err="1"/>
              <a:t>подумати</a:t>
            </a:r>
            <a:r>
              <a:rPr lang="ru-RU" sz="2000" dirty="0"/>
              <a:t> про талант дизайнера </a:t>
            </a:r>
            <a:r>
              <a:rPr lang="ru-RU" sz="2000" dirty="0" err="1"/>
              <a:t>одягу</a:t>
            </a:r>
            <a:r>
              <a:rPr lang="ru-RU" sz="2000" dirty="0"/>
              <a:t>, </a:t>
            </a:r>
            <a:r>
              <a:rPr lang="ru-RU" sz="2000" dirty="0" err="1"/>
              <a:t>модельєра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err="1"/>
              <a:t>Розкрити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талант </a:t>
            </a:r>
            <a:r>
              <a:rPr lang="ru-RU" sz="2000" dirty="0" err="1"/>
              <a:t>допоможуть</a:t>
            </a:r>
            <a:r>
              <a:rPr lang="ru-RU" sz="2000" dirty="0"/>
              <a:t> і </a:t>
            </a:r>
            <a:r>
              <a:rPr lang="ru-RU" sz="2000" dirty="0" err="1"/>
              <a:t>спогади</a:t>
            </a:r>
            <a:r>
              <a:rPr lang="ru-RU" sz="2000" dirty="0"/>
              <a:t> про те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раніше</a:t>
            </a:r>
            <a:r>
              <a:rPr lang="ru-RU" sz="2000" dirty="0"/>
              <a:t>. </a:t>
            </a:r>
            <a:r>
              <a:rPr lang="ru-RU" sz="2000" dirty="0" err="1"/>
              <a:t>Кажуть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дівчатка</a:t>
            </a:r>
            <a:r>
              <a:rPr lang="ru-RU" sz="2000" dirty="0"/>
              <a:t> </a:t>
            </a:r>
            <a:r>
              <a:rPr lang="ru-RU" sz="2000" dirty="0" err="1"/>
              <a:t>вже</a:t>
            </a:r>
            <a:r>
              <a:rPr lang="ru-RU" sz="2000" dirty="0"/>
              <a:t> в самому </a:t>
            </a:r>
            <a:r>
              <a:rPr lang="ru-RU" sz="2000" dirty="0" err="1"/>
              <a:t>ранньому</a:t>
            </a:r>
            <a:r>
              <a:rPr lang="ru-RU" sz="2000" dirty="0"/>
              <a:t> </a:t>
            </a:r>
            <a:r>
              <a:rPr lang="ru-RU" sz="2000" dirty="0" err="1"/>
              <a:t>віці</a:t>
            </a:r>
            <a:r>
              <a:rPr lang="ru-RU" sz="2000" dirty="0"/>
              <a:t> </a:t>
            </a:r>
            <a:r>
              <a:rPr lang="ru-RU" sz="2000" dirty="0" err="1"/>
              <a:t>знають</a:t>
            </a:r>
            <a:r>
              <a:rPr lang="ru-RU" sz="2000" dirty="0"/>
              <a:t> про себе все. </a:t>
            </a:r>
          </a:p>
          <a:p>
            <a:pPr marL="0" indent="0">
              <a:buNone/>
            </a:pPr>
            <a:r>
              <a:rPr lang="ru-RU" sz="2000" dirty="0"/>
              <a:t>Не </a:t>
            </a:r>
            <a:r>
              <a:rPr lang="ru-RU" sz="2000" dirty="0" err="1"/>
              <a:t>бійтеся</a:t>
            </a:r>
            <a:r>
              <a:rPr lang="ru-RU" sz="2000" dirty="0"/>
              <a:t> </a:t>
            </a:r>
            <a:r>
              <a:rPr lang="ru-RU" sz="2000" dirty="0" err="1"/>
              <a:t>починати</a:t>
            </a:r>
            <a:r>
              <a:rPr lang="ru-RU" sz="2000" dirty="0"/>
              <a:t> і </a:t>
            </a:r>
            <a:r>
              <a:rPr lang="ru-RU" sz="2000" dirty="0" err="1"/>
              <a:t>закінчувати</a:t>
            </a:r>
            <a:r>
              <a:rPr lang="ru-RU" sz="2000" dirty="0"/>
              <a:t>, </a:t>
            </a:r>
            <a:r>
              <a:rPr lang="ru-RU" sz="2000" dirty="0" err="1"/>
              <a:t>переходячи</a:t>
            </a:r>
            <a:r>
              <a:rPr lang="ru-RU" sz="2000" dirty="0"/>
              <a:t> на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нове</a:t>
            </a:r>
            <a:r>
              <a:rPr lang="ru-RU" sz="2000" dirty="0"/>
              <a:t>. </a:t>
            </a:r>
            <a:r>
              <a:rPr lang="ru-RU" sz="2000" dirty="0" err="1"/>
              <a:t>Кращий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знайти</a:t>
            </a:r>
            <a:r>
              <a:rPr lang="ru-RU" sz="2000" dirty="0"/>
              <a:t> </a:t>
            </a:r>
            <a:r>
              <a:rPr lang="ru-RU" sz="2000" dirty="0" err="1"/>
              <a:t>відкрити</a:t>
            </a:r>
            <a:r>
              <a:rPr lang="ru-RU" sz="2000" dirty="0"/>
              <a:t> і </a:t>
            </a:r>
            <a:r>
              <a:rPr lang="ru-RU" sz="2000" dirty="0" err="1"/>
              <a:t>розкрити</a:t>
            </a:r>
            <a:r>
              <a:rPr lang="ru-RU" sz="2000" dirty="0"/>
              <a:t> </a:t>
            </a:r>
            <a:r>
              <a:rPr lang="ru-RU" sz="2000" dirty="0" err="1"/>
              <a:t>свій</a:t>
            </a:r>
            <a:r>
              <a:rPr lang="ru-RU" sz="2000" dirty="0"/>
              <a:t> </a:t>
            </a:r>
            <a:r>
              <a:rPr lang="ru-RU" sz="2000" dirty="0" err="1"/>
              <a:t>таємний</a:t>
            </a:r>
            <a:r>
              <a:rPr lang="ru-RU" sz="2000" dirty="0"/>
              <a:t> талант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інтуїція</a:t>
            </a:r>
            <a:r>
              <a:rPr lang="ru-RU" sz="2000" dirty="0"/>
              <a:t>. </a:t>
            </a:r>
            <a:r>
              <a:rPr lang="ru-RU" sz="2000" dirty="0" err="1"/>
              <a:t>Спробуйте</a:t>
            </a:r>
            <a:r>
              <a:rPr lang="ru-RU" sz="2000" dirty="0"/>
              <a:t> </a:t>
            </a:r>
            <a:r>
              <a:rPr lang="ru-RU" sz="2000" dirty="0" err="1"/>
              <a:t>почати</a:t>
            </a:r>
            <a:r>
              <a:rPr lang="ru-RU" sz="2000" dirty="0"/>
              <a:t> з </a:t>
            </a:r>
            <a:r>
              <a:rPr lang="ru-RU" sz="2000" dirty="0" err="1"/>
              <a:t>малювання</a:t>
            </a:r>
            <a:r>
              <a:rPr lang="ru-RU" sz="2000" dirty="0"/>
              <a:t>. </a:t>
            </a:r>
            <a:r>
              <a:rPr lang="ru-RU" sz="2000" dirty="0" err="1"/>
              <a:t>Навіть</a:t>
            </a:r>
            <a:r>
              <a:rPr lang="ru-RU" sz="2000" dirty="0"/>
              <a:t> </a:t>
            </a:r>
            <a:r>
              <a:rPr lang="ru-RU" sz="2000" dirty="0" err="1"/>
              <a:t>якщо</a:t>
            </a:r>
            <a:r>
              <a:rPr lang="ru-RU" sz="2000" dirty="0"/>
              <a:t> у вас </a:t>
            </a:r>
            <a:r>
              <a:rPr lang="ru-RU" sz="2000" dirty="0" err="1"/>
              <a:t>немає</a:t>
            </a:r>
            <a:r>
              <a:rPr lang="ru-RU" sz="2000" dirty="0"/>
              <a:t> </a:t>
            </a:r>
            <a:r>
              <a:rPr lang="ru-RU" sz="2000" dirty="0" err="1"/>
              <a:t>можливості</a:t>
            </a:r>
            <a:r>
              <a:rPr lang="ru-RU" sz="2000" dirty="0"/>
              <a:t> </a:t>
            </a:r>
            <a:r>
              <a:rPr lang="ru-RU" sz="2000" dirty="0" err="1"/>
              <a:t>відвідувати</a:t>
            </a:r>
            <a:r>
              <a:rPr lang="ru-RU" sz="2000" dirty="0"/>
              <a:t> </a:t>
            </a:r>
            <a:r>
              <a:rPr lang="ru-RU" sz="2000" dirty="0" err="1"/>
              <a:t>заняття</a:t>
            </a:r>
            <a:r>
              <a:rPr lang="ru-RU" sz="2000" dirty="0"/>
              <a:t>, малюйте </a:t>
            </a:r>
            <a:r>
              <a:rPr lang="ru-RU" sz="2000" dirty="0" err="1"/>
              <a:t>самі</a:t>
            </a:r>
            <a:r>
              <a:rPr lang="ru-RU" sz="2000" dirty="0"/>
              <a:t>, </a:t>
            </a:r>
            <a:r>
              <a:rPr lang="ru-RU" sz="2000" dirty="0" err="1"/>
              <a:t>дивіться</a:t>
            </a:r>
            <a:r>
              <a:rPr lang="ru-RU" sz="2000" dirty="0"/>
              <a:t> </a:t>
            </a:r>
            <a:r>
              <a:rPr lang="ru-RU" sz="2000" dirty="0" err="1"/>
              <a:t>відеоуроки</a:t>
            </a:r>
            <a:r>
              <a:rPr lang="ru-RU" sz="2000" dirty="0"/>
              <a:t>, </a:t>
            </a:r>
            <a:r>
              <a:rPr lang="ru-RU" sz="2000" dirty="0" err="1"/>
              <a:t>імпровізуйте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9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570186"/>
          </a:xfrm>
        </p:spPr>
        <p:txBody>
          <a:bodyPr/>
          <a:lstStyle/>
          <a:p>
            <a:pPr algn="ctr"/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асоціативного</a:t>
            </a:r>
            <a:r>
              <a:rPr lang="ru-RU" dirty="0"/>
              <a:t> куща до слова «талант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000" dirty="0" smtClean="0"/>
              <a:t>Талант </a:t>
            </a:r>
            <a:r>
              <a:rPr lang="ru-RU" sz="4000" dirty="0"/>
              <a:t>–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вміння</a:t>
            </a:r>
            <a:r>
              <a:rPr lang="ru-RU" sz="4000" dirty="0"/>
              <a:t>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задатки</a:t>
            </a:r>
            <a:r>
              <a:rPr lang="ru-RU" sz="4000" dirty="0"/>
              <a:t>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дарунок</a:t>
            </a:r>
            <a:r>
              <a:rPr lang="ru-RU" sz="4000" dirty="0" smtClean="0"/>
              <a:t> </a:t>
            </a:r>
            <a:r>
              <a:rPr lang="ru-RU" sz="4000" dirty="0"/>
              <a:t>Бога,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розвиток</a:t>
            </a:r>
            <a:r>
              <a:rPr lang="ru-RU" sz="4000" dirty="0"/>
              <a:t>,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err="1" smtClean="0"/>
              <a:t>успіх</a:t>
            </a:r>
            <a:r>
              <a:rPr lang="ru-RU" sz="4000" dirty="0"/>
              <a:t>.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08920"/>
            <a:ext cx="5616624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1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4082"/>
          </a:xfrm>
        </p:spPr>
        <p:txBody>
          <a:bodyPr/>
          <a:lstStyle/>
          <a:p>
            <a:pPr algn="ctr"/>
            <a:r>
              <a:rPr lang="uk-UA" b="1" dirty="0" smtClean="0"/>
              <a:t>Аналіз твору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Автор</a:t>
            </a:r>
            <a:r>
              <a:rPr lang="ru-RU" sz="2400" dirty="0"/>
              <a:t>: </a:t>
            </a:r>
            <a:r>
              <a:rPr lang="ru-RU" sz="2400" dirty="0" err="1"/>
              <a:t>Павло</a:t>
            </a:r>
            <a:r>
              <a:rPr lang="ru-RU" sz="2400" dirty="0"/>
              <a:t> </a:t>
            </a:r>
            <a:r>
              <a:rPr lang="ru-RU" sz="2400" dirty="0" err="1"/>
              <a:t>Глазовий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b="1" dirty="0" err="1"/>
              <a:t>Твір</a:t>
            </a:r>
            <a:r>
              <a:rPr lang="ru-RU" sz="2400" b="1" dirty="0"/>
              <a:t>: </a:t>
            </a:r>
            <a:r>
              <a:rPr lang="ru-RU" sz="2400" dirty="0"/>
              <a:t>«</a:t>
            </a:r>
            <a:r>
              <a:rPr lang="ru-RU" sz="2400" dirty="0" err="1"/>
              <a:t>Найважча</a:t>
            </a:r>
            <a:r>
              <a:rPr lang="ru-RU" sz="2400" dirty="0"/>
              <a:t> роль».</a:t>
            </a:r>
          </a:p>
          <a:p>
            <a:pPr marL="0" indent="0">
              <a:buNone/>
            </a:pPr>
            <a:r>
              <a:rPr lang="ru-RU" sz="2400" b="1" dirty="0" err="1"/>
              <a:t>Герої</a:t>
            </a:r>
            <a:r>
              <a:rPr lang="ru-RU" sz="2400" b="1" dirty="0"/>
              <a:t>: </a:t>
            </a:r>
            <a:r>
              <a:rPr lang="ru-RU" sz="2400" dirty="0" err="1"/>
              <a:t>мати</a:t>
            </a:r>
            <a:r>
              <a:rPr lang="ru-RU" sz="2400" dirty="0"/>
              <a:t>, автор.</a:t>
            </a:r>
          </a:p>
          <a:p>
            <a:pPr marL="0" indent="0">
              <a:buNone/>
            </a:pPr>
            <a:r>
              <a:rPr lang="ru-RU" sz="2400" b="1" dirty="0"/>
              <a:t>Тема: </a:t>
            </a:r>
            <a:r>
              <a:rPr lang="ru-RU" sz="2400" dirty="0" err="1"/>
              <a:t>вихваляння</a:t>
            </a:r>
            <a:r>
              <a:rPr lang="ru-RU" sz="2400" dirty="0"/>
              <a:t> </a:t>
            </a:r>
            <a:r>
              <a:rPr lang="ru-RU" sz="2400" dirty="0" err="1"/>
              <a:t>матір’ю</a:t>
            </a:r>
            <a:r>
              <a:rPr lang="ru-RU" sz="2400" dirty="0"/>
              <a:t>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синочка</a:t>
            </a:r>
            <a:r>
              <a:rPr lang="ru-RU" sz="2400" dirty="0"/>
              <a:t> за «талант», </a:t>
            </a:r>
            <a:r>
              <a:rPr lang="ru-RU" sz="2400" dirty="0" err="1"/>
              <a:t>який</a:t>
            </a:r>
            <a:r>
              <a:rPr lang="ru-RU" sz="2400" dirty="0"/>
              <a:t> </a:t>
            </a:r>
            <a:r>
              <a:rPr lang="ru-RU" sz="2400" dirty="0" err="1"/>
              <a:t>він</a:t>
            </a:r>
            <a:r>
              <a:rPr lang="ru-RU" sz="2400" dirty="0"/>
              <a:t> </a:t>
            </a:r>
            <a:r>
              <a:rPr lang="ru-RU" sz="2400" dirty="0" err="1"/>
              <a:t>врешті-решт</a:t>
            </a:r>
            <a:r>
              <a:rPr lang="ru-RU" sz="2400" dirty="0"/>
              <a:t> </a:t>
            </a:r>
            <a:r>
              <a:rPr lang="ru-RU" sz="2400" dirty="0" err="1"/>
              <a:t>виявив</a:t>
            </a:r>
            <a:r>
              <a:rPr lang="ru-RU" sz="2400" dirty="0"/>
              <a:t> «на </a:t>
            </a:r>
            <a:r>
              <a:rPr lang="ru-RU" sz="2400" dirty="0" err="1"/>
              <a:t>сцені</a:t>
            </a:r>
            <a:r>
              <a:rPr lang="ru-RU" sz="2400" dirty="0"/>
              <a:t> в </a:t>
            </a:r>
            <a:r>
              <a:rPr lang="ru-RU" sz="2400" dirty="0" err="1"/>
              <a:t>третій</a:t>
            </a:r>
            <a:r>
              <a:rPr lang="ru-RU" sz="2400" dirty="0"/>
              <a:t> </a:t>
            </a:r>
            <a:r>
              <a:rPr lang="ru-RU" sz="2400" dirty="0" err="1"/>
              <a:t>дії</a:t>
            </a:r>
            <a:r>
              <a:rPr lang="ru-RU" sz="2400" dirty="0"/>
              <a:t>».</a:t>
            </a:r>
          </a:p>
          <a:p>
            <a:pPr marL="0" indent="0">
              <a:buNone/>
            </a:pPr>
            <a:r>
              <a:rPr lang="ru-RU" sz="2400" b="1" dirty="0" err="1"/>
              <a:t>Ідея</a:t>
            </a:r>
            <a:r>
              <a:rPr lang="ru-RU" sz="2400" b="1" dirty="0"/>
              <a:t>: </a:t>
            </a:r>
            <a:r>
              <a:rPr lang="ru-RU" sz="2400" dirty="0" err="1"/>
              <a:t>засудження</a:t>
            </a:r>
            <a:r>
              <a:rPr lang="ru-RU" sz="2400" dirty="0"/>
              <a:t> </a:t>
            </a:r>
            <a:r>
              <a:rPr lang="ru-RU" sz="2400" dirty="0" err="1"/>
              <a:t>хвалькуватості</a:t>
            </a:r>
            <a:r>
              <a:rPr lang="ru-RU" sz="2400" dirty="0"/>
              <a:t>, </a:t>
            </a:r>
            <a:r>
              <a:rPr lang="ru-RU" sz="2400" dirty="0" err="1"/>
              <a:t>невміння</a:t>
            </a:r>
            <a:r>
              <a:rPr lang="ru-RU" sz="2400" dirty="0"/>
              <a:t> на </a:t>
            </a:r>
            <a:r>
              <a:rPr lang="ru-RU" sz="2400" dirty="0" err="1"/>
              <a:t>справі</a:t>
            </a:r>
            <a:r>
              <a:rPr lang="ru-RU" sz="2400" dirty="0"/>
              <a:t> довести </a:t>
            </a:r>
            <a:r>
              <a:rPr lang="ru-RU" sz="2400" dirty="0" err="1"/>
              <a:t>свої</a:t>
            </a:r>
            <a:r>
              <a:rPr lang="ru-RU" sz="2400" dirty="0"/>
              <a:t> </a:t>
            </a:r>
            <a:r>
              <a:rPr lang="ru-RU" sz="2400" dirty="0" err="1"/>
              <a:t>знання</a:t>
            </a:r>
            <a:r>
              <a:rPr lang="ru-RU" sz="2400" dirty="0"/>
              <a:t>, </a:t>
            </a:r>
            <a:r>
              <a:rPr lang="ru-RU" sz="2400" dirty="0" err="1"/>
              <a:t>обдарованість</a:t>
            </a:r>
            <a:r>
              <a:rPr lang="ru-RU" sz="2400" dirty="0"/>
              <a:t>; не </a:t>
            </a:r>
            <a:r>
              <a:rPr lang="ru-RU" sz="2400" dirty="0" err="1"/>
              <a:t>маючи</a:t>
            </a:r>
            <a:r>
              <a:rPr lang="ru-RU" sz="2400" dirty="0"/>
              <a:t> </a:t>
            </a:r>
            <a:r>
              <a:rPr lang="ru-RU" sz="2400" dirty="0" err="1"/>
              <a:t>здібностей</a:t>
            </a:r>
            <a:r>
              <a:rPr lang="ru-RU" sz="2400" dirty="0"/>
              <a:t>, </a:t>
            </a:r>
            <a:r>
              <a:rPr lang="ru-RU" sz="2400" dirty="0" err="1"/>
              <a:t>хисту</a:t>
            </a:r>
            <a:r>
              <a:rPr lang="ru-RU" sz="2400" dirty="0"/>
              <a:t>, </a:t>
            </a:r>
            <a:r>
              <a:rPr lang="ru-RU" sz="2400" dirty="0" err="1"/>
              <a:t>ніколи</a:t>
            </a:r>
            <a:r>
              <a:rPr lang="ru-RU" sz="2400" dirty="0"/>
              <a:t> не </a:t>
            </a:r>
            <a:r>
              <a:rPr lang="ru-RU" sz="2400" dirty="0" err="1"/>
              <a:t>станеш</a:t>
            </a:r>
            <a:r>
              <a:rPr lang="ru-RU" sz="2400" dirty="0"/>
              <a:t> </a:t>
            </a:r>
            <a:r>
              <a:rPr lang="ru-RU" sz="2400" dirty="0" err="1"/>
              <a:t>справжнім</a:t>
            </a:r>
            <a:r>
              <a:rPr lang="ru-RU" sz="2400" dirty="0"/>
              <a:t> </a:t>
            </a:r>
            <a:r>
              <a:rPr lang="ru-RU" sz="2400" dirty="0" err="1"/>
              <a:t>професіоналом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r>
              <a:rPr lang="ru-RU" sz="2400" b="1" dirty="0"/>
              <a:t>Жанр: </a:t>
            </a:r>
            <a:r>
              <a:rPr lang="ru-RU" sz="2400" dirty="0" err="1"/>
              <a:t>гумореска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20676"/>
            <a:ext cx="32861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451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Домашнє</a:t>
            </a:r>
            <a:r>
              <a:rPr lang="ru-RU" b="1" dirty="0"/>
              <a:t> </a:t>
            </a:r>
            <a:r>
              <a:rPr lang="ru-RU" b="1" dirty="0" err="1" smtClean="0"/>
              <a:t>завдання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sz="2800" dirty="0" err="1" smtClean="0"/>
              <a:t>Опрацювати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матеріал</a:t>
            </a:r>
            <a:r>
              <a:rPr lang="ru-RU" sz="2800" dirty="0" smtClean="0"/>
              <a:t> уроку, </a:t>
            </a:r>
            <a:r>
              <a:rPr lang="ru-RU" sz="2800" dirty="0" err="1" smtClean="0"/>
              <a:t>записати</a:t>
            </a:r>
            <a:r>
              <a:rPr lang="ru-RU" sz="2800" dirty="0"/>
              <a:t> в </a:t>
            </a:r>
            <a:r>
              <a:rPr lang="ru-RU" sz="2800" dirty="0" err="1"/>
              <a:t>зошиті</a:t>
            </a:r>
            <a:r>
              <a:rPr lang="ru-RU" sz="2800" dirty="0"/>
              <a:t> </a:t>
            </a:r>
            <a:r>
              <a:rPr lang="ru-RU" sz="2800" dirty="0" smtClean="0"/>
              <a:t>в </a:t>
            </a:r>
            <a:r>
              <a:rPr lang="ru-RU" sz="2800" dirty="0" err="1" smtClean="0"/>
              <a:t>зручній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формі</a:t>
            </a:r>
            <a:r>
              <a:rPr lang="ru-RU" sz="2800" dirty="0" smtClean="0"/>
              <a:t>,  </a:t>
            </a:r>
            <a:r>
              <a:rPr lang="ru-RU" sz="2800" dirty="0" err="1" smtClean="0"/>
              <a:t>вивчити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теорію</a:t>
            </a:r>
            <a:r>
              <a:rPr lang="ru-RU" sz="2800" dirty="0" smtClean="0"/>
              <a:t>.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err="1" smtClean="0"/>
              <a:t>Прочитати</a:t>
            </a:r>
            <a:r>
              <a:rPr lang="ru-RU" sz="2800" dirty="0" smtClean="0"/>
              <a:t> </a:t>
            </a:r>
            <a:r>
              <a:rPr lang="ru-RU" sz="2800" dirty="0" err="1"/>
              <a:t>гуморески</a:t>
            </a:r>
            <a:r>
              <a:rPr lang="ru-RU" sz="2800" dirty="0"/>
              <a:t> «</a:t>
            </a:r>
            <a:r>
              <a:rPr lang="ru-RU" sz="2800" dirty="0" err="1"/>
              <a:t>Заморські</a:t>
            </a:r>
            <a:r>
              <a:rPr lang="ru-RU" sz="2800" dirty="0"/>
              <a:t> </a:t>
            </a:r>
            <a:r>
              <a:rPr lang="ru-RU" sz="2800" dirty="0" err="1"/>
              <a:t>гості</a:t>
            </a:r>
            <a:r>
              <a:rPr lang="ru-RU" sz="2800" dirty="0"/>
              <a:t>» та «Похвала</a:t>
            </a:r>
            <a:r>
              <a:rPr lang="ru-RU" sz="2800" dirty="0" smtClean="0"/>
              <a:t>».</a:t>
            </a:r>
            <a:endParaRPr lang="ru-RU" sz="2800" dirty="0"/>
          </a:p>
          <a:p>
            <a:pPr marL="514350" indent="-514350">
              <a:buAutoNum type="arabicPeriod"/>
            </a:pPr>
            <a:r>
              <a:rPr lang="ru-RU" sz="2800" dirty="0" err="1" smtClean="0"/>
              <a:t>Вивчити</a:t>
            </a:r>
            <a:r>
              <a:rPr lang="ru-RU" sz="2800" dirty="0" smtClean="0"/>
              <a:t> </a:t>
            </a:r>
            <a:r>
              <a:rPr lang="ru-RU" sz="2800" dirty="0"/>
              <a:t>одну з </a:t>
            </a:r>
            <a:r>
              <a:rPr lang="ru-RU" sz="2800" dirty="0" err="1"/>
              <a:t>гуморесок</a:t>
            </a:r>
            <a:r>
              <a:rPr lang="ru-RU" sz="2800" dirty="0"/>
              <a:t> </a:t>
            </a:r>
            <a:r>
              <a:rPr lang="ru-RU" sz="2800" dirty="0" err="1"/>
              <a:t>напам’ять</a:t>
            </a:r>
            <a:r>
              <a:rPr lang="ru-RU" sz="2800" dirty="0" smtClean="0"/>
              <a:t>.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sz="2800" dirty="0" err="1" smtClean="0"/>
              <a:t>Прикріпити</a:t>
            </a:r>
            <a:r>
              <a:rPr lang="ru-RU" sz="2800" dirty="0" smtClean="0"/>
              <a:t> 2 </a:t>
            </a:r>
            <a:r>
              <a:rPr lang="ru-RU" sz="2800" dirty="0" err="1" smtClean="0"/>
              <a:t>фали</a:t>
            </a:r>
            <a:r>
              <a:rPr lang="ru-RU" sz="2800" dirty="0" smtClean="0"/>
              <a:t>: </a:t>
            </a:r>
          </a:p>
          <a:p>
            <a:pPr marL="0" indent="0">
              <a:buNone/>
            </a:pPr>
            <a:r>
              <a:rPr lang="ru-RU" sz="2800" dirty="0" smtClean="0"/>
              <a:t>1) фото </a:t>
            </a:r>
            <a:r>
              <a:rPr lang="ru-RU" sz="2800" dirty="0" err="1" smtClean="0"/>
              <a:t>письмової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2) </a:t>
            </a:r>
            <a:r>
              <a:rPr lang="ru-RU" sz="2800" dirty="0" err="1"/>
              <a:t>в</a:t>
            </a:r>
            <a:r>
              <a:rPr lang="ru-RU" sz="2800" dirty="0" err="1" smtClean="0"/>
              <a:t>ідеозапис</a:t>
            </a:r>
            <a:r>
              <a:rPr lang="ru-RU" sz="2800" dirty="0" smtClean="0"/>
              <a:t> </a:t>
            </a:r>
            <a:r>
              <a:rPr lang="ru-RU" sz="2800" dirty="0" err="1" smtClean="0"/>
              <a:t>виразного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читання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напам’ять</a:t>
            </a:r>
            <a:r>
              <a:rPr lang="ru-RU" sz="2800" dirty="0" smtClean="0"/>
              <a:t> </a:t>
            </a:r>
            <a:r>
              <a:rPr lang="ru-RU" sz="2800" dirty="0" err="1" smtClean="0"/>
              <a:t>однієї</a:t>
            </a:r>
            <a:r>
              <a:rPr lang="ru-RU" sz="2800" dirty="0" smtClean="0"/>
              <a:t> </a:t>
            </a:r>
            <a:r>
              <a:rPr lang="ru-RU" sz="2800" dirty="0" err="1" smtClean="0"/>
              <a:t>гуморески</a:t>
            </a:r>
            <a:r>
              <a:rPr lang="ru-RU" sz="2800" dirty="0" smtClean="0"/>
              <a:t> 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174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ru-RU" sz="4400" dirty="0"/>
              <a:t>І я </a:t>
            </a:r>
            <a:r>
              <a:rPr lang="ru-RU" sz="4400" dirty="0" err="1"/>
              <a:t>щасливий</a:t>
            </a:r>
            <a:r>
              <a:rPr lang="ru-RU" sz="4400" dirty="0"/>
              <a:t>, </a:t>
            </a:r>
            <a:r>
              <a:rPr lang="ru-RU" sz="4400" dirty="0" err="1"/>
              <a:t>що</a:t>
            </a:r>
            <a:r>
              <a:rPr lang="ru-RU" sz="4400" dirty="0"/>
              <a:t> пишу</a:t>
            </a:r>
          </a:p>
          <a:p>
            <a:pPr marL="0" indent="0" algn="r">
              <a:buNone/>
            </a:pPr>
            <a:r>
              <a:rPr lang="ru-RU" sz="4400" dirty="0"/>
              <a:t>Хорошим людям на </a:t>
            </a:r>
            <a:r>
              <a:rPr lang="ru-RU" sz="4400" dirty="0" err="1"/>
              <a:t>потіху</a:t>
            </a:r>
            <a:r>
              <a:rPr lang="ru-RU" sz="4400" dirty="0"/>
              <a:t>.</a:t>
            </a:r>
          </a:p>
          <a:p>
            <a:pPr marL="0" indent="0" algn="r">
              <a:buNone/>
            </a:pPr>
            <a:r>
              <a:rPr lang="ru-RU" sz="4400" dirty="0"/>
              <a:t>Ловлю в очах </a:t>
            </a:r>
            <a:r>
              <a:rPr lang="ru-RU" sz="4400" dirty="0" err="1"/>
              <a:t>іскринки</a:t>
            </a:r>
            <a:r>
              <a:rPr lang="ru-RU" sz="4400" dirty="0"/>
              <a:t> </a:t>
            </a:r>
            <a:r>
              <a:rPr lang="ru-RU" sz="4400" dirty="0" err="1"/>
              <a:t>сміху</a:t>
            </a:r>
            <a:endParaRPr lang="ru-RU" sz="4400" dirty="0"/>
          </a:p>
          <a:p>
            <a:pPr marL="0" indent="0" algn="r">
              <a:buNone/>
            </a:pPr>
            <a:r>
              <a:rPr lang="ru-RU" sz="4400" dirty="0"/>
              <a:t>І </a:t>
            </a:r>
            <a:r>
              <a:rPr lang="ru-RU" sz="4400" dirty="0" err="1"/>
              <a:t>довго</a:t>
            </a:r>
            <a:r>
              <a:rPr lang="ru-RU" sz="4400" dirty="0"/>
              <a:t> в </a:t>
            </a:r>
            <a:r>
              <a:rPr lang="ru-RU" sz="4400" dirty="0" err="1"/>
              <a:t>серці</a:t>
            </a:r>
            <a:r>
              <a:rPr lang="ru-RU" sz="4400" dirty="0"/>
              <a:t> </a:t>
            </a:r>
            <a:r>
              <a:rPr lang="ru-RU" sz="4400" dirty="0" err="1"/>
              <a:t>їх</a:t>
            </a:r>
            <a:r>
              <a:rPr lang="ru-RU" sz="4400" dirty="0"/>
              <a:t> ношу.</a:t>
            </a:r>
          </a:p>
          <a:p>
            <a:pPr marL="0" indent="0" algn="r">
              <a:buNone/>
            </a:pPr>
            <a:r>
              <a:rPr lang="ru-RU" sz="4400" dirty="0"/>
              <a:t>П. </a:t>
            </a:r>
            <a:r>
              <a:rPr lang="ru-RU" sz="4400" dirty="0" err="1"/>
              <a:t>Глазовий</a:t>
            </a:r>
            <a:endParaRPr lang="ru-RU" sz="4400" dirty="0"/>
          </a:p>
          <a:p>
            <a:pPr marL="0" indent="0" algn="r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19050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2348880"/>
            <a:ext cx="7924800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err="1"/>
              <a:t>Ім’я</a:t>
            </a:r>
            <a:r>
              <a:rPr lang="ru-RU" sz="2800" dirty="0"/>
              <a:t> Павла </a:t>
            </a:r>
            <a:r>
              <a:rPr lang="ru-RU" sz="2800" dirty="0" err="1"/>
              <a:t>Глазового</a:t>
            </a:r>
            <a:r>
              <a:rPr lang="ru-RU" sz="2800" dirty="0"/>
              <a:t> – </a:t>
            </a:r>
            <a:r>
              <a:rPr lang="ru-RU" sz="2800" dirty="0" err="1"/>
              <a:t>це</a:t>
            </a:r>
            <a:r>
              <a:rPr lang="ru-RU" sz="2800" dirty="0"/>
              <a:t> символ </a:t>
            </a:r>
            <a:r>
              <a:rPr lang="ru-RU" sz="2800" dirty="0" err="1"/>
              <a:t>сучасного</a:t>
            </a:r>
            <a:r>
              <a:rPr lang="ru-RU" sz="2800" dirty="0"/>
              <a:t> </a:t>
            </a:r>
            <a:r>
              <a:rPr lang="ru-RU" sz="2800" dirty="0" err="1"/>
              <a:t>українського</a:t>
            </a:r>
            <a:r>
              <a:rPr lang="ru-RU" sz="2800" dirty="0"/>
              <a:t> </a:t>
            </a:r>
            <a:r>
              <a:rPr lang="ru-RU" sz="2800" dirty="0" err="1"/>
              <a:t>гумору</a:t>
            </a:r>
            <a:r>
              <a:rPr lang="ru-RU" sz="2800" dirty="0"/>
              <a:t>. </a:t>
            </a:r>
            <a:r>
              <a:rPr lang="ru-RU" sz="2800" dirty="0" err="1"/>
              <a:t>Дотепно</a:t>
            </a:r>
            <a:r>
              <a:rPr lang="ru-RU" sz="2800" dirty="0"/>
              <a:t>, у </a:t>
            </a:r>
            <a:r>
              <a:rPr lang="ru-RU" sz="2800" dirty="0" err="1"/>
              <a:t>чудовій</a:t>
            </a:r>
            <a:r>
              <a:rPr lang="ru-RU" sz="2800" dirty="0"/>
              <a:t> </a:t>
            </a:r>
            <a:r>
              <a:rPr lang="ru-RU" sz="2800" dirty="0" err="1"/>
              <a:t>поетичній</a:t>
            </a:r>
            <a:r>
              <a:rPr lang="ru-RU" sz="2800" dirty="0"/>
              <a:t> </a:t>
            </a:r>
            <a:r>
              <a:rPr lang="ru-RU" sz="2800" dirty="0" err="1"/>
              <a:t>формі</a:t>
            </a:r>
            <a:r>
              <a:rPr lang="ru-RU" sz="2800" dirty="0"/>
              <a:t> </a:t>
            </a:r>
            <a:r>
              <a:rPr lang="ru-RU" sz="2800" dirty="0" err="1"/>
              <a:t>письменник</a:t>
            </a:r>
            <a:r>
              <a:rPr lang="ru-RU" sz="2800" dirty="0"/>
              <a:t> </a:t>
            </a:r>
            <a:r>
              <a:rPr lang="ru-RU" sz="2800" dirty="0" err="1"/>
              <a:t>підсміюється</a:t>
            </a:r>
            <a:r>
              <a:rPr lang="ru-RU" sz="2800" dirty="0"/>
              <a:t> над </a:t>
            </a:r>
            <a:r>
              <a:rPr lang="ru-RU" sz="2800" dirty="0" err="1"/>
              <a:t>лінькуватими</a:t>
            </a:r>
            <a:r>
              <a:rPr lang="ru-RU" sz="2800" dirty="0"/>
              <a:t> й </a:t>
            </a:r>
            <a:r>
              <a:rPr lang="ru-RU" sz="2800" dirty="0" err="1"/>
              <a:t>недолугими</a:t>
            </a:r>
            <a:r>
              <a:rPr lang="ru-RU" sz="2800" dirty="0"/>
              <a:t>, над </a:t>
            </a:r>
            <a:r>
              <a:rPr lang="ru-RU" sz="2800" dirty="0" err="1"/>
              <a:t>заздрісниками</a:t>
            </a:r>
            <a:r>
              <a:rPr lang="ru-RU" sz="2800" dirty="0"/>
              <a:t> й </a:t>
            </a:r>
            <a:r>
              <a:rPr lang="ru-RU" sz="2800" dirty="0" err="1"/>
              <a:t>хвальками</a:t>
            </a:r>
            <a:r>
              <a:rPr lang="ru-RU" sz="2800" dirty="0"/>
              <a:t>, над </a:t>
            </a:r>
            <a:r>
              <a:rPr lang="ru-RU" sz="2800" dirty="0" err="1"/>
              <a:t>пихатими</a:t>
            </a:r>
            <a:r>
              <a:rPr lang="ru-RU" sz="2800" dirty="0"/>
              <a:t> й </a:t>
            </a:r>
            <a:r>
              <a:rPr lang="ru-RU" sz="2800" dirty="0" err="1"/>
              <a:t>нерозумними</a:t>
            </a:r>
            <a:r>
              <a:rPr lang="ru-RU" sz="2800" dirty="0"/>
              <a:t>. Та </a:t>
            </a:r>
            <a:r>
              <a:rPr lang="ru-RU" sz="2800" dirty="0" err="1"/>
              <a:t>найбільшою</a:t>
            </a:r>
            <a:r>
              <a:rPr lang="ru-RU" sz="2800" dirty="0"/>
              <a:t> </a:t>
            </a:r>
            <a:r>
              <a:rPr lang="ru-RU" sz="2800" dirty="0" err="1"/>
              <a:t>турботою</a:t>
            </a:r>
            <a:r>
              <a:rPr lang="ru-RU" sz="2800" dirty="0"/>
              <a:t> </a:t>
            </a:r>
            <a:r>
              <a:rPr lang="ru-RU" sz="2800" dirty="0" err="1"/>
              <a:t>гумориста</a:t>
            </a:r>
            <a:r>
              <a:rPr lang="ru-RU" sz="2800" dirty="0"/>
              <a:t> є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болюча</a:t>
            </a:r>
            <a:r>
              <a:rPr lang="ru-RU" sz="2800" dirty="0"/>
              <a:t> тема – </a:t>
            </a:r>
            <a:r>
              <a:rPr lang="ru-RU" sz="2800" dirty="0" err="1"/>
              <a:t>захист</a:t>
            </a:r>
            <a:r>
              <a:rPr lang="ru-RU" sz="2800" dirty="0"/>
              <a:t> </a:t>
            </a:r>
            <a:r>
              <a:rPr lang="ru-RU" sz="2800" dirty="0" err="1"/>
              <a:t>рідної</a:t>
            </a:r>
            <a:r>
              <a:rPr lang="ru-RU" sz="2800" dirty="0"/>
              <a:t> </a:t>
            </a:r>
            <a:r>
              <a:rPr lang="ru-RU" sz="2800" dirty="0" err="1"/>
              <a:t>мови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«</a:t>
            </a:r>
            <a:r>
              <a:rPr lang="ru-RU" sz="2800" dirty="0" err="1"/>
              <a:t>безбатченків</a:t>
            </a:r>
            <a:r>
              <a:rPr lang="ru-RU" sz="2800" dirty="0"/>
              <a:t>». Як </a:t>
            </a:r>
            <a:r>
              <a:rPr lang="ru-RU" sz="2800" dirty="0" err="1"/>
              <a:t>це</a:t>
            </a:r>
            <a:r>
              <a:rPr lang="ru-RU" sz="2800" dirty="0"/>
              <a:t> в </a:t>
            </a:r>
            <a:r>
              <a:rPr lang="ru-RU" sz="2800" dirty="0" err="1"/>
              <a:t>нього</a:t>
            </a:r>
            <a:r>
              <a:rPr lang="ru-RU" sz="2800" dirty="0"/>
              <a:t> </a:t>
            </a:r>
            <a:r>
              <a:rPr lang="ru-RU" sz="2800" dirty="0" err="1"/>
              <a:t>виходить</a:t>
            </a:r>
            <a:r>
              <a:rPr lang="ru-RU" sz="2800" dirty="0"/>
              <a:t> – </a:t>
            </a:r>
            <a:r>
              <a:rPr lang="ru-RU" sz="2800" dirty="0" err="1"/>
              <a:t>дізнаємося</a:t>
            </a:r>
            <a:r>
              <a:rPr lang="ru-RU" sz="2800" dirty="0"/>
              <a:t> на </a:t>
            </a:r>
            <a:r>
              <a:rPr lang="ru-RU" sz="2800" dirty="0" err="1"/>
              <a:t>уроці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1378745" cy="20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1513"/>
            <a:ext cx="1439176" cy="20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6631"/>
            <a:ext cx="1256928" cy="20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16631"/>
            <a:ext cx="1328936" cy="20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333500" cy="207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38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b="1" dirty="0" err="1"/>
              <a:t>Бесіда</a:t>
            </a:r>
            <a:r>
              <a:rPr lang="ru-RU" b="1" dirty="0"/>
              <a:t> за </a:t>
            </a:r>
            <a:r>
              <a:rPr lang="ru-RU" b="1" dirty="0" err="1"/>
              <a:t>питаннями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692696"/>
            <a:ext cx="8856984" cy="5544616"/>
          </a:xfrm>
        </p:spPr>
        <p:txBody>
          <a:bodyPr>
            <a:normAutofit fontScale="92500" lnSpcReduction="20000"/>
          </a:bodyPr>
          <a:lstStyle/>
          <a:p>
            <a:pPr>
              <a:buAutoNum type="arabicPeriod"/>
            </a:pP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/>
              <a:t>ми </a:t>
            </a:r>
            <a:r>
              <a:rPr lang="ru-RU" sz="2000" dirty="0" err="1"/>
              <a:t>називаємо</a:t>
            </a:r>
            <a:r>
              <a:rPr lang="ru-RU" sz="2000" dirty="0"/>
              <a:t> </a:t>
            </a:r>
            <a:r>
              <a:rPr lang="ru-RU" sz="2000" dirty="0" err="1"/>
              <a:t>гумором</a:t>
            </a:r>
            <a:r>
              <a:rPr lang="ru-RU" sz="2000" dirty="0"/>
              <a:t>?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(</a:t>
            </a:r>
            <a:r>
              <a:rPr lang="ru-RU" sz="2000" dirty="0" err="1"/>
              <a:t>Гумор</a:t>
            </a:r>
            <a:r>
              <a:rPr lang="ru-RU" sz="2000" dirty="0"/>
              <a:t> – </a:t>
            </a:r>
            <a:r>
              <a:rPr lang="ru-RU" sz="2000" dirty="0" err="1"/>
              <a:t>співчутливе</a:t>
            </a:r>
            <a:r>
              <a:rPr lang="ru-RU" sz="2000" dirty="0"/>
              <a:t>, </a:t>
            </a:r>
            <a:r>
              <a:rPr lang="ru-RU" sz="2000" dirty="0" err="1"/>
              <a:t>доброзичливе</a:t>
            </a:r>
            <a:r>
              <a:rPr lang="ru-RU" sz="2000" dirty="0"/>
              <a:t> </a:t>
            </a:r>
            <a:r>
              <a:rPr lang="ru-RU" sz="2000" dirty="0" err="1"/>
              <a:t>висміювання</a:t>
            </a:r>
            <a:r>
              <a:rPr lang="ru-RU" sz="2000" dirty="0"/>
              <a:t> </a:t>
            </a:r>
            <a:r>
              <a:rPr lang="ru-RU" sz="2000" dirty="0" err="1"/>
              <a:t>негативних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вад</a:t>
            </a:r>
            <a:r>
              <a:rPr lang="ru-RU" sz="2000" dirty="0"/>
              <a:t> </a:t>
            </a:r>
            <a:r>
              <a:rPr lang="ru-RU" sz="2000" dirty="0" err="1"/>
              <a:t>людського</a:t>
            </a:r>
            <a:r>
              <a:rPr lang="ru-RU" sz="2000" dirty="0"/>
              <a:t> характеру</a:t>
            </a:r>
            <a:r>
              <a:rPr lang="ru-RU" sz="2000" dirty="0" smtClean="0"/>
              <a:t>).</a:t>
            </a:r>
          </a:p>
          <a:p>
            <a:pPr marL="0" indent="0">
              <a:buNone/>
            </a:pPr>
            <a:r>
              <a:rPr lang="ru-RU" sz="2000" dirty="0" smtClean="0"/>
              <a:t>2.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таке</a:t>
            </a:r>
            <a:r>
              <a:rPr lang="ru-RU" sz="2000" dirty="0" smtClean="0"/>
              <a:t> сатира? </a:t>
            </a:r>
          </a:p>
          <a:p>
            <a:pPr marL="0" indent="0">
              <a:buNone/>
            </a:pPr>
            <a:r>
              <a:rPr lang="ru-RU" sz="2000" dirty="0" smtClean="0"/>
              <a:t>(Сатира – </a:t>
            </a:r>
            <a:r>
              <a:rPr lang="ru-RU" sz="2000" dirty="0" err="1" smtClean="0"/>
              <a:t>різке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висміювання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суспільних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вад</a:t>
            </a:r>
            <a:r>
              <a:rPr lang="ru-RU" sz="2000" dirty="0" smtClean="0"/>
              <a:t>). </a:t>
            </a:r>
          </a:p>
          <a:p>
            <a:pPr marL="0" indent="0">
              <a:buNone/>
            </a:pPr>
            <a:r>
              <a:rPr lang="ru-RU" sz="2000" dirty="0" smtClean="0"/>
              <a:t>3. У </a:t>
            </a:r>
            <a:r>
              <a:rPr lang="ru-RU" sz="2000" dirty="0" err="1"/>
              <a:t>чому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</a:t>
            </a:r>
            <a:r>
              <a:rPr lang="ru-RU" sz="2000" dirty="0" err="1"/>
              <a:t>різниця</a:t>
            </a:r>
            <a:r>
              <a:rPr lang="ru-RU" sz="2000" dirty="0"/>
              <a:t> </a:t>
            </a:r>
            <a:r>
              <a:rPr lang="ru-RU" sz="2000" dirty="0" err="1"/>
              <a:t>між</a:t>
            </a:r>
            <a:r>
              <a:rPr lang="ru-RU" sz="2000" dirty="0"/>
              <a:t> </a:t>
            </a:r>
            <a:r>
              <a:rPr lang="ru-RU" sz="2000" dirty="0" err="1"/>
              <a:t>гумором</a:t>
            </a:r>
            <a:r>
              <a:rPr lang="ru-RU" sz="2000" dirty="0"/>
              <a:t> та сатирою?</a:t>
            </a:r>
          </a:p>
          <a:p>
            <a:pPr marL="0" indent="0">
              <a:buNone/>
            </a:pPr>
            <a:r>
              <a:rPr lang="ru-RU" sz="2000" dirty="0" smtClean="0"/>
              <a:t>4.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/>
              <a:t>твір</a:t>
            </a:r>
            <a:r>
              <a:rPr lang="ru-RU" sz="2000" dirty="0"/>
              <a:t> </a:t>
            </a:r>
            <a:r>
              <a:rPr lang="ru-RU" sz="2000" dirty="0" err="1"/>
              <a:t>називається</a:t>
            </a:r>
            <a:r>
              <a:rPr lang="ru-RU" sz="2000" dirty="0"/>
              <a:t> </a:t>
            </a:r>
            <a:r>
              <a:rPr lang="ru-RU" sz="2000" dirty="0" err="1"/>
              <a:t>гуморескою</a:t>
            </a:r>
            <a:r>
              <a:rPr lang="ru-RU" sz="2000" dirty="0"/>
              <a:t>?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(</a:t>
            </a:r>
            <a:r>
              <a:rPr lang="ru-RU" sz="2000" dirty="0" err="1"/>
              <a:t>Гумореска</a:t>
            </a:r>
            <a:r>
              <a:rPr lang="ru-RU" sz="2000" dirty="0"/>
              <a:t> – невеликий за </a:t>
            </a:r>
            <a:r>
              <a:rPr lang="ru-RU" sz="2000" dirty="0" err="1"/>
              <a:t>обсягом</a:t>
            </a:r>
            <a:r>
              <a:rPr lang="ru-RU" sz="2000" dirty="0"/>
              <a:t> </a:t>
            </a:r>
            <a:r>
              <a:rPr lang="ru-RU" sz="2000" dirty="0" err="1"/>
              <a:t>художній</a:t>
            </a:r>
            <a:r>
              <a:rPr lang="ru-RU" sz="2000" dirty="0"/>
              <a:t> </a:t>
            </a:r>
            <a:r>
              <a:rPr lang="ru-RU" sz="2000" dirty="0" err="1"/>
              <a:t>твір</a:t>
            </a:r>
            <a:r>
              <a:rPr lang="ru-RU" sz="2000" dirty="0"/>
              <a:t>, у </a:t>
            </a:r>
            <a:r>
              <a:rPr lang="ru-RU" sz="2000" dirty="0" err="1"/>
              <a:t>якому</a:t>
            </a:r>
            <a:r>
              <a:rPr lang="ru-RU" sz="2000" dirty="0"/>
              <a:t> </a:t>
            </a:r>
            <a:r>
              <a:rPr lang="ru-RU" sz="2000" dirty="0" err="1"/>
              <a:t>зображено</a:t>
            </a:r>
            <a:r>
              <a:rPr lang="ru-RU" sz="2000" dirty="0"/>
              <a:t> </a:t>
            </a:r>
            <a:r>
              <a:rPr lang="ru-RU" sz="2000" dirty="0" err="1"/>
              <a:t>комічні</a:t>
            </a:r>
            <a:r>
              <a:rPr lang="ru-RU" sz="2000" dirty="0"/>
              <a:t> </a:t>
            </a:r>
            <a:r>
              <a:rPr lang="ru-RU" sz="2000" dirty="0" err="1"/>
              <a:t>події</a:t>
            </a:r>
            <a:r>
              <a:rPr lang="ru-RU" sz="2000" dirty="0"/>
              <a:t> та </a:t>
            </a:r>
            <a:r>
              <a:rPr lang="ru-RU" sz="2000" dirty="0" err="1"/>
              <a:t>персонажі</a:t>
            </a:r>
            <a:r>
              <a:rPr lang="ru-RU" sz="2000" dirty="0"/>
              <a:t> в </a:t>
            </a:r>
            <a:r>
              <a:rPr lang="ru-RU" sz="2000" dirty="0" err="1"/>
              <a:t>смішному</a:t>
            </a:r>
            <a:r>
              <a:rPr lang="ru-RU" sz="2000" dirty="0"/>
              <a:t> </a:t>
            </a:r>
            <a:r>
              <a:rPr lang="ru-RU" sz="2000" dirty="0" err="1"/>
              <a:t>вигляді</a:t>
            </a:r>
            <a:r>
              <a:rPr lang="ru-RU" sz="2000" dirty="0"/>
              <a:t>). </a:t>
            </a:r>
          </a:p>
          <a:p>
            <a:pPr marL="0" indent="0">
              <a:buNone/>
            </a:pPr>
            <a:r>
              <a:rPr lang="ru-RU" sz="2000" dirty="0" smtClean="0"/>
              <a:t>5.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/>
              <a:t>гумористичні</a:t>
            </a:r>
            <a:r>
              <a:rPr lang="ru-RU" sz="2000" dirty="0"/>
              <a:t> твори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вивчали</a:t>
            </a:r>
            <a:r>
              <a:rPr lang="ru-RU" sz="2000" dirty="0"/>
              <a:t>?</a:t>
            </a:r>
          </a:p>
          <a:p>
            <a:pPr marL="0" indent="0">
              <a:buNone/>
            </a:pPr>
            <a:r>
              <a:rPr lang="ru-RU" sz="2000" dirty="0" smtClean="0"/>
              <a:t>6.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жанри</a:t>
            </a:r>
            <a:r>
              <a:rPr lang="ru-RU" sz="2000" dirty="0"/>
              <a:t> </a:t>
            </a:r>
            <a:r>
              <a:rPr lang="ru-RU" sz="2000" dirty="0" err="1"/>
              <a:t>гумористичних</a:t>
            </a:r>
            <a:r>
              <a:rPr lang="ru-RU" sz="2000" dirty="0"/>
              <a:t> </a:t>
            </a:r>
            <a:r>
              <a:rPr lang="ru-RU" sz="2000" dirty="0" err="1"/>
              <a:t>творів</a:t>
            </a:r>
            <a:r>
              <a:rPr lang="ru-RU" sz="2000" dirty="0"/>
              <a:t>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знаєте</a:t>
            </a:r>
            <a:r>
              <a:rPr lang="ru-RU" sz="2000" dirty="0"/>
              <a:t>?</a:t>
            </a:r>
          </a:p>
          <a:p>
            <a:pPr marL="0" indent="0">
              <a:buNone/>
            </a:pPr>
            <a:r>
              <a:rPr lang="ru-RU" sz="2000" dirty="0" smtClean="0"/>
              <a:t>7.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байка? Кого </a:t>
            </a:r>
            <a:r>
              <a:rPr lang="ru-RU" sz="2000" dirty="0" err="1"/>
              <a:t>вважають</a:t>
            </a:r>
            <a:r>
              <a:rPr lang="ru-RU" sz="2000" dirty="0"/>
              <a:t> «</a:t>
            </a:r>
            <a:r>
              <a:rPr lang="ru-RU" sz="2000" dirty="0" err="1"/>
              <a:t>батьком</a:t>
            </a:r>
            <a:r>
              <a:rPr lang="ru-RU" sz="2000" dirty="0"/>
              <a:t>» </a:t>
            </a:r>
            <a:r>
              <a:rPr lang="ru-RU" sz="2000" dirty="0" err="1"/>
              <a:t>байок</a:t>
            </a:r>
            <a:r>
              <a:rPr lang="ru-RU" sz="2000" dirty="0"/>
              <a:t>?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байки?</a:t>
            </a:r>
          </a:p>
          <a:p>
            <a:pPr marL="0" indent="0">
              <a:buNone/>
            </a:pPr>
            <a:r>
              <a:rPr lang="ru-RU" sz="2000" dirty="0" smtClean="0"/>
              <a:t>8.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/>
              <a:t>таке</a:t>
            </a:r>
            <a:r>
              <a:rPr lang="ru-RU" sz="2000" dirty="0"/>
              <a:t> </a:t>
            </a:r>
            <a:r>
              <a:rPr lang="ru-RU" sz="2000" dirty="0" err="1"/>
              <a:t>усмішка</a:t>
            </a:r>
            <a:r>
              <a:rPr lang="ru-RU" sz="2000" dirty="0"/>
              <a:t>? </a:t>
            </a:r>
            <a:r>
              <a:rPr lang="ru-RU" sz="2000" dirty="0" err="1"/>
              <a:t>Хто</a:t>
            </a:r>
            <a:r>
              <a:rPr lang="ru-RU" sz="2000" dirty="0"/>
              <a:t> придумав </a:t>
            </a:r>
            <a:r>
              <a:rPr lang="ru-RU" sz="2000" dirty="0" err="1"/>
              <a:t>цей</a:t>
            </a:r>
            <a:r>
              <a:rPr lang="ru-RU" sz="2000" dirty="0"/>
              <a:t> жанр?</a:t>
            </a:r>
          </a:p>
          <a:p>
            <a:pPr marL="0" indent="0">
              <a:buNone/>
            </a:pPr>
            <a:r>
              <a:rPr lang="ru-RU" sz="2000" dirty="0" smtClean="0"/>
              <a:t>9.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/>
              <a:t>письменники-гумористи</a:t>
            </a:r>
            <a:r>
              <a:rPr lang="ru-RU" sz="2000" dirty="0"/>
              <a:t> вам </a:t>
            </a:r>
            <a:r>
              <a:rPr lang="ru-RU" sz="2000" dirty="0" err="1"/>
              <a:t>відомі</a:t>
            </a:r>
            <a:r>
              <a:rPr lang="ru-RU" sz="2000" dirty="0"/>
              <a:t>?</a:t>
            </a:r>
          </a:p>
          <a:p>
            <a:pPr marL="0" indent="0">
              <a:buNone/>
            </a:pPr>
            <a:r>
              <a:rPr lang="ru-RU" sz="2000" dirty="0" smtClean="0"/>
              <a:t>10.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/>
              <a:t>ваші</a:t>
            </a:r>
            <a:r>
              <a:rPr lang="ru-RU" sz="2000" dirty="0"/>
              <a:t> </a:t>
            </a:r>
            <a:r>
              <a:rPr lang="ru-RU" sz="2000" dirty="0" err="1"/>
              <a:t>улюблені</a:t>
            </a:r>
            <a:r>
              <a:rPr lang="ru-RU" sz="2000" dirty="0"/>
              <a:t> </a:t>
            </a:r>
            <a:r>
              <a:rPr lang="ru-RU" sz="2000" dirty="0" err="1"/>
              <a:t>гуморески</a:t>
            </a:r>
            <a:r>
              <a:rPr lang="ru-RU" sz="2000" dirty="0"/>
              <a:t>? </a:t>
            </a:r>
            <a:r>
              <a:rPr lang="ru-RU" sz="2000" dirty="0" err="1"/>
              <a:t>Розкажіть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1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628800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/>
              <a:t>Павло</a:t>
            </a:r>
            <a:r>
              <a:rPr lang="ru-RU" b="1" dirty="0" smtClean="0"/>
              <a:t> </a:t>
            </a:r>
            <a:r>
              <a:rPr lang="ru-RU" b="1" dirty="0"/>
              <a:t>Прокопович </a:t>
            </a:r>
            <a:r>
              <a:rPr lang="ru-RU" b="1" dirty="0" err="1"/>
              <a:t>Глазовий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(1922-2004)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 smtClean="0"/>
              <a:t>Народився</a:t>
            </a:r>
            <a:r>
              <a:rPr lang="ru-RU" sz="2000" dirty="0" smtClean="0"/>
              <a:t> </a:t>
            </a:r>
            <a:r>
              <a:rPr lang="ru-RU" sz="2000" dirty="0" err="1"/>
              <a:t>письменник-гуморист</a:t>
            </a:r>
            <a:r>
              <a:rPr lang="ru-RU" sz="2000" dirty="0"/>
              <a:t> 30 </a:t>
            </a:r>
            <a:r>
              <a:rPr lang="ru-RU" sz="2000" dirty="0" err="1"/>
              <a:t>серпня</a:t>
            </a:r>
            <a:r>
              <a:rPr lang="ru-RU" sz="2000" dirty="0"/>
              <a:t> 1922 року в </a:t>
            </a:r>
            <a:r>
              <a:rPr lang="ru-RU" sz="2000" dirty="0" err="1"/>
              <a:t>селі</a:t>
            </a:r>
            <a:r>
              <a:rPr lang="ru-RU" sz="2000" dirty="0"/>
              <a:t> </a:t>
            </a:r>
            <a:r>
              <a:rPr lang="ru-RU" sz="2000" dirty="0" err="1"/>
              <a:t>Новоскелюватка</a:t>
            </a:r>
            <a:r>
              <a:rPr lang="ru-RU" sz="2000" dirty="0"/>
              <a:t> </a:t>
            </a:r>
            <a:r>
              <a:rPr lang="ru-RU" sz="2000" dirty="0" err="1"/>
              <a:t>Казанківського</a:t>
            </a:r>
            <a:r>
              <a:rPr lang="ru-RU" sz="2000" dirty="0"/>
              <a:t> району </a:t>
            </a:r>
            <a:r>
              <a:rPr lang="ru-RU" sz="2000" dirty="0" err="1"/>
              <a:t>Миколаївської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в </a:t>
            </a:r>
            <a:r>
              <a:rPr lang="ru-RU" sz="2000" dirty="0" err="1"/>
              <a:t>родині</a:t>
            </a:r>
            <a:r>
              <a:rPr lang="ru-RU" sz="2000" dirty="0"/>
              <a:t> </a:t>
            </a:r>
            <a:r>
              <a:rPr lang="ru-RU" sz="2000" dirty="0" err="1"/>
              <a:t>хлібороба</a:t>
            </a:r>
            <a:r>
              <a:rPr lang="ru-RU" sz="2000" dirty="0"/>
              <a:t>. </a:t>
            </a:r>
            <a:r>
              <a:rPr lang="ru-RU" sz="2000" dirty="0" err="1"/>
              <a:t>Сумним</a:t>
            </a:r>
            <a:r>
              <a:rPr lang="ru-RU" sz="2000" dirty="0"/>
              <a:t> і </a:t>
            </a:r>
            <a:r>
              <a:rPr lang="ru-RU" sz="2000" dirty="0" err="1"/>
              <a:t>голодним</a:t>
            </a:r>
            <a:r>
              <a:rPr lang="ru-RU" sz="2000" dirty="0"/>
              <a:t> </a:t>
            </a:r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дитинство</a:t>
            </a:r>
            <a:r>
              <a:rPr lang="ru-RU" sz="2000" dirty="0"/>
              <a:t>. </a:t>
            </a:r>
            <a:r>
              <a:rPr lang="ru-RU" sz="2000" dirty="0" err="1"/>
              <a:t>Єдиним</a:t>
            </a:r>
            <a:r>
              <a:rPr lang="ru-RU" sz="2000" dirty="0"/>
              <a:t> </a:t>
            </a:r>
            <a:r>
              <a:rPr lang="ru-RU" sz="2000" dirty="0" err="1"/>
              <a:t>світлим</a:t>
            </a:r>
            <a:r>
              <a:rPr lang="ru-RU" sz="2000" dirty="0"/>
              <a:t> </a:t>
            </a:r>
            <a:r>
              <a:rPr lang="ru-RU" sz="2000" dirty="0" err="1"/>
              <a:t>спогадом</a:t>
            </a:r>
            <a:r>
              <a:rPr lang="ru-RU" sz="2000" dirty="0"/>
              <a:t> про </a:t>
            </a:r>
            <a:r>
              <a:rPr lang="ru-RU" sz="2000" dirty="0" err="1"/>
              <a:t>ті</a:t>
            </a:r>
            <a:r>
              <a:rPr lang="ru-RU" sz="2000" dirty="0"/>
              <a:t> </a:t>
            </a:r>
            <a:r>
              <a:rPr lang="ru-RU" sz="2000" dirty="0" err="1"/>
              <a:t>часи</a:t>
            </a:r>
            <a:r>
              <a:rPr lang="ru-RU" sz="2000" dirty="0"/>
              <a:t> є </a:t>
            </a:r>
            <a:r>
              <a:rPr lang="ru-RU" sz="2000" dirty="0" err="1"/>
              <a:t>спілкування</a:t>
            </a:r>
            <a:r>
              <a:rPr lang="ru-RU" sz="2000" dirty="0"/>
              <a:t> з учителем </a:t>
            </a:r>
            <a:r>
              <a:rPr lang="ru-RU" sz="2000" dirty="0" err="1"/>
              <a:t>Іваном</a:t>
            </a:r>
            <a:r>
              <a:rPr lang="ru-RU" sz="2000" dirty="0"/>
              <a:t> </a:t>
            </a:r>
            <a:r>
              <a:rPr lang="ru-RU" sz="2000" dirty="0" err="1"/>
              <a:t>Гуцалюком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прищеплював</a:t>
            </a:r>
            <a:r>
              <a:rPr lang="ru-RU" sz="2000" dirty="0"/>
              <a:t> </a:t>
            </a:r>
            <a:r>
              <a:rPr lang="ru-RU" sz="2000" dirty="0" err="1"/>
              <a:t>Павлові</a:t>
            </a:r>
            <a:r>
              <a:rPr lang="ru-RU" sz="2000" dirty="0"/>
              <a:t> </a:t>
            </a:r>
            <a:r>
              <a:rPr lang="ru-RU" sz="2000" dirty="0" err="1"/>
              <a:t>любов</a:t>
            </a:r>
            <a:r>
              <a:rPr lang="ru-RU" sz="2000" dirty="0"/>
              <a:t> до </a:t>
            </a:r>
            <a:r>
              <a:rPr lang="ru-RU" sz="2000" dirty="0" err="1"/>
              <a:t>літератури</a:t>
            </a:r>
            <a:r>
              <a:rPr lang="ru-RU" sz="2000" dirty="0"/>
              <a:t>, </a:t>
            </a:r>
            <a:r>
              <a:rPr lang="ru-RU" sz="2000" dirty="0" err="1"/>
              <a:t>вчив</a:t>
            </a:r>
            <a:r>
              <a:rPr lang="ru-RU" sz="2000" dirty="0"/>
              <a:t> </a:t>
            </a:r>
            <a:r>
              <a:rPr lang="ru-RU" sz="2000" dirty="0" err="1"/>
              <a:t>писати</a:t>
            </a:r>
            <a:r>
              <a:rPr lang="ru-RU" sz="2000" dirty="0"/>
              <a:t> </a:t>
            </a:r>
            <a:r>
              <a:rPr lang="ru-RU" sz="2000" dirty="0" err="1"/>
              <a:t>вірші</a:t>
            </a:r>
            <a:r>
              <a:rPr lang="ru-RU" sz="2000" dirty="0"/>
              <a:t>. </a:t>
            </a:r>
            <a:r>
              <a:rPr lang="ru-RU" sz="2000" dirty="0" err="1"/>
              <a:t>Саме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запримітив</a:t>
            </a:r>
            <a:r>
              <a:rPr lang="ru-RU" sz="2000" dirty="0"/>
              <a:t> у хлопчика </a:t>
            </a:r>
            <a:r>
              <a:rPr lang="ru-RU" sz="2000" dirty="0" err="1"/>
              <a:t>природний</a:t>
            </a:r>
            <a:r>
              <a:rPr lang="ru-RU" sz="2000" dirty="0"/>
              <a:t> </a:t>
            </a:r>
            <a:r>
              <a:rPr lang="ru-RU" sz="2000" dirty="0" err="1"/>
              <a:t>нахил</a:t>
            </a:r>
            <a:r>
              <a:rPr lang="ru-RU" sz="2000" dirty="0"/>
              <a:t> до </a:t>
            </a:r>
            <a:r>
              <a:rPr lang="ru-RU" sz="2000" dirty="0" err="1"/>
              <a:t>гумору</a:t>
            </a:r>
            <a:r>
              <a:rPr lang="ru-RU" sz="2000" dirty="0"/>
              <a:t> і </a:t>
            </a:r>
            <a:r>
              <a:rPr lang="ru-RU" sz="2000" dirty="0" err="1"/>
              <a:t>познайомив</a:t>
            </a:r>
            <a:r>
              <a:rPr lang="ru-RU" sz="2000" dirty="0"/>
              <a:t> </a:t>
            </a:r>
            <a:r>
              <a:rPr lang="ru-RU" sz="2000" dirty="0" err="1"/>
              <a:t>учня</a:t>
            </a:r>
            <a:r>
              <a:rPr lang="ru-RU" sz="2000" dirty="0"/>
              <a:t> з </a:t>
            </a:r>
            <a:r>
              <a:rPr lang="ru-RU" sz="2000" dirty="0" err="1"/>
              <a:t>творчістю</a:t>
            </a:r>
            <a:r>
              <a:rPr lang="ru-RU" sz="2000" dirty="0"/>
              <a:t> Остапа </a:t>
            </a:r>
            <a:r>
              <a:rPr lang="ru-RU" sz="2000" dirty="0" err="1"/>
              <a:t>Вишні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закінчення</a:t>
            </a:r>
            <a:r>
              <a:rPr lang="ru-RU" sz="2000" dirty="0"/>
              <a:t>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школи</a:t>
            </a:r>
            <a:r>
              <a:rPr lang="ru-RU" sz="2000" dirty="0"/>
              <a:t> у 1940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Глазового</a:t>
            </a:r>
            <a:r>
              <a:rPr lang="ru-RU" sz="2000" dirty="0"/>
              <a:t> забрали </a:t>
            </a:r>
            <a:r>
              <a:rPr lang="ru-RU" sz="2000" dirty="0" err="1"/>
              <a:t>служити</a:t>
            </a:r>
            <a:r>
              <a:rPr lang="ru-RU" sz="2000" dirty="0"/>
              <a:t> в </a:t>
            </a:r>
            <a:r>
              <a:rPr lang="ru-RU" sz="2000" dirty="0" err="1"/>
              <a:t>армію</a:t>
            </a:r>
            <a:r>
              <a:rPr lang="ru-RU" sz="2000" dirty="0"/>
              <a:t>, а </a:t>
            </a:r>
            <a:r>
              <a:rPr lang="ru-RU" sz="2000" dirty="0" err="1"/>
              <a:t>потім</a:t>
            </a:r>
            <a:r>
              <a:rPr lang="ru-RU" sz="2000" dirty="0"/>
              <a:t> – </a:t>
            </a:r>
            <a:r>
              <a:rPr lang="ru-RU" sz="2000" dirty="0" err="1"/>
              <a:t>війна</a:t>
            </a:r>
            <a:r>
              <a:rPr lang="ru-RU" sz="2000" dirty="0"/>
              <a:t>. «В </a:t>
            </a:r>
            <a:r>
              <a:rPr lang="ru-RU" sz="2000" dirty="0" err="1"/>
              <a:t>житті</a:t>
            </a:r>
            <a:r>
              <a:rPr lang="ru-RU" sz="2000" dirty="0"/>
              <a:t> не </a:t>
            </a:r>
            <a:r>
              <a:rPr lang="ru-RU" sz="2000" dirty="0" err="1"/>
              <a:t>завжди</a:t>
            </a:r>
            <a:r>
              <a:rPr lang="ru-RU" sz="2000" dirty="0"/>
              <a:t> весело, — говорив </a:t>
            </a:r>
            <a:r>
              <a:rPr lang="ru-RU" sz="2000" dirty="0" err="1"/>
              <a:t>Павло</a:t>
            </a:r>
            <a:r>
              <a:rPr lang="ru-RU" sz="2000" dirty="0"/>
              <a:t> Прокопович. – </a:t>
            </a:r>
            <a:r>
              <a:rPr lang="ru-RU" sz="2000" dirty="0" err="1"/>
              <a:t>Хоча</a:t>
            </a:r>
            <a:r>
              <a:rPr lang="ru-RU" sz="2000" dirty="0"/>
              <a:t> я </a:t>
            </a:r>
            <a:r>
              <a:rPr lang="ru-RU" sz="2000" dirty="0" err="1"/>
              <a:t>вважаю</a:t>
            </a:r>
            <a:r>
              <a:rPr lang="ru-RU" sz="2000" dirty="0"/>
              <a:t> себе </a:t>
            </a:r>
            <a:r>
              <a:rPr lang="ru-RU" sz="2000" dirty="0" err="1"/>
              <a:t>щасливою</a:t>
            </a:r>
            <a:r>
              <a:rPr lang="ru-RU" sz="2000" dirty="0"/>
              <a:t> </a:t>
            </a:r>
            <a:r>
              <a:rPr lang="ru-RU" sz="2000" dirty="0" err="1"/>
              <a:t>людиною</a:t>
            </a:r>
            <a:r>
              <a:rPr lang="ru-RU" sz="2000" dirty="0"/>
              <a:t>.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пройшов</a:t>
            </a:r>
            <a:r>
              <a:rPr lang="ru-RU" sz="2000" dirty="0"/>
              <a:t> </a:t>
            </a:r>
            <a:r>
              <a:rPr lang="ru-RU" sz="2000" dirty="0" err="1"/>
              <a:t>пекельними</a:t>
            </a:r>
            <a:r>
              <a:rPr lang="ru-RU" sz="2000" dirty="0"/>
              <a:t> дорогами </a:t>
            </a:r>
            <a:r>
              <a:rPr lang="ru-RU" sz="2000" dirty="0" err="1"/>
              <a:t>війни</a:t>
            </a:r>
            <a:r>
              <a:rPr lang="ru-RU" sz="2000" dirty="0"/>
              <a:t> і </a:t>
            </a:r>
            <a:r>
              <a:rPr lang="ru-RU" sz="2000" dirty="0" err="1"/>
              <a:t>залишився</a:t>
            </a:r>
            <a:r>
              <a:rPr lang="ru-RU" sz="2000" dirty="0"/>
              <a:t> живим (а статистика </a:t>
            </a:r>
            <a:r>
              <a:rPr lang="ru-RU" sz="2000" dirty="0" err="1"/>
              <a:t>свідчить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ста </a:t>
            </a:r>
            <a:r>
              <a:rPr lang="ru-RU" sz="2000" dirty="0" err="1"/>
              <a:t>вижили</a:t>
            </a:r>
            <a:r>
              <a:rPr lang="ru-RU" sz="2000" dirty="0"/>
              <a:t> </a:t>
            </a:r>
            <a:r>
              <a:rPr lang="ru-RU" sz="2000" dirty="0" err="1"/>
              <a:t>троє</a:t>
            </a:r>
            <a:r>
              <a:rPr lang="ru-RU" sz="2000" dirty="0"/>
              <a:t>). На </a:t>
            </a:r>
            <a:r>
              <a:rPr lang="ru-RU" sz="2000" dirty="0" err="1"/>
              <a:t>війні</a:t>
            </a:r>
            <a:r>
              <a:rPr lang="ru-RU" sz="2000" dirty="0"/>
              <a:t> не до </a:t>
            </a:r>
            <a:r>
              <a:rPr lang="ru-RU" sz="2000" dirty="0" err="1"/>
              <a:t>жартів</a:t>
            </a:r>
            <a:r>
              <a:rPr lang="ru-RU" sz="2000" dirty="0"/>
              <a:t>». 11-річним </a:t>
            </a:r>
            <a:r>
              <a:rPr lang="ru-RU" sz="2000" dirty="0" err="1"/>
              <a:t>хлопчаком</a:t>
            </a:r>
            <a:r>
              <a:rPr lang="ru-RU" sz="2000" dirty="0"/>
              <a:t> </a:t>
            </a:r>
            <a:r>
              <a:rPr lang="ru-RU" sz="2000" dirty="0" err="1"/>
              <a:t>Павло</a:t>
            </a:r>
            <a:r>
              <a:rPr lang="ru-RU" sz="2000" dirty="0"/>
              <a:t> пережив голодомор. У </a:t>
            </a:r>
            <a:r>
              <a:rPr lang="ru-RU" sz="2000" dirty="0" err="1"/>
              <a:t>страшний</a:t>
            </a:r>
            <a:r>
              <a:rPr lang="ru-RU" sz="2000" dirty="0"/>
              <a:t> час геноциду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нації</a:t>
            </a:r>
            <a:r>
              <a:rPr lang="ru-RU" sz="2000" dirty="0"/>
              <a:t> помер і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рідний</a:t>
            </a:r>
            <a:r>
              <a:rPr lang="ru-RU" sz="2000" dirty="0"/>
              <a:t> </a:t>
            </a:r>
            <a:r>
              <a:rPr lang="ru-RU" sz="2000" dirty="0" err="1"/>
              <a:t>молодший</a:t>
            </a:r>
            <a:r>
              <a:rPr lang="ru-RU" sz="2000" dirty="0"/>
              <a:t> брат.</a:t>
            </a:r>
          </a:p>
        </p:txBody>
      </p:sp>
    </p:spTree>
    <p:extLst>
      <p:ext uri="{BB962C8B-B14F-4D97-AF65-F5344CB8AC3E}">
        <p14:creationId xmlns:p14="http://schemas.microsoft.com/office/powerpoint/2010/main" val="7515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7924800" cy="6264696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По </a:t>
            </a:r>
            <a:r>
              <a:rPr lang="ru-RU" sz="2000" dirty="0" err="1"/>
              <a:t>війні</a:t>
            </a:r>
            <a:r>
              <a:rPr lang="ru-RU" sz="2000" dirty="0"/>
              <a:t> </a:t>
            </a:r>
            <a:r>
              <a:rPr lang="ru-RU" sz="2000" dirty="0" err="1"/>
              <a:t>учився</a:t>
            </a:r>
            <a:r>
              <a:rPr lang="ru-RU" sz="2000" dirty="0"/>
              <a:t> у </a:t>
            </a:r>
            <a:r>
              <a:rPr lang="ru-RU" sz="2000" dirty="0" err="1"/>
              <a:t>Новомосковській</a:t>
            </a:r>
            <a:r>
              <a:rPr lang="ru-RU" sz="2000" dirty="0"/>
              <a:t> </a:t>
            </a:r>
            <a:r>
              <a:rPr lang="ru-RU" sz="2000" dirty="0" err="1"/>
              <a:t>педагогічній</a:t>
            </a:r>
            <a:r>
              <a:rPr lang="ru-RU" sz="2000" dirty="0"/>
              <a:t> </a:t>
            </a:r>
            <a:r>
              <a:rPr lang="ru-RU" sz="2000" dirty="0" err="1"/>
              <a:t>школі</a:t>
            </a:r>
            <a:r>
              <a:rPr lang="ru-RU" sz="2000" dirty="0"/>
              <a:t> на </a:t>
            </a:r>
            <a:r>
              <a:rPr lang="ru-RU" sz="2000" dirty="0" err="1"/>
              <a:t>Дніпропетровщині</a:t>
            </a:r>
            <a:r>
              <a:rPr lang="ru-RU" sz="2000" dirty="0"/>
              <a:t>, </a:t>
            </a:r>
            <a:r>
              <a:rPr lang="ru-RU" sz="2000" dirty="0" err="1"/>
              <a:t>потім</a:t>
            </a:r>
            <a:r>
              <a:rPr lang="ru-RU" sz="2000" dirty="0"/>
              <a:t> у </a:t>
            </a:r>
            <a:r>
              <a:rPr lang="ru-RU" sz="2000" dirty="0" err="1"/>
              <a:t>Київському</a:t>
            </a:r>
            <a:r>
              <a:rPr lang="ru-RU" sz="2000" dirty="0"/>
              <a:t> </a:t>
            </a:r>
            <a:r>
              <a:rPr lang="ru-RU" sz="2000" dirty="0" err="1"/>
              <a:t>педагогічному</a:t>
            </a:r>
            <a:r>
              <a:rPr lang="ru-RU" sz="2000" dirty="0"/>
              <a:t> </a:t>
            </a:r>
            <a:r>
              <a:rPr lang="ru-RU" sz="2000" dirty="0" err="1"/>
              <a:t>інституті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закінчив</a:t>
            </a:r>
            <a:r>
              <a:rPr lang="ru-RU" sz="2000" dirty="0"/>
              <a:t> у 1950 </a:t>
            </a:r>
            <a:r>
              <a:rPr lang="ru-RU" sz="2000" dirty="0" err="1"/>
              <a:t>році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 err="1"/>
              <a:t>Впродовж</a:t>
            </a:r>
            <a:r>
              <a:rPr lang="ru-RU" sz="2000" dirty="0"/>
              <a:t> 1950—1961 </a:t>
            </a:r>
            <a:r>
              <a:rPr lang="ru-RU" sz="2000" dirty="0" err="1"/>
              <a:t>рр</a:t>
            </a:r>
            <a:r>
              <a:rPr lang="ru-RU" sz="2000" dirty="0"/>
              <a:t>. </a:t>
            </a:r>
            <a:r>
              <a:rPr lang="ru-RU" sz="2000" dirty="0" err="1"/>
              <a:t>працював</a:t>
            </a:r>
            <a:r>
              <a:rPr lang="ru-RU" sz="2000" dirty="0"/>
              <a:t> заступником головного редактора </a:t>
            </a:r>
            <a:r>
              <a:rPr lang="ru-RU" sz="2000" dirty="0" err="1"/>
              <a:t>журналів</a:t>
            </a:r>
            <a:r>
              <a:rPr lang="ru-RU" sz="2000" dirty="0"/>
              <a:t> «</a:t>
            </a:r>
            <a:r>
              <a:rPr lang="ru-RU" sz="2000" dirty="0" err="1"/>
              <a:t>Перець</a:t>
            </a:r>
            <a:r>
              <a:rPr lang="ru-RU" sz="2000" dirty="0"/>
              <a:t>» та «</a:t>
            </a:r>
            <a:r>
              <a:rPr lang="ru-RU" sz="2000" dirty="0" err="1"/>
              <a:t>Мистецтво</a:t>
            </a:r>
            <a:r>
              <a:rPr lang="ru-RU" sz="2000" dirty="0"/>
              <a:t>». Тут </a:t>
            </a:r>
            <a:r>
              <a:rPr lang="ru-RU" sz="2000" dirty="0" err="1"/>
              <a:t>познайомився</a:t>
            </a:r>
            <a:r>
              <a:rPr lang="ru-RU" sz="2000" dirty="0"/>
              <a:t> з Остапом Вишнею і </a:t>
            </a:r>
            <a:r>
              <a:rPr lang="ru-RU" sz="2000" dirty="0" err="1"/>
              <a:t>потоваришував</a:t>
            </a:r>
            <a:r>
              <a:rPr lang="ru-RU" sz="2000" dirty="0"/>
              <a:t> з ним. </a:t>
            </a:r>
            <a:r>
              <a:rPr lang="ru-RU" sz="2000" dirty="0" err="1"/>
              <a:t>Письменник</a:t>
            </a:r>
            <a:r>
              <a:rPr lang="ru-RU" sz="2000" dirty="0"/>
              <a:t> почав </a:t>
            </a:r>
            <a:r>
              <a:rPr lang="ru-RU" sz="2000" dirty="0" err="1"/>
              <a:t>опікуватися</a:t>
            </a:r>
            <a:r>
              <a:rPr lang="ru-RU" sz="2000" dirty="0"/>
              <a:t> </a:t>
            </a:r>
            <a:r>
              <a:rPr lang="ru-RU" sz="2000" dirty="0" err="1"/>
              <a:t>подальшою</a:t>
            </a:r>
            <a:r>
              <a:rPr lang="ru-RU" sz="2000" dirty="0"/>
              <a:t> долею </a:t>
            </a:r>
            <a:r>
              <a:rPr lang="ru-RU" sz="2000" dirty="0" err="1"/>
              <a:t>талановитого</a:t>
            </a:r>
            <a:r>
              <a:rPr lang="ru-RU" sz="2000" dirty="0"/>
              <a:t> юнака, </a:t>
            </a:r>
            <a:r>
              <a:rPr lang="ru-RU" sz="2000" dirty="0" err="1"/>
              <a:t>подбав</a:t>
            </a:r>
            <a:r>
              <a:rPr lang="ru-RU" sz="2000" dirty="0"/>
              <a:t> про те,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перевели </a:t>
            </a:r>
            <a:r>
              <a:rPr lang="ru-RU" sz="2000" dirty="0" err="1"/>
              <a:t>навчатися</a:t>
            </a:r>
            <a:r>
              <a:rPr lang="ru-RU" sz="2000" dirty="0"/>
              <a:t> у </a:t>
            </a:r>
            <a:r>
              <a:rPr lang="ru-RU" sz="2000" dirty="0" err="1"/>
              <a:t>Київ</a:t>
            </a:r>
            <a:r>
              <a:rPr lang="ru-RU" sz="2000" dirty="0"/>
              <a:t>. </a:t>
            </a:r>
            <a:r>
              <a:rPr lang="ru-RU" sz="2000" dirty="0" err="1"/>
              <a:t>Друкуватися</a:t>
            </a:r>
            <a:r>
              <a:rPr lang="ru-RU" sz="2000" dirty="0"/>
              <a:t> почав з 1940 року. </a:t>
            </a:r>
            <a:r>
              <a:rPr lang="ru-RU" sz="2000" dirty="0" err="1"/>
              <a:t>Пік</a:t>
            </a:r>
            <a:r>
              <a:rPr lang="ru-RU" sz="2000" dirty="0"/>
              <a:t> </a:t>
            </a:r>
            <a:r>
              <a:rPr lang="ru-RU" sz="2000" dirty="0" err="1"/>
              <a:t>популярності</a:t>
            </a:r>
            <a:r>
              <a:rPr lang="ru-RU" sz="2000" dirty="0"/>
              <a:t> </a:t>
            </a:r>
            <a:r>
              <a:rPr lang="ru-RU" sz="2000" dirty="0" err="1"/>
              <a:t>поета</a:t>
            </a:r>
            <a:r>
              <a:rPr lang="ru-RU" sz="2000" dirty="0"/>
              <a:t> припав на 1980-ті.</a:t>
            </a:r>
          </a:p>
          <a:p>
            <a:pPr marL="0" indent="0">
              <a:buNone/>
            </a:pPr>
            <a:r>
              <a:rPr lang="ru-RU" sz="2000" dirty="0"/>
              <a:t>З 1968 року – член </a:t>
            </a:r>
            <a:r>
              <a:rPr lang="ru-RU" sz="2000" dirty="0" err="1"/>
              <a:t>Спілки</a:t>
            </a:r>
            <a:r>
              <a:rPr lang="ru-RU" sz="2000" dirty="0"/>
              <a:t> </a:t>
            </a:r>
            <a:r>
              <a:rPr lang="ru-RU" sz="2000" dirty="0" err="1"/>
              <a:t>письменників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. П. </a:t>
            </a:r>
            <a:r>
              <a:rPr lang="ru-RU" sz="2000" dirty="0" err="1"/>
              <a:t>Глазовий</a:t>
            </a:r>
            <a:r>
              <a:rPr lang="ru-RU" sz="2000" dirty="0"/>
              <a:t> </a:t>
            </a:r>
            <a:r>
              <a:rPr lang="ru-RU" sz="2000" dirty="0" err="1"/>
              <a:t>видав</a:t>
            </a:r>
            <a:r>
              <a:rPr lang="ru-RU" sz="2000" dirty="0"/>
              <a:t> 19 </a:t>
            </a:r>
            <a:r>
              <a:rPr lang="ru-RU" sz="2000" dirty="0" err="1"/>
              <a:t>збірок</a:t>
            </a:r>
            <a:r>
              <a:rPr lang="ru-RU" sz="2000" dirty="0"/>
              <a:t> </a:t>
            </a:r>
            <a:r>
              <a:rPr lang="ru-RU" sz="2000" dirty="0" err="1"/>
              <a:t>гуморесок</a:t>
            </a:r>
            <a:r>
              <a:rPr lang="ru-RU" sz="2000" dirty="0"/>
              <a:t> і </a:t>
            </a:r>
            <a:r>
              <a:rPr lang="ru-RU" sz="2000" dirty="0" err="1"/>
              <a:t>чимало</a:t>
            </a:r>
            <a:r>
              <a:rPr lang="ru-RU" sz="2000" dirty="0"/>
              <a:t> </a:t>
            </a:r>
            <a:r>
              <a:rPr lang="ru-RU" sz="2000" dirty="0" err="1"/>
              <a:t>книжечок</a:t>
            </a:r>
            <a:r>
              <a:rPr lang="ru-RU" sz="2000" dirty="0"/>
              <a:t> для </a:t>
            </a:r>
            <a:r>
              <a:rPr lang="ru-RU" sz="2000" dirty="0" err="1"/>
              <a:t>дітей</a:t>
            </a:r>
            <a:r>
              <a:rPr lang="ru-RU" sz="2000" dirty="0"/>
              <a:t>. Зараз </a:t>
            </a:r>
            <a:r>
              <a:rPr lang="ru-RU" sz="2000" dirty="0" err="1"/>
              <a:t>його</a:t>
            </a:r>
            <a:r>
              <a:rPr lang="ru-RU" sz="2000" dirty="0"/>
              <a:t> твори </a:t>
            </a:r>
            <a:r>
              <a:rPr lang="ru-RU" sz="2000" dirty="0" err="1"/>
              <a:t>друкують</a:t>
            </a:r>
            <a:r>
              <a:rPr lang="ru-RU" sz="2000" dirty="0"/>
              <a:t> в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виданнях</a:t>
            </a:r>
            <a:r>
              <a:rPr lang="ru-RU" sz="2000" dirty="0"/>
              <a:t>. </a:t>
            </a:r>
            <a:r>
              <a:rPr lang="ru-RU" sz="2000" dirty="0" err="1"/>
              <a:t>Актори</a:t>
            </a:r>
            <a:r>
              <a:rPr lang="ru-RU" sz="2000" dirty="0"/>
              <a:t>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сцени</a:t>
            </a:r>
            <a:r>
              <a:rPr lang="ru-RU" sz="2000" dirty="0"/>
              <a:t> </a:t>
            </a:r>
            <a:r>
              <a:rPr lang="ru-RU" sz="2000" dirty="0" err="1"/>
              <a:t>читають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гуморески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Помер П. П. </a:t>
            </a:r>
            <a:r>
              <a:rPr lang="ru-RU" sz="2000" dirty="0" err="1"/>
              <a:t>Глазовий</a:t>
            </a:r>
            <a:r>
              <a:rPr lang="ru-RU" sz="2000" dirty="0"/>
              <a:t> 29 </a:t>
            </a:r>
            <a:r>
              <a:rPr lang="ru-RU" sz="2000" dirty="0" err="1"/>
              <a:t>жовтня</a:t>
            </a:r>
            <a:r>
              <a:rPr lang="ru-RU" sz="2000" dirty="0"/>
              <a:t> 2004 року на 83-му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життя</a:t>
            </a:r>
            <a:r>
              <a:rPr lang="ru-RU" sz="2000" dirty="0"/>
              <a:t>. Як </a:t>
            </a:r>
            <a:r>
              <a:rPr lang="ru-RU" sz="2000" dirty="0" err="1"/>
              <a:t>заповіт</a:t>
            </a:r>
            <a:r>
              <a:rPr lang="ru-RU" sz="2000" dirty="0"/>
              <a:t> звучать </a:t>
            </a:r>
            <a:r>
              <a:rPr lang="ru-RU" sz="2000" dirty="0" err="1"/>
              <a:t>такі</a:t>
            </a:r>
            <a:r>
              <a:rPr lang="ru-RU" sz="2000" dirty="0"/>
              <a:t> рядки:</a:t>
            </a:r>
          </a:p>
          <a:p>
            <a:pPr marL="0" indent="0">
              <a:buNone/>
            </a:pPr>
            <a:r>
              <a:rPr lang="ru-RU" sz="2000" dirty="0" err="1"/>
              <a:t>Щасливі</a:t>
            </a:r>
            <a:r>
              <a:rPr lang="ru-RU" sz="2000" dirty="0"/>
              <a:t> будьте і </a:t>
            </a:r>
            <a:r>
              <a:rPr lang="ru-RU" sz="2000" dirty="0" err="1"/>
              <a:t>здорові</a:t>
            </a:r>
            <a:r>
              <a:rPr lang="ru-RU" sz="2000" dirty="0"/>
              <a:t>,</a:t>
            </a:r>
          </a:p>
          <a:p>
            <a:pPr marL="0" indent="0">
              <a:buNone/>
            </a:pPr>
            <a:r>
              <a:rPr lang="ru-RU" sz="2000" dirty="0" err="1"/>
              <a:t>Живіть</a:t>
            </a:r>
            <a:r>
              <a:rPr lang="ru-RU" sz="2000" dirty="0"/>
              <a:t> у </a:t>
            </a:r>
            <a:r>
              <a:rPr lang="ru-RU" sz="2000" dirty="0" err="1"/>
              <a:t>радості</a:t>
            </a:r>
            <a:r>
              <a:rPr lang="ru-RU" sz="2000" dirty="0"/>
              <a:t> й </a:t>
            </a:r>
            <a:r>
              <a:rPr lang="ru-RU" sz="2000" dirty="0" err="1"/>
              <a:t>любові</a:t>
            </a:r>
            <a:r>
              <a:rPr lang="ru-RU" sz="2000" dirty="0"/>
              <a:t>,</a:t>
            </a:r>
          </a:p>
          <a:p>
            <a:pPr marL="0" indent="0">
              <a:buNone/>
            </a:pPr>
            <a:r>
              <a:rPr lang="ru-RU" sz="2000" dirty="0"/>
              <a:t>Нехай </a:t>
            </a:r>
            <a:r>
              <a:rPr lang="ru-RU" sz="2000" dirty="0" err="1"/>
              <a:t>від</a:t>
            </a:r>
            <a:r>
              <a:rPr lang="ru-RU" sz="2000" dirty="0"/>
              <a:t> лих і </a:t>
            </a:r>
            <a:r>
              <a:rPr lang="ru-RU" sz="2000" dirty="0" err="1"/>
              <a:t>бід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Вас </a:t>
            </a:r>
            <a:r>
              <a:rPr lang="ru-RU" sz="2000" dirty="0" err="1"/>
              <a:t>береже</a:t>
            </a:r>
            <a:r>
              <a:rPr lang="ru-RU" sz="2000" dirty="0"/>
              <a:t> здоровий </a:t>
            </a:r>
            <a:r>
              <a:rPr lang="ru-RU" sz="2000" dirty="0" err="1"/>
              <a:t>сміх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80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/>
              <a:t>Теорія</a:t>
            </a:r>
            <a:r>
              <a:rPr lang="ru-RU" b="1" dirty="0"/>
              <a:t> </a:t>
            </a:r>
            <a:r>
              <a:rPr lang="ru-RU" b="1" dirty="0" err="1" smtClean="0"/>
              <a:t>літератури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err="1" smtClean="0"/>
              <a:t>Іронія</a:t>
            </a:r>
            <a:r>
              <a:rPr lang="ru-RU" sz="2000" dirty="0" smtClean="0"/>
              <a:t> </a:t>
            </a:r>
            <a:r>
              <a:rPr lang="ru-RU" sz="2000" dirty="0"/>
              <a:t>( </a:t>
            </a:r>
            <a:r>
              <a:rPr lang="ru-RU" sz="2000" dirty="0" err="1"/>
              <a:t>від</a:t>
            </a:r>
            <a:r>
              <a:rPr lang="ru-RU" sz="2000" dirty="0"/>
              <a:t> гр. </a:t>
            </a:r>
            <a:r>
              <a:rPr lang="ru-RU" sz="2000" dirty="0" err="1"/>
              <a:t>удавання</a:t>
            </a:r>
            <a:r>
              <a:rPr lang="ru-RU" sz="2000" dirty="0"/>
              <a:t>) 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прихована</a:t>
            </a:r>
            <a:r>
              <a:rPr lang="ru-RU" sz="2000" dirty="0"/>
              <a:t> </a:t>
            </a:r>
            <a:r>
              <a:rPr lang="ru-RU" sz="2000" dirty="0" err="1"/>
              <a:t>насмішка</a:t>
            </a:r>
            <a:r>
              <a:rPr lang="ru-RU" sz="2000" dirty="0"/>
              <a:t> над </a:t>
            </a:r>
            <a:r>
              <a:rPr lang="ru-RU" sz="2000" dirty="0" err="1"/>
              <a:t>явищем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особою, про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говорять</a:t>
            </a:r>
            <a:r>
              <a:rPr lang="ru-RU" sz="2000" dirty="0"/>
              <a:t> у позитивному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навіть</a:t>
            </a:r>
            <a:r>
              <a:rPr lang="ru-RU" sz="2000" dirty="0"/>
              <a:t> у </a:t>
            </a:r>
            <a:r>
              <a:rPr lang="ru-RU" sz="2000" dirty="0" err="1"/>
              <a:t>захопленому</a:t>
            </a:r>
            <a:r>
              <a:rPr lang="ru-RU" sz="2000" dirty="0"/>
              <a:t> </a:t>
            </a:r>
            <a:r>
              <a:rPr lang="ru-RU" sz="2000" dirty="0" err="1"/>
              <a:t>тоні</a:t>
            </a:r>
            <a:r>
              <a:rPr lang="ru-RU" sz="2000" dirty="0"/>
              <a:t>, </a:t>
            </a:r>
            <a:r>
              <a:rPr lang="ru-RU" sz="2000" dirty="0" err="1"/>
              <a:t>маючи</a:t>
            </a:r>
            <a:r>
              <a:rPr lang="ru-RU" sz="2000" dirty="0"/>
              <a:t> на </a:t>
            </a:r>
            <a:r>
              <a:rPr lang="ru-RU" sz="2000" dirty="0" err="1"/>
              <a:t>увазі</a:t>
            </a:r>
            <a:r>
              <a:rPr lang="ru-RU" sz="2000" dirty="0"/>
              <a:t> </a:t>
            </a:r>
            <a:r>
              <a:rPr lang="ru-RU" sz="2000" dirty="0" err="1"/>
              <a:t>зовсім</a:t>
            </a:r>
            <a:r>
              <a:rPr lang="ru-RU" sz="2000" dirty="0"/>
              <a:t> </a:t>
            </a:r>
            <a:r>
              <a:rPr lang="ru-RU" sz="2000" dirty="0" err="1"/>
              <a:t>протилежне</a:t>
            </a:r>
            <a:r>
              <a:rPr lang="ru-RU" sz="2000" dirty="0"/>
              <a:t> з метою </a:t>
            </a:r>
            <a:r>
              <a:rPr lang="ru-RU" sz="2000" dirty="0" err="1"/>
              <a:t>насмішки</a:t>
            </a:r>
            <a:r>
              <a:rPr lang="ru-RU" sz="2000" dirty="0"/>
              <a:t> над </a:t>
            </a:r>
            <a:r>
              <a:rPr lang="ru-RU" sz="2000" dirty="0" err="1"/>
              <a:t>цим</a:t>
            </a:r>
            <a:r>
              <a:rPr lang="ru-RU" sz="2000" dirty="0"/>
              <a:t> (</a:t>
            </a:r>
            <a:r>
              <a:rPr lang="ru-RU" sz="2000" dirty="0" err="1"/>
              <a:t>явищем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особою).</a:t>
            </a:r>
          </a:p>
          <a:p>
            <a:pPr marL="0" indent="0">
              <a:buNone/>
            </a:pPr>
            <a:r>
              <a:rPr lang="ru-RU" sz="2000" b="1" dirty="0"/>
              <a:t>Сатира</a:t>
            </a:r>
            <a:r>
              <a:rPr lang="ru-RU" sz="2000" dirty="0"/>
              <a:t> (</a:t>
            </a:r>
            <a:r>
              <a:rPr lang="ru-RU" sz="2000" dirty="0" err="1"/>
              <a:t>від</a:t>
            </a:r>
            <a:r>
              <a:rPr lang="ru-RU" sz="2000" dirty="0"/>
              <a:t> лат. </a:t>
            </a:r>
            <a:r>
              <a:rPr lang="en-US" sz="2000" dirty="0" err="1"/>
              <a:t>satira</a:t>
            </a:r>
            <a:r>
              <a:rPr lang="en-US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en-US" sz="2000" dirty="0" err="1"/>
              <a:t>satura</a:t>
            </a:r>
            <a:r>
              <a:rPr lang="en-US" sz="2000" dirty="0"/>
              <a:t> – </a:t>
            </a:r>
            <a:r>
              <a:rPr lang="ru-RU" sz="2000" dirty="0" err="1"/>
              <a:t>суміш</a:t>
            </a:r>
            <a:r>
              <a:rPr lang="ru-RU" sz="2000" dirty="0"/>
              <a:t>, </a:t>
            </a:r>
            <a:r>
              <a:rPr lang="ru-RU" sz="2000" dirty="0" err="1"/>
              <a:t>усяка</a:t>
            </a:r>
            <a:r>
              <a:rPr lang="ru-RU" sz="2000" dirty="0"/>
              <a:t> всячина) – </a:t>
            </a:r>
            <a:r>
              <a:rPr lang="ru-RU" sz="2000" dirty="0" err="1"/>
              <a:t>різновид</a:t>
            </a:r>
            <a:r>
              <a:rPr lang="ru-RU" sz="2000" dirty="0"/>
              <a:t> </a:t>
            </a:r>
            <a:r>
              <a:rPr lang="ru-RU" sz="2000" dirty="0" err="1"/>
              <a:t>смішного</a:t>
            </a:r>
            <a:r>
              <a:rPr lang="ru-RU" sz="2000" dirty="0"/>
              <a:t>, </a:t>
            </a:r>
            <a:r>
              <a:rPr lang="ru-RU" sz="2000" dirty="0" err="1"/>
              <a:t>комічного</a:t>
            </a:r>
            <a:r>
              <a:rPr lang="ru-RU" sz="2000" dirty="0"/>
              <a:t>; </a:t>
            </a:r>
            <a:r>
              <a:rPr lang="ru-RU" sz="2000" dirty="0" err="1"/>
              <a:t>особливий</a:t>
            </a:r>
            <a:r>
              <a:rPr lang="ru-RU" sz="2000" dirty="0"/>
              <a:t> </a:t>
            </a:r>
            <a:r>
              <a:rPr lang="ru-RU" sz="2000" dirty="0" err="1"/>
              <a:t>спосіб</a:t>
            </a:r>
            <a:r>
              <a:rPr lang="ru-RU" sz="2000" dirty="0"/>
              <a:t> </a:t>
            </a:r>
            <a:r>
              <a:rPr lang="ru-RU" sz="2000" dirty="0" err="1"/>
              <a:t>художнього</a:t>
            </a:r>
            <a:r>
              <a:rPr lang="ru-RU" sz="2000" dirty="0"/>
              <a:t> </a:t>
            </a:r>
            <a:r>
              <a:rPr lang="ru-RU" sz="2000" dirty="0" err="1"/>
              <a:t>відображення</a:t>
            </a:r>
            <a:r>
              <a:rPr lang="ru-RU" sz="2000" dirty="0"/>
              <a:t> </a:t>
            </a:r>
            <a:r>
              <a:rPr lang="ru-RU" sz="2000" dirty="0" err="1"/>
              <a:t>дійсності</a:t>
            </a:r>
            <a:r>
              <a:rPr lang="ru-RU" sz="2000" dirty="0"/>
              <a:t>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полягає</a:t>
            </a:r>
            <a:r>
              <a:rPr lang="ru-RU" sz="2000" dirty="0"/>
              <a:t> в </a:t>
            </a:r>
            <a:r>
              <a:rPr lang="ru-RU" sz="2000" dirty="0" err="1"/>
              <a:t>осудливому</a:t>
            </a:r>
            <a:r>
              <a:rPr lang="ru-RU" sz="2000" dirty="0"/>
              <a:t> </a:t>
            </a:r>
            <a:r>
              <a:rPr lang="ru-RU" sz="2000" dirty="0" err="1"/>
              <a:t>осміянні</a:t>
            </a:r>
            <a:r>
              <a:rPr lang="ru-RU" sz="2000" dirty="0"/>
              <a:t> негативного – </a:t>
            </a:r>
            <a:r>
              <a:rPr lang="ru-RU" sz="2000" dirty="0" err="1"/>
              <a:t>суспільних</a:t>
            </a:r>
            <a:r>
              <a:rPr lang="ru-RU" sz="2000" dirty="0"/>
              <a:t> </a:t>
            </a:r>
            <a:r>
              <a:rPr lang="ru-RU" sz="2000" dirty="0" err="1"/>
              <a:t>явищ</a:t>
            </a:r>
            <a:r>
              <a:rPr lang="ru-RU" sz="2000" dirty="0"/>
              <a:t>, </a:t>
            </a:r>
            <a:r>
              <a:rPr lang="ru-RU" sz="2000" dirty="0" err="1"/>
              <a:t>людських</a:t>
            </a:r>
            <a:r>
              <a:rPr lang="ru-RU" sz="2000" dirty="0"/>
              <a:t> </a:t>
            </a:r>
            <a:r>
              <a:rPr lang="ru-RU" sz="2000" dirty="0" err="1"/>
              <a:t>вад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На </a:t>
            </a:r>
            <a:r>
              <a:rPr lang="ru-RU" sz="2000" dirty="0" err="1"/>
              <a:t>відміну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гумору</a:t>
            </a:r>
            <a:r>
              <a:rPr lang="ru-RU" sz="2000" dirty="0"/>
              <a:t> сатира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гострий</a:t>
            </a:r>
            <a:r>
              <a:rPr lang="ru-RU" sz="2000" dirty="0"/>
              <a:t>, </a:t>
            </a:r>
            <a:r>
              <a:rPr lang="ru-RU" sz="2000" dirty="0" err="1"/>
              <a:t>непримиренний</a:t>
            </a:r>
            <a:r>
              <a:rPr lang="ru-RU" sz="2000" dirty="0"/>
              <a:t> характер.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678660" cy="280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2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2074"/>
          </a:xfrm>
        </p:spPr>
        <p:txBody>
          <a:bodyPr/>
          <a:lstStyle/>
          <a:p>
            <a:pPr algn="ctr"/>
            <a:r>
              <a:rPr lang="ru-RU" b="1" dirty="0" err="1" smtClean="0"/>
              <a:t>гумореска</a:t>
            </a:r>
            <a:r>
              <a:rPr lang="ru-RU" b="1" dirty="0" smtClean="0"/>
              <a:t> </a:t>
            </a:r>
            <a:r>
              <a:rPr lang="ru-RU" b="1" dirty="0"/>
              <a:t>«</a:t>
            </a:r>
            <a:r>
              <a:rPr lang="ru-RU" b="1" dirty="0" err="1"/>
              <a:t>Еволюція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908720"/>
            <a:ext cx="7924800" cy="48062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зоопарку </a:t>
            </a:r>
            <a:r>
              <a:rPr lang="ru-RU" dirty="0" smtClean="0"/>
              <a:t>батька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Запитав </a:t>
            </a:r>
            <a:r>
              <a:rPr lang="ru-RU" dirty="0" err="1" smtClean="0"/>
              <a:t>хлопчина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 err="1"/>
              <a:t>Чи</a:t>
            </a:r>
            <a:r>
              <a:rPr lang="ru-RU" dirty="0"/>
              <a:t> то правда,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мавпи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Походить </a:t>
            </a:r>
            <a:r>
              <a:rPr lang="ru-RU" dirty="0" err="1"/>
              <a:t>людина</a:t>
            </a:r>
            <a:r>
              <a:rPr lang="ru-RU" dirty="0"/>
              <a:t>?</a:t>
            </a:r>
          </a:p>
          <a:p>
            <a:pPr marL="0" indent="0">
              <a:buNone/>
            </a:pPr>
            <a:r>
              <a:rPr lang="ru-RU" dirty="0"/>
              <a:t>— Правда, </a:t>
            </a:r>
            <a:r>
              <a:rPr lang="ru-RU" dirty="0" err="1"/>
              <a:t>мовив</a:t>
            </a:r>
            <a:r>
              <a:rPr lang="ru-RU" dirty="0"/>
              <a:t> </a:t>
            </a:r>
            <a:r>
              <a:rPr lang="ru-RU" dirty="0" err="1"/>
              <a:t>батько</a:t>
            </a:r>
            <a:r>
              <a:rPr lang="ru-RU" dirty="0"/>
              <a:t>. —</a:t>
            </a:r>
          </a:p>
          <a:p>
            <a:pPr marL="0" indent="0">
              <a:buNone/>
            </a:pPr>
            <a:r>
              <a:rPr lang="ru-RU" dirty="0"/>
              <a:t>Наука доводить,</a:t>
            </a:r>
          </a:p>
          <a:p>
            <a:pPr marL="0" indent="0">
              <a:buNone/>
            </a:pP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, </a:t>
            </a:r>
            <a:r>
              <a:rPr lang="ru-RU" dirty="0" err="1"/>
              <a:t>безперечно</a:t>
            </a:r>
            <a:r>
              <a:rPr lang="ru-RU" dirty="0"/>
              <a:t>,</a:t>
            </a:r>
          </a:p>
          <a:p>
            <a:pPr marL="0" indent="0">
              <a:buNone/>
            </a:pP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мавпи</a:t>
            </a:r>
            <a:r>
              <a:rPr lang="ru-RU" dirty="0"/>
              <a:t> походить.</a:t>
            </a:r>
          </a:p>
          <a:p>
            <a:pPr marL="0" indent="0">
              <a:buNone/>
            </a:pPr>
            <a:r>
              <a:rPr lang="ru-RU" dirty="0" smtClean="0"/>
              <a:t>— То </a:t>
            </a:r>
            <a:r>
              <a:rPr lang="ru-RU" dirty="0" err="1" smtClean="0"/>
              <a:t>чому</a:t>
            </a:r>
            <a:r>
              <a:rPr lang="ru-RU" dirty="0" smtClean="0"/>
              <a:t> ж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мавпи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Сильно так </a:t>
            </a:r>
            <a:r>
              <a:rPr lang="ru-RU" dirty="0" err="1" smtClean="0"/>
              <a:t>відстали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r>
              <a:rPr lang="ru-RU" dirty="0" err="1" smtClean="0"/>
              <a:t>Чом</a:t>
            </a:r>
            <a:r>
              <a:rPr lang="ru-RU" dirty="0" smtClean="0"/>
              <a:t> людьми </a:t>
            </a:r>
            <a:r>
              <a:rPr lang="ru-RU" dirty="0" err="1" smtClean="0"/>
              <a:t>ще</a:t>
            </a:r>
            <a:r>
              <a:rPr lang="ru-RU" dirty="0" smtClean="0"/>
              <a:t> й </a:t>
            </a:r>
            <a:r>
              <a:rPr lang="ru-RU" dirty="0" err="1" smtClean="0"/>
              <a:t>досі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Справжніми</a:t>
            </a:r>
            <a:r>
              <a:rPr lang="ru-RU" dirty="0" smtClean="0"/>
              <a:t> не стали? —</a:t>
            </a:r>
          </a:p>
          <a:p>
            <a:pPr marL="0" indent="0">
              <a:buNone/>
            </a:pPr>
            <a:r>
              <a:rPr lang="ru-RU" dirty="0" err="1" smtClean="0"/>
              <a:t>Батько</a:t>
            </a:r>
            <a:r>
              <a:rPr lang="ru-RU" dirty="0" smtClean="0"/>
              <a:t> </a:t>
            </a:r>
            <a:r>
              <a:rPr lang="ru-RU" dirty="0" err="1" smtClean="0"/>
              <a:t>вуса</a:t>
            </a:r>
            <a:r>
              <a:rPr lang="ru-RU" dirty="0" smtClean="0"/>
              <a:t> гладить,</a:t>
            </a:r>
          </a:p>
          <a:p>
            <a:pPr marL="0" indent="0">
              <a:buNone/>
            </a:pPr>
            <a:r>
              <a:rPr lang="ru-RU" dirty="0" smtClean="0"/>
              <a:t>Весело </a:t>
            </a:r>
            <a:r>
              <a:rPr lang="ru-RU" dirty="0" err="1" smtClean="0"/>
              <a:t>сміється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— </a:t>
            </a:r>
            <a:r>
              <a:rPr lang="ru-RU" dirty="0" err="1" smtClean="0"/>
              <a:t>Таке</a:t>
            </a:r>
            <a:r>
              <a:rPr lang="ru-RU" dirty="0" smtClean="0"/>
              <a:t>, </a:t>
            </a:r>
            <a:r>
              <a:rPr lang="ru-RU" dirty="0" err="1" smtClean="0"/>
              <a:t>синку</a:t>
            </a:r>
            <a:r>
              <a:rPr lang="ru-RU" dirty="0" smtClean="0"/>
              <a:t>, й людям</a:t>
            </a:r>
          </a:p>
          <a:p>
            <a:pPr marL="0" indent="0"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всім</a:t>
            </a:r>
            <a:r>
              <a:rPr lang="ru-RU" dirty="0" smtClean="0"/>
              <a:t> </a:t>
            </a:r>
            <a:r>
              <a:rPr lang="ru-RU" dirty="0" err="1" smtClean="0"/>
              <a:t>удається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51980"/>
            <a:ext cx="5332617" cy="296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73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2"/>
            <a:ext cx="7924800" cy="1224136"/>
          </a:xfrm>
        </p:spPr>
        <p:txBody>
          <a:bodyPr/>
          <a:lstStyle/>
          <a:p>
            <a:pPr algn="ctr"/>
            <a:r>
              <a:rPr lang="ru-RU" dirty="0"/>
              <a:t>ДАРВІН ПРО ПОХОДЖЕННЯ ЛЮДИНИ ВІД ТВАРИН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96752"/>
            <a:ext cx="8712968" cy="5661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000" dirty="0"/>
              <a:t>	 </a:t>
            </a:r>
            <a:r>
              <a:rPr lang="ru-RU" sz="2000" dirty="0" err="1"/>
              <a:t>Ідею</a:t>
            </a:r>
            <a:r>
              <a:rPr lang="ru-RU" sz="2000" dirty="0"/>
              <a:t> про </a:t>
            </a:r>
            <a:r>
              <a:rPr lang="ru-RU" sz="2000" dirty="0" err="1"/>
              <a:t>природне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поставив на </a:t>
            </a:r>
            <a:r>
              <a:rPr lang="ru-RU" sz="2000" dirty="0" err="1"/>
              <a:t>наукову</a:t>
            </a:r>
            <a:r>
              <a:rPr lang="ru-RU" sz="2000" dirty="0"/>
              <a:t> основу                Ч. </a:t>
            </a:r>
            <a:r>
              <a:rPr lang="ru-RU" sz="2000" dirty="0" err="1"/>
              <a:t>Дарвін</a:t>
            </a:r>
            <a:r>
              <a:rPr lang="ru-RU" sz="2000" dirty="0"/>
              <a:t>. В </a:t>
            </a:r>
            <a:r>
              <a:rPr lang="ru-RU" sz="2000" dirty="0" err="1"/>
              <a:t>книзі</a:t>
            </a:r>
            <a:r>
              <a:rPr lang="ru-RU" sz="2000" dirty="0"/>
              <a:t> «</a:t>
            </a:r>
            <a:r>
              <a:rPr lang="ru-RU" sz="2000" dirty="0" err="1"/>
              <a:t>Походження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і </a:t>
            </a:r>
            <a:r>
              <a:rPr lang="ru-RU" sz="2000" dirty="0" err="1"/>
              <a:t>статевий</a:t>
            </a:r>
            <a:r>
              <a:rPr lang="ru-RU" sz="2000" dirty="0"/>
              <a:t> </a:t>
            </a:r>
            <a:r>
              <a:rPr lang="ru-RU" sz="2000" dirty="0" err="1"/>
              <a:t>добір</a:t>
            </a:r>
            <a:r>
              <a:rPr lang="ru-RU" sz="2000" dirty="0"/>
              <a:t>» (1871), </a:t>
            </a:r>
            <a:r>
              <a:rPr lang="ru-RU" sz="2000" dirty="0" err="1"/>
              <a:t>проаналізувавши</a:t>
            </a:r>
            <a:r>
              <a:rPr lang="ru-RU" sz="2000" dirty="0"/>
              <a:t> </a:t>
            </a:r>
            <a:r>
              <a:rPr lang="ru-RU" sz="2000" dirty="0" err="1"/>
              <a:t>широкі</a:t>
            </a:r>
            <a:r>
              <a:rPr lang="ru-RU" sz="2000" dirty="0"/>
              <a:t> </a:t>
            </a:r>
            <a:r>
              <a:rPr lang="ru-RU" sz="2000" dirty="0" err="1"/>
              <a:t>дані</a:t>
            </a:r>
            <a:r>
              <a:rPr lang="ru-RU" sz="2000" dirty="0"/>
              <a:t> </a:t>
            </a:r>
            <a:r>
              <a:rPr lang="ru-RU" sz="2000" dirty="0" err="1"/>
              <a:t>порівняльної</a:t>
            </a:r>
            <a:r>
              <a:rPr lang="ru-RU" sz="2000" dirty="0"/>
              <a:t> </a:t>
            </a:r>
            <a:r>
              <a:rPr lang="ru-RU" sz="2000" dirty="0" err="1"/>
              <a:t>анатомії</a:t>
            </a:r>
            <a:r>
              <a:rPr lang="ru-RU" sz="2000" dirty="0"/>
              <a:t>, </a:t>
            </a:r>
            <a:r>
              <a:rPr lang="ru-RU" sz="2000" dirty="0" err="1"/>
              <a:t>ембрі¬ології</a:t>
            </a:r>
            <a:r>
              <a:rPr lang="ru-RU" sz="2000" dirty="0"/>
              <a:t> і систематики,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прийшов</a:t>
            </a:r>
            <a:r>
              <a:rPr lang="ru-RU" sz="2000" dirty="0"/>
              <a:t> до </a:t>
            </a:r>
            <a:r>
              <a:rPr lang="ru-RU" sz="2000" dirty="0" err="1"/>
              <a:t>висновку</a:t>
            </a:r>
            <a:r>
              <a:rPr lang="ru-RU" sz="2000" dirty="0"/>
              <a:t> про </a:t>
            </a:r>
            <a:r>
              <a:rPr lang="ru-RU" sz="2000" dirty="0" err="1"/>
              <a:t>вражаючу</a:t>
            </a:r>
            <a:r>
              <a:rPr lang="ru-RU" sz="2000" dirty="0"/>
              <a:t> </a:t>
            </a:r>
            <a:r>
              <a:rPr lang="ru-RU" sz="2000" dirty="0" err="1"/>
              <a:t>схо¬жість</a:t>
            </a:r>
            <a:r>
              <a:rPr lang="ru-RU" sz="2000" dirty="0"/>
              <a:t> </a:t>
            </a:r>
            <a:r>
              <a:rPr lang="ru-RU" sz="2000" dirty="0" err="1"/>
              <a:t>людини</a:t>
            </a:r>
            <a:r>
              <a:rPr lang="ru-RU" sz="2000" dirty="0"/>
              <a:t> з </a:t>
            </a:r>
            <a:r>
              <a:rPr lang="ru-RU" sz="2000" dirty="0" err="1"/>
              <a:t>тваринами</a:t>
            </a:r>
            <a:r>
              <a:rPr lang="ru-RU" sz="2000" dirty="0"/>
              <a:t>, особливо з </a:t>
            </a:r>
            <a:r>
              <a:rPr lang="ru-RU" sz="2000" dirty="0" err="1"/>
              <a:t>людиноподібними</a:t>
            </a:r>
            <a:r>
              <a:rPr lang="ru-RU" sz="2000" dirty="0"/>
              <a:t> </a:t>
            </a:r>
            <a:r>
              <a:rPr lang="ru-RU" sz="2000" dirty="0" err="1"/>
              <a:t>мавпами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 	 </a:t>
            </a:r>
            <a:r>
              <a:rPr lang="ru-RU" sz="2000" dirty="0" err="1"/>
              <a:t>Згідно</a:t>
            </a:r>
            <a:r>
              <a:rPr lang="ru-RU" sz="2000" dirty="0"/>
              <a:t> з </a:t>
            </a:r>
            <a:r>
              <a:rPr lang="ru-RU" sz="2000" dirty="0" err="1"/>
              <a:t>сучасною</a:t>
            </a:r>
            <a:r>
              <a:rPr lang="ru-RU" sz="2000" dirty="0"/>
              <a:t> систематикою, </a:t>
            </a:r>
            <a:r>
              <a:rPr lang="ru-RU" sz="2000" dirty="0" err="1"/>
              <a:t>людину</a:t>
            </a:r>
            <a:r>
              <a:rPr lang="ru-RU" sz="2000" dirty="0"/>
              <a:t> </a:t>
            </a:r>
            <a:r>
              <a:rPr lang="ru-RU" sz="2000" dirty="0" err="1"/>
              <a:t>відносять</a:t>
            </a:r>
            <a:r>
              <a:rPr lang="ru-RU" sz="2000" dirty="0"/>
              <a:t> до типу </a:t>
            </a:r>
            <a:r>
              <a:rPr lang="ru-RU" sz="2000" dirty="0" err="1"/>
              <a:t>Хордові</a:t>
            </a:r>
            <a:r>
              <a:rPr lang="ru-RU" sz="2000" dirty="0"/>
              <a:t>, </a:t>
            </a:r>
            <a:r>
              <a:rPr lang="ru-RU" sz="2000" dirty="0" err="1"/>
              <a:t>підтипу</a:t>
            </a:r>
            <a:r>
              <a:rPr lang="ru-RU" sz="2000" dirty="0"/>
              <a:t> </a:t>
            </a:r>
            <a:r>
              <a:rPr lang="ru-RU" sz="2000" dirty="0" err="1"/>
              <a:t>Хребетні</a:t>
            </a:r>
            <a:r>
              <a:rPr lang="ru-RU" sz="2000" dirty="0"/>
              <a:t>, </a:t>
            </a:r>
            <a:r>
              <a:rPr lang="ru-RU" sz="2000" dirty="0" err="1"/>
              <a:t>класу</a:t>
            </a:r>
            <a:r>
              <a:rPr lang="ru-RU" sz="2000" dirty="0"/>
              <a:t> </a:t>
            </a:r>
            <a:r>
              <a:rPr lang="ru-RU" sz="2000" dirty="0" err="1"/>
              <a:t>Ссавці</a:t>
            </a:r>
            <a:r>
              <a:rPr lang="ru-RU" sz="2000" dirty="0"/>
              <a:t>, ряду </a:t>
            </a:r>
            <a:r>
              <a:rPr lang="ru-RU" sz="2000" dirty="0" err="1"/>
              <a:t>Примати</a:t>
            </a:r>
            <a:r>
              <a:rPr lang="ru-RU" sz="2000" dirty="0"/>
              <a:t>, </a:t>
            </a:r>
            <a:r>
              <a:rPr lang="ru-RU" sz="2000" dirty="0" err="1"/>
              <a:t>підряду</a:t>
            </a:r>
            <a:r>
              <a:rPr lang="ru-RU" sz="2000" dirty="0"/>
              <a:t> </a:t>
            </a:r>
            <a:r>
              <a:rPr lang="ru-RU" sz="2000" dirty="0" err="1"/>
              <a:t>Людиноподібних</a:t>
            </a:r>
            <a:r>
              <a:rPr lang="ru-RU" sz="2000" dirty="0"/>
              <a:t>, </a:t>
            </a:r>
            <a:r>
              <a:rPr lang="ru-RU" sz="2000" dirty="0" err="1"/>
              <a:t>сімейства</a:t>
            </a:r>
            <a:r>
              <a:rPr lang="ru-RU" sz="2000" dirty="0"/>
              <a:t> </a:t>
            </a:r>
            <a:r>
              <a:rPr lang="ru-RU" sz="2000" dirty="0" err="1"/>
              <a:t>Гомінід</a:t>
            </a:r>
            <a:r>
              <a:rPr lang="ru-RU" sz="2000" dirty="0"/>
              <a:t>, роду Людина і виду Людина </a:t>
            </a:r>
            <a:r>
              <a:rPr lang="ru-RU" sz="2000" dirty="0" err="1"/>
              <a:t>розумна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 	 Для </a:t>
            </a:r>
            <a:r>
              <a:rPr lang="ru-RU" sz="2000" dirty="0" err="1"/>
              <a:t>людини</a:t>
            </a:r>
            <a:r>
              <a:rPr lang="ru-RU" sz="2000" dirty="0"/>
              <a:t> </a:t>
            </a:r>
            <a:r>
              <a:rPr lang="ru-RU" sz="2000" dirty="0" err="1"/>
              <a:t>характерні</a:t>
            </a:r>
            <a:r>
              <a:rPr lang="ru-RU" sz="2000" dirty="0"/>
              <a:t> </a:t>
            </a:r>
            <a:r>
              <a:rPr lang="ru-RU" sz="2000" dirty="0" err="1"/>
              <a:t>основні</a:t>
            </a:r>
            <a:r>
              <a:rPr lang="ru-RU" sz="2000" dirty="0"/>
              <a:t> </a:t>
            </a:r>
            <a:r>
              <a:rPr lang="ru-RU" sz="2000" dirty="0" err="1"/>
              <a:t>ознаки</a:t>
            </a:r>
            <a:r>
              <a:rPr lang="ru-RU" sz="2000" dirty="0"/>
              <a:t> </a:t>
            </a:r>
            <a:r>
              <a:rPr lang="ru-RU" sz="2000" dirty="0" err="1"/>
              <a:t>класу</a:t>
            </a:r>
            <a:r>
              <a:rPr lang="ru-RU" sz="2000" dirty="0"/>
              <a:t> </a:t>
            </a:r>
            <a:r>
              <a:rPr lang="ru-RU" sz="2000" dirty="0" err="1"/>
              <a:t>ссавців</a:t>
            </a:r>
            <a:r>
              <a:rPr lang="ru-RU" sz="2000" dirty="0"/>
              <a:t>: </a:t>
            </a:r>
            <a:r>
              <a:rPr lang="ru-RU" sz="2000" dirty="0" err="1"/>
              <a:t>наяв¬ність</a:t>
            </a:r>
            <a:r>
              <a:rPr lang="ru-RU" sz="2000" dirty="0"/>
              <a:t> </a:t>
            </a:r>
            <a:r>
              <a:rPr lang="ru-RU" sz="2000" dirty="0" err="1"/>
              <a:t>молочних</a:t>
            </a:r>
            <a:r>
              <a:rPr lang="ru-RU" sz="2000" dirty="0"/>
              <a:t>, </a:t>
            </a:r>
            <a:r>
              <a:rPr lang="ru-RU" sz="2000" dirty="0" err="1"/>
              <a:t>сальних</a:t>
            </a:r>
            <a:r>
              <a:rPr lang="ru-RU" sz="2000" dirty="0"/>
              <a:t> і </a:t>
            </a:r>
            <a:r>
              <a:rPr lang="ru-RU" sz="2000" dirty="0" err="1"/>
              <a:t>пітних</a:t>
            </a:r>
            <a:r>
              <a:rPr lang="ru-RU" sz="2000" dirty="0"/>
              <a:t> </a:t>
            </a:r>
            <a:r>
              <a:rPr lang="ru-RU" sz="2000" dirty="0" err="1"/>
              <a:t>залоз</a:t>
            </a:r>
            <a:r>
              <a:rPr lang="ru-RU" sz="2000" dirty="0"/>
              <a:t>, волосяного </a:t>
            </a:r>
            <a:r>
              <a:rPr lang="ru-RU" sz="2000" dirty="0" err="1"/>
              <a:t>покриву</a:t>
            </a:r>
            <a:r>
              <a:rPr lang="ru-RU" sz="2000" dirty="0"/>
              <a:t>, </a:t>
            </a:r>
            <a:r>
              <a:rPr lang="ru-RU" sz="2000" dirty="0" err="1"/>
              <a:t>ди¬ференційованих</a:t>
            </a:r>
            <a:r>
              <a:rPr lang="ru-RU" sz="2000" dirty="0"/>
              <a:t> </a:t>
            </a:r>
            <a:r>
              <a:rPr lang="ru-RU" sz="2000" dirty="0" err="1"/>
              <a:t>зубів</a:t>
            </a:r>
            <a:r>
              <a:rPr lang="ru-RU" sz="2000" dirty="0"/>
              <a:t>, </a:t>
            </a:r>
            <a:r>
              <a:rPr lang="ru-RU" sz="2000" dirty="0" err="1"/>
              <a:t>лівої</a:t>
            </a:r>
            <a:r>
              <a:rPr lang="ru-RU" sz="2000" dirty="0"/>
              <a:t> дуги </a:t>
            </a:r>
            <a:r>
              <a:rPr lang="ru-RU" sz="2000" dirty="0" err="1"/>
              <a:t>аорти</a:t>
            </a:r>
            <a:r>
              <a:rPr lang="ru-RU" sz="2000" dirty="0"/>
              <a:t> і </a:t>
            </a:r>
            <a:r>
              <a:rPr lang="ru-RU" sz="2000" dirty="0" err="1"/>
              <a:t>чотирикамерного</a:t>
            </a:r>
            <a:r>
              <a:rPr lang="ru-RU" sz="2000" dirty="0"/>
              <a:t> </a:t>
            </a:r>
            <a:r>
              <a:rPr lang="ru-RU" sz="2000" dirty="0" err="1"/>
              <a:t>серця</a:t>
            </a:r>
            <a:r>
              <a:rPr lang="ru-RU" sz="2000" dirty="0"/>
              <a:t>, </a:t>
            </a:r>
            <a:r>
              <a:rPr lang="ru-RU" sz="2000" dirty="0" err="1"/>
              <a:t>діафрагми</a:t>
            </a:r>
            <a:r>
              <a:rPr lang="ru-RU" sz="2000" dirty="0"/>
              <a:t>, добре </a:t>
            </a:r>
            <a:r>
              <a:rPr lang="ru-RU" sz="2000" dirty="0" err="1"/>
              <a:t>розвинутої</a:t>
            </a:r>
            <a:r>
              <a:rPr lang="ru-RU" sz="2000" dirty="0"/>
              <a:t> кори головного </a:t>
            </a:r>
            <a:r>
              <a:rPr lang="ru-RU" sz="2000" dirty="0" err="1"/>
              <a:t>мозку</a:t>
            </a:r>
            <a:r>
              <a:rPr lang="ru-RU" sz="2000" dirty="0"/>
              <a:t>, </a:t>
            </a:r>
            <a:r>
              <a:rPr lang="ru-RU" sz="2000" dirty="0" err="1"/>
              <a:t>внутрішньоутробного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</a:t>
            </a:r>
            <a:r>
              <a:rPr lang="ru-RU" sz="2000" dirty="0" err="1"/>
              <a:t>зародка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r>
              <a:rPr lang="ru-RU" sz="2000" dirty="0"/>
              <a:t>  	Особливо схожа </a:t>
            </a:r>
            <a:r>
              <a:rPr lang="ru-RU" sz="2000" dirty="0" err="1"/>
              <a:t>людина</a:t>
            </a:r>
            <a:r>
              <a:rPr lang="ru-RU" sz="2000" dirty="0"/>
              <a:t> і </a:t>
            </a:r>
            <a:r>
              <a:rPr lang="ru-RU" sz="2000" dirty="0" err="1"/>
              <a:t>людиноподібні</a:t>
            </a:r>
            <a:r>
              <a:rPr lang="ru-RU" sz="2000" dirty="0"/>
              <a:t> </a:t>
            </a:r>
            <a:r>
              <a:rPr lang="ru-RU" sz="2000" dirty="0" err="1"/>
              <a:t>мавпи</a:t>
            </a:r>
            <a:r>
              <a:rPr lang="ru-RU" sz="2000" dirty="0"/>
              <a:t>: у них </a:t>
            </a:r>
            <a:r>
              <a:rPr lang="ru-RU" sz="2000" dirty="0" err="1"/>
              <a:t>віднос¬но</a:t>
            </a:r>
            <a:r>
              <a:rPr lang="ru-RU" sz="2000" dirty="0"/>
              <a:t> велика </a:t>
            </a:r>
            <a:r>
              <a:rPr lang="ru-RU" sz="2000" dirty="0" err="1"/>
              <a:t>маса</a:t>
            </a:r>
            <a:r>
              <a:rPr lang="ru-RU" sz="2000" dirty="0"/>
              <a:t> головного </a:t>
            </a:r>
            <a:r>
              <a:rPr lang="ru-RU" sz="2000" dirty="0" err="1"/>
              <a:t>мозку</a:t>
            </a:r>
            <a:r>
              <a:rPr lang="ru-RU" sz="2000" dirty="0"/>
              <a:t>, добре </a:t>
            </a:r>
            <a:r>
              <a:rPr lang="ru-RU" sz="2000" dirty="0" err="1"/>
              <a:t>розвинена</a:t>
            </a:r>
            <a:r>
              <a:rPr lang="ru-RU" sz="2000" dirty="0"/>
              <a:t> кора </a:t>
            </a:r>
            <a:r>
              <a:rPr lang="ru-RU" sz="2000" dirty="0" err="1"/>
              <a:t>переднього</a:t>
            </a:r>
            <a:r>
              <a:rPr lang="ru-RU" sz="2000" dirty="0"/>
              <a:t> </a:t>
            </a:r>
            <a:r>
              <a:rPr lang="ru-RU" sz="2000" dirty="0" err="1"/>
              <a:t>мозку</a:t>
            </a:r>
            <a:r>
              <a:rPr lang="ru-RU" sz="2000" dirty="0"/>
              <a:t> з великою </a:t>
            </a:r>
            <a:r>
              <a:rPr lang="ru-RU" sz="2000" dirty="0" err="1"/>
              <a:t>кількістю</a:t>
            </a:r>
            <a:r>
              <a:rPr lang="ru-RU" sz="2000" dirty="0"/>
              <a:t> борозд і </a:t>
            </a:r>
            <a:r>
              <a:rPr lang="ru-RU" sz="2000" dirty="0" err="1"/>
              <a:t>звивин</a:t>
            </a:r>
            <a:r>
              <a:rPr lang="ru-RU" sz="2000" dirty="0"/>
              <a:t>; </a:t>
            </a:r>
            <a:r>
              <a:rPr lang="ru-RU" sz="2000" dirty="0" err="1"/>
              <a:t>бінокулярний</a:t>
            </a:r>
            <a:r>
              <a:rPr lang="ru-RU" sz="2000" dirty="0"/>
              <a:t> </a:t>
            </a:r>
            <a:r>
              <a:rPr lang="ru-RU" sz="2000" dirty="0" err="1"/>
              <a:t>зір</a:t>
            </a:r>
            <a:r>
              <a:rPr lang="ru-RU" sz="2000" dirty="0"/>
              <a:t>; </a:t>
            </a:r>
            <a:r>
              <a:rPr lang="ru-RU" sz="2000" dirty="0" err="1"/>
              <a:t>загальні</a:t>
            </a:r>
            <a:r>
              <a:rPr lang="ru-RU" sz="2000" dirty="0"/>
              <a:t> </a:t>
            </a:r>
            <a:r>
              <a:rPr lang="ru-RU" sz="2000" dirty="0" err="1"/>
              <a:t>групи</a:t>
            </a:r>
            <a:r>
              <a:rPr lang="ru-RU" sz="2000" dirty="0"/>
              <a:t> </a:t>
            </a:r>
            <a:r>
              <a:rPr lang="ru-RU" sz="2000" dirty="0" err="1"/>
              <a:t>крові</a:t>
            </a:r>
            <a:r>
              <a:rPr lang="ru-RU" sz="2000" dirty="0"/>
              <a:t>; </a:t>
            </a:r>
            <a:r>
              <a:rPr lang="ru-RU" sz="2000" dirty="0" err="1"/>
              <a:t>протиставлення</a:t>
            </a:r>
            <a:r>
              <a:rPr lang="ru-RU" sz="2000" dirty="0"/>
              <a:t> великого </a:t>
            </a:r>
            <a:r>
              <a:rPr lang="ru-RU" sz="2000" dirty="0" err="1"/>
              <a:t>пальця</a:t>
            </a:r>
            <a:r>
              <a:rPr lang="ru-RU" sz="2000" dirty="0"/>
              <a:t> </a:t>
            </a:r>
            <a:r>
              <a:rPr lang="ru-RU" sz="2000" dirty="0" err="1"/>
              <a:t>іншим</a:t>
            </a:r>
            <a:r>
              <a:rPr lang="ru-RU" sz="2000" dirty="0"/>
              <a:t>; </a:t>
            </a:r>
            <a:r>
              <a:rPr lang="ru-RU" sz="2000" dirty="0" err="1"/>
              <a:t>редукція</a:t>
            </a:r>
            <a:r>
              <a:rPr lang="ru-RU" sz="2000" dirty="0"/>
              <a:t> хвостового </a:t>
            </a:r>
            <a:r>
              <a:rPr lang="ru-RU" sz="2000" dirty="0" err="1"/>
              <a:t>відділу</a:t>
            </a:r>
            <a:r>
              <a:rPr lang="ru-RU" sz="2000" dirty="0"/>
              <a:t> хребта;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папілярних</a:t>
            </a:r>
            <a:r>
              <a:rPr lang="ru-RU" sz="2000" dirty="0"/>
              <a:t> </a:t>
            </a:r>
            <a:r>
              <a:rPr lang="ru-RU" sz="2000" dirty="0" err="1"/>
              <a:t>узорів</a:t>
            </a:r>
            <a:r>
              <a:rPr lang="ru-RU" sz="2000" dirty="0"/>
              <a:t> на </a:t>
            </a:r>
            <a:r>
              <a:rPr lang="ru-RU" sz="2000" dirty="0" err="1"/>
              <a:t>пальцях</a:t>
            </a:r>
            <a:r>
              <a:rPr lang="ru-RU" sz="2000" dirty="0"/>
              <a:t>, </a:t>
            </a:r>
            <a:r>
              <a:rPr lang="ru-RU" sz="2000" dirty="0" err="1"/>
              <a:t>долонях</a:t>
            </a:r>
            <a:r>
              <a:rPr lang="ru-RU" sz="2000" dirty="0"/>
              <a:t> і стопах, </a:t>
            </a:r>
            <a:r>
              <a:rPr lang="ru-RU" sz="2000" dirty="0" err="1"/>
              <a:t>нігтів</a:t>
            </a:r>
            <a:r>
              <a:rPr lang="ru-RU" sz="2000" dirty="0"/>
              <a:t> на </a:t>
            </a:r>
            <a:r>
              <a:rPr lang="ru-RU" sz="2000" dirty="0" err="1"/>
              <a:t>пальцях</a:t>
            </a:r>
            <a:r>
              <a:rPr lang="ru-RU" sz="2000" dirty="0"/>
              <a:t>; </a:t>
            </a:r>
            <a:r>
              <a:rPr lang="ru-RU" sz="2000" dirty="0" err="1"/>
              <a:t>наявність</a:t>
            </a:r>
            <a:r>
              <a:rPr lang="ru-RU" sz="2000" dirty="0"/>
              <a:t> </a:t>
            </a:r>
            <a:r>
              <a:rPr lang="ru-RU" sz="2000" dirty="0" err="1"/>
              <a:t>менст¬руального</a:t>
            </a:r>
            <a:r>
              <a:rPr lang="ru-RU" sz="2000" dirty="0"/>
              <a:t> циклу у самок; </a:t>
            </a:r>
            <a:r>
              <a:rPr lang="ru-RU" sz="2000" dirty="0" err="1"/>
              <a:t>тривалість</a:t>
            </a:r>
            <a:r>
              <a:rPr lang="ru-RU" sz="2000" dirty="0"/>
              <a:t> </a:t>
            </a:r>
            <a:r>
              <a:rPr lang="ru-RU" sz="2000" dirty="0" err="1"/>
              <a:t>вагітності</a:t>
            </a:r>
            <a:r>
              <a:rPr lang="ru-RU" sz="2000" dirty="0"/>
              <a:t> </a:t>
            </a:r>
            <a:r>
              <a:rPr lang="ru-RU" sz="2000" dirty="0" err="1"/>
              <a:t>близько</a:t>
            </a:r>
            <a:r>
              <a:rPr lang="ru-RU" sz="2000" dirty="0"/>
              <a:t> </a:t>
            </a:r>
            <a:r>
              <a:rPr lang="ru-RU" sz="2000" dirty="0" err="1"/>
              <a:t>дев'яти</a:t>
            </a:r>
            <a:r>
              <a:rPr lang="ru-RU" sz="2000" dirty="0"/>
              <a:t> </a:t>
            </a:r>
            <a:r>
              <a:rPr lang="ru-RU" sz="2000" dirty="0" err="1"/>
              <a:t>місяців</a:t>
            </a:r>
            <a:r>
              <a:rPr lang="ru-RU" sz="2000" dirty="0"/>
              <a:t>; </a:t>
            </a:r>
            <a:r>
              <a:rPr lang="ru-RU" sz="2000" dirty="0" err="1"/>
              <a:t>схожість</a:t>
            </a:r>
            <a:r>
              <a:rPr lang="ru-RU" sz="2000" dirty="0"/>
              <a:t> </a:t>
            </a:r>
            <a:r>
              <a:rPr lang="ru-RU" sz="2000" dirty="0" err="1"/>
              <a:t>каріотипів</a:t>
            </a:r>
            <a:r>
              <a:rPr lang="ru-RU" sz="2000" dirty="0"/>
              <a:t>; </a:t>
            </a:r>
            <a:r>
              <a:rPr lang="ru-RU" sz="2000" dirty="0" err="1"/>
              <a:t>спільні</a:t>
            </a:r>
            <a:r>
              <a:rPr lang="ru-RU" sz="2000" dirty="0"/>
              <a:t> </a:t>
            </a:r>
            <a:r>
              <a:rPr lang="ru-RU" sz="2000" dirty="0" err="1"/>
              <a:t>хвороби</a:t>
            </a:r>
            <a:r>
              <a:rPr lang="ru-RU" sz="2000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1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42</TotalTime>
  <Words>1553</Words>
  <Application>Microsoft Office PowerPoint</Application>
  <PresentationFormat>Экран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Arial Narrow</vt:lpstr>
      <vt:lpstr>Горизонт</vt:lpstr>
      <vt:lpstr>«Еволюція», «Найважча роль». </vt:lpstr>
      <vt:lpstr>Презентация PowerPoint</vt:lpstr>
      <vt:lpstr>Презентация PowerPoint</vt:lpstr>
      <vt:lpstr>Бесіда за питаннями</vt:lpstr>
      <vt:lpstr>   Павло Прокопович Глазовий (1922-2004) </vt:lpstr>
      <vt:lpstr>Презентация PowerPoint</vt:lpstr>
      <vt:lpstr>Теорія літератури </vt:lpstr>
      <vt:lpstr>гумореска «Еволюція»</vt:lpstr>
      <vt:lpstr>ДАРВІН ПРО ПОХОДЖЕННЯ ЛЮДИНИ ВІД ТВАРИН </vt:lpstr>
      <vt:lpstr>Складання сенкану до слова «людина» </vt:lpstr>
      <vt:lpstr>Аналіз твору </vt:lpstr>
      <vt:lpstr>«Найважча роль» </vt:lpstr>
      <vt:lpstr>Як відкрити у собі талант? </vt:lpstr>
      <vt:lpstr>Складання асоціативного куща до слова «талант» </vt:lpstr>
      <vt:lpstr>Аналіз твору</vt:lpstr>
      <vt:lpstr>Домашнє завдання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«Еволюція», «Найважча роль».</dc:title>
  <dc:creator>Карпатська Джерельна</dc:creator>
  <cp:lastModifiedBy>Карпатська Джерельна</cp:lastModifiedBy>
  <cp:revision>6</cp:revision>
  <dcterms:created xsi:type="dcterms:W3CDTF">2022-05-10T19:31:33Z</dcterms:created>
  <dcterms:modified xsi:type="dcterms:W3CDTF">2023-05-03T06:39:37Z</dcterms:modified>
</cp:coreProperties>
</file>