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7" r:id="rId4"/>
    <p:sldId id="278" r:id="rId5"/>
    <p:sldId id="279" r:id="rId6"/>
    <p:sldId id="28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85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78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807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352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71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506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25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256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851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488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3C2C-9CE1-4121-B327-4280EC0C0294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0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3C2C-9CE1-4121-B327-4280EC0C0294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825E4-DCF6-48D7-8218-A75C6A067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00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x-CAOjMy3I" TargetMode="External"/><Relationship Id="rId4" Type="http://schemas.openxmlformats.org/officeDocument/2006/relationships/hyperlink" Target="https://www.youtube.com/watch?v=Rx-CAOjMy3I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Ez5tNMUqTQ" TargetMode="External"/><Relationship Id="rId4" Type="http://schemas.openxmlformats.org/officeDocument/2006/relationships/hyperlink" Target="https://www.youtube.com/watch?v=eEz5tNMUqT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Запрошуємо долучитись громадськість Вінниччини до обговорення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309" y="8475725"/>
            <a:ext cx="1859849" cy="139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34252" y="2829791"/>
            <a:ext cx="2584862" cy="1371455"/>
          </a:xfrm>
        </p:spPr>
        <p:txBody>
          <a:bodyPr>
            <a:noAutofit/>
          </a:bodyPr>
          <a:lstStyle/>
          <a:p>
            <a: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  <a:t>Діалогічні жанри</a:t>
            </a:r>
            <a:b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діалогічне мовлення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бесіда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телефонна розмова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листування (офіційне, неофіційне)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46293" y="5050054"/>
            <a:ext cx="2510870" cy="13714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  <a:t>Інформаційні жанри</a:t>
            </a:r>
            <a:b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інформація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пояснення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інструкція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повідомлення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409679" y="5056671"/>
            <a:ext cx="2380449" cy="16002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  <a:t>Оцінювальні жанри</a:t>
            </a:r>
            <a:b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похвала</a:t>
            </a:r>
          </a:p>
          <a:p>
            <a:r>
              <a:rPr lang="uk-UA" sz="2000" b="1" dirty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суд </a:t>
            </a:r>
          </a:p>
          <a:p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рецензія</a:t>
            </a:r>
          </a:p>
          <a:p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характеристика</a:t>
            </a:r>
          </a:p>
          <a:p>
            <a:endParaRPr lang="ru-RU" sz="14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103243" y="2201625"/>
            <a:ext cx="1987365" cy="13714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  <a:t>Етикетні жанри</a:t>
            </a:r>
            <a:br>
              <a:rPr lang="uk-UA" sz="2000" b="1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привітання</a:t>
            </a:r>
          </a:p>
          <a:p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вибачення </a:t>
            </a:r>
          </a:p>
          <a:p>
            <a:endParaRPr lang="ru-RU" sz="1400" dirty="0"/>
          </a:p>
        </p:txBody>
      </p:sp>
      <p:sp>
        <p:nvSpPr>
          <p:cNvPr id="8" name="AutoShape 2" descr="Доступ до публічної інформації - Загальний вигля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ECOMIX TO ACQUIRE 74.3% OF UKRAINIAN MEGA-POLIS INSUR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795" y="4206646"/>
            <a:ext cx="3031382" cy="265135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Увага!Громадські слухання. | Покровська селищна рад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955" y="2211699"/>
            <a:ext cx="3028289" cy="24781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Картинки по запросу черные человечки для презентации | Imagens 3d ..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3606" y="4354988"/>
            <a:ext cx="2306641" cy="246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ᐈ Белый человечек фото, фотографии белые человечки 3d | скачать ..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134" y="2178690"/>
            <a:ext cx="3573723" cy="28272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798286" y="421351"/>
            <a:ext cx="10958286" cy="20174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ПРАКТИЧНА РИТОРИКА</a:t>
            </a:r>
          </a:p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Мовленнєві жанри</a:t>
            </a:r>
            <a:br>
              <a:rPr lang="uk-U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48694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800" y="4864064"/>
            <a:ext cx="12090400" cy="1767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0" algn="ctr">
              <a:spcAft>
                <a:spcPts val="0"/>
              </a:spcAft>
            </a:pPr>
            <a:r>
              <a:rPr lang="ru-RU" sz="54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54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54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етикетних</a:t>
            </a:r>
            <a:r>
              <a:rPr lang="ru-RU" sz="54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жанрів</a:t>
            </a:r>
            <a:r>
              <a:rPr lang="ru-RU" sz="54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належать </a:t>
            </a:r>
            <a:r>
              <a:rPr lang="ru-RU" sz="54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привітання</a:t>
            </a:r>
            <a:r>
              <a:rPr lang="ru-RU" sz="54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54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вибачення</a:t>
            </a:r>
            <a:r>
              <a:rPr lang="ru-RU" sz="54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400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7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Постер к 3 d человечки картинки для презентаций (с изображениями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545" y="193108"/>
            <a:ext cx="6419397" cy="4783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940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8982" y="304480"/>
            <a:ext cx="8186057" cy="6655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7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92100" marR="346710" indent="215900" algn="ctr">
              <a:lnSpc>
                <a:spcPct val="102000"/>
              </a:lnSpc>
              <a:spcAft>
                <a:spcPts val="0"/>
              </a:spcAft>
            </a:pPr>
            <a:r>
              <a:rPr lang="ru-RU" sz="2600" b="1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Привітання</a:t>
            </a:r>
            <a:r>
              <a:rPr lang="ru-RU" sz="2600" b="1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слова </a:t>
            </a:r>
            <a:r>
              <a:rPr lang="ru-RU" sz="26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жести, </a:t>
            </a:r>
            <a:r>
              <a:rPr lang="ru-RU" sz="26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звернені</a:t>
            </a:r>
            <a:r>
              <a:rPr lang="ru-RU" sz="26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кого-</a:t>
            </a:r>
            <a:r>
              <a:rPr lang="ru-RU" sz="26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небудь</a:t>
            </a:r>
            <a:r>
              <a:rPr lang="ru-RU" sz="26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6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6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зустрічі</a:t>
            </a:r>
            <a:r>
              <a:rPr lang="ru-RU" sz="26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знак</a:t>
            </a:r>
            <a:r>
              <a:rPr lang="ru-RU" sz="2600" b="1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прихильного</a:t>
            </a:r>
            <a:r>
              <a:rPr lang="ru-RU" sz="26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6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доброзичливості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92100" marR="346710" indent="215900" algn="ctr">
              <a:lnSpc>
                <a:spcPct val="102000"/>
              </a:lnSpc>
              <a:spcAft>
                <a:spcPts val="0"/>
              </a:spcAft>
            </a:pP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найпоширеніших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етикетних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вітання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Доброго ранку!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Доб­рий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день!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Добридень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Добрий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вечір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Добривечір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Вітаю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Привіт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Моє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шанування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Доброго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Вибираючи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форму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вітання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зважайте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Форму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Привіт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здебільшого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люди,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товариські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стосунки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10"/>
              </a:lnSpc>
              <a:spcAft>
                <a:spcPts val="0"/>
              </a:spcAft>
            </a:pPr>
            <a:r>
              <a:rPr lang="ru-RU" sz="2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92100" marR="346710" indent="215900" algn="ctr">
              <a:lnSpc>
                <a:spcPct val="103000"/>
              </a:lnSpc>
              <a:spcAft>
                <a:spcPts val="0"/>
              </a:spcAft>
            </a:pP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етикетні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стійкими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сполуками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фразеологізмами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то не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змінювати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Добрий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ранок! Доброго дня! Доброго </a:t>
            </a:r>
            <a:r>
              <a:rPr lang="ru-RU" sz="26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вечора</a:t>
            </a:r>
            <a:r>
              <a:rPr lang="ru-RU" sz="26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не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бажані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є грубим </a:t>
            </a:r>
            <a:r>
              <a:rPr lang="ru-RU" sz="26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порушенням</a:t>
            </a:r>
            <a:r>
              <a:rPr lang="ru-RU" sz="26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"/>
              </a:lnSpc>
              <a:spcAft>
                <a:spcPts val="0"/>
              </a:spcAft>
            </a:pPr>
            <a:r>
              <a:rPr lang="ru-RU" sz="2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Blog from червня, 2017 - ІНФО - База знань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11"/>
          <a:stretch/>
        </p:blipFill>
        <p:spPr bwMode="auto">
          <a:xfrm>
            <a:off x="7722873" y="1098353"/>
            <a:ext cx="4469127" cy="4339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910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COMIX TO ACQUIRE 74.3% OF UKRAINIAN MEGA-POLIS INSURE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16"/>
          <a:stretch/>
        </p:blipFill>
        <p:spPr bwMode="auto">
          <a:xfrm>
            <a:off x="7362378" y="1690688"/>
            <a:ext cx="4963880" cy="4223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183822" y="43959"/>
            <a:ext cx="8345714" cy="6722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92100" marR="346710" indent="215900" algn="ctr">
              <a:lnSpc>
                <a:spcPct val="102000"/>
              </a:lnSpc>
              <a:spcAft>
                <a:spcPts val="0"/>
              </a:spcAft>
            </a:pPr>
            <a:r>
              <a:rPr lang="ru-RU" sz="3000" b="1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Вибачення</a:t>
            </a:r>
            <a:r>
              <a:rPr lang="ru-RU" sz="3000" b="1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слова, </a:t>
            </a:r>
            <a:r>
              <a:rPr lang="ru-RU" sz="30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0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30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30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30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поблажливість</a:t>
            </a:r>
            <a:r>
              <a:rPr lang="ru-RU" sz="30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0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дрібну</a:t>
            </a:r>
            <a:r>
              <a:rPr lang="ru-RU" sz="30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000" b="1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велику</a:t>
            </a:r>
            <a:r>
              <a:rPr lang="ru-RU" sz="30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провину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92100" marR="346710" indent="215900" algn="ctr">
              <a:lnSpc>
                <a:spcPct val="102000"/>
              </a:lnSpc>
              <a:spcAft>
                <a:spcPts val="0"/>
              </a:spcAft>
            </a:pP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етикетних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вибачення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000" b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Вибачте</a:t>
            </a:r>
            <a:r>
              <a:rPr lang="ru-RU" sz="3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Прошу </a:t>
            </a:r>
            <a:r>
              <a:rPr lang="ru-RU" sz="3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вибачен-ня</a:t>
            </a:r>
            <a:r>
              <a:rPr lang="ru-RU" sz="3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3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Пробачте</a:t>
            </a:r>
            <a:r>
              <a:rPr lang="ru-RU" sz="3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Прошу </a:t>
            </a:r>
            <a:r>
              <a:rPr lang="ru-RU" sz="3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пробачення</a:t>
            </a:r>
            <a:r>
              <a:rPr lang="ru-RU" sz="3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3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Перепрошую</a:t>
            </a:r>
            <a:r>
              <a:rPr lang="ru-RU" sz="3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Даруйте!</a:t>
            </a:r>
            <a:endParaRPr lang="ru-RU" sz="3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10"/>
              </a:lnSpc>
              <a:spcAft>
                <a:spcPts val="0"/>
              </a:spcAft>
            </a:pPr>
            <a:r>
              <a:rPr lang="ru-RU" sz="3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92100" marR="346710" indent="215900" algn="ctr">
              <a:lnSpc>
                <a:spcPct val="103000"/>
              </a:lnSpc>
              <a:spcAft>
                <a:spcPts val="0"/>
              </a:spcAft>
            </a:pP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Вибачаюсь</a:t>
            </a:r>
            <a:r>
              <a:rPr lang="ru-RU" sz="3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3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Пробачаюсь</a:t>
            </a:r>
            <a:r>
              <a:rPr lang="ru-RU" sz="3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Я хочу </a:t>
            </a:r>
            <a:r>
              <a:rPr lang="ru-RU" sz="3000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вибачитись</a:t>
            </a:r>
            <a:r>
              <a:rPr lang="ru-RU" sz="3000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некоректними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не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рекомендовані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вислови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вибачення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граматичною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означають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спрямовану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себе, а не на того, у кого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просять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вибачення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вживаючи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000" b="1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сь</a:t>
            </a:r>
            <a:r>
              <a:rPr lang="ru-RU" sz="3000" b="1" i="1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ru-RU" sz="3000" b="1" i="1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сама себе </a:t>
            </a:r>
            <a:r>
              <a:rPr lang="ru-RU" sz="3000" dirty="0" err="1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вибачає</a:t>
            </a:r>
            <a:r>
              <a:rPr lang="ru-RU" sz="3000" dirty="0" smtClean="0">
                <a:solidFill>
                  <a:srgbClr val="241F1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5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85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Перейди за покликанням та ознайомся з матеріалом </a:t>
            </a:r>
            <a:endParaRPr lang="uk-UA" dirty="0"/>
          </a:p>
        </p:txBody>
      </p:sp>
      <p:pic>
        <p:nvPicPr>
          <p:cNvPr id="4" name="Rx-CAOjMy3I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94993" y="2210586"/>
            <a:ext cx="3811572" cy="214400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17697" y="4874493"/>
            <a:ext cx="4946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hlinkClick r:id="rId4"/>
              </a:rPr>
              <a:t>https://</a:t>
            </a:r>
            <a:r>
              <a:rPr lang="uk-UA" dirty="0" smtClean="0">
                <a:hlinkClick r:id="rId4"/>
              </a:rPr>
              <a:t>www.youtube.com/watch?v=Rx-CAOjMy3I</a:t>
            </a:r>
            <a:r>
              <a:rPr lang="uk-UA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58553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8072" y="91187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Попрацюй разом з Ігорем Хворостяним</a:t>
            </a:r>
            <a:br>
              <a:rPr lang="uk-UA" dirty="0" smtClean="0"/>
            </a:br>
            <a:r>
              <a:rPr lang="uk-UA" dirty="0" smtClean="0"/>
              <a:t>Напиши електронного листа класному керівникові з приводу святкування випускного вечора.</a:t>
            </a:r>
            <a:endParaRPr lang="uk-UA" dirty="0"/>
          </a:p>
        </p:txBody>
      </p:sp>
      <p:pic>
        <p:nvPicPr>
          <p:cNvPr id="4" name="eEz5tNMUqTQ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54663" y="2594728"/>
            <a:ext cx="7126664" cy="400874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631742" y="4776189"/>
            <a:ext cx="5103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hlinkClick r:id="rId4"/>
              </a:rPr>
              <a:t>https://</a:t>
            </a:r>
            <a:r>
              <a:rPr lang="uk-UA" dirty="0" smtClean="0">
                <a:hlinkClick r:id="rId4"/>
              </a:rPr>
              <a:t>www.youtube.com/watch?v=eEz5tNMUqTQ</a:t>
            </a:r>
            <a:r>
              <a:rPr lang="uk-UA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959121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298</Words>
  <Application>Microsoft Office PowerPoint</Application>
  <PresentationFormat>Широкоэкранный</PresentationFormat>
  <Paragraphs>28</Paragraphs>
  <Slides>6</Slides>
  <Notes>0</Notes>
  <HiddenSlides>0</HiddenSlides>
  <MMClips>2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Діалогічні жанри діалогічне мовлення бесіда телефонна розмова листування (офіційне, неофіційне)</vt:lpstr>
      <vt:lpstr>Презентация PowerPoint</vt:lpstr>
      <vt:lpstr>Презентация PowerPoint</vt:lpstr>
      <vt:lpstr>Презентация PowerPoint</vt:lpstr>
      <vt:lpstr>Перейди за покликанням та ознайомся з матеріалом </vt:lpstr>
      <vt:lpstr>Попрацюй разом з Ігорем Хворостяним Напиши електронного листа класному керівникові з приводу святкування випускного вечора.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Діалогічні жанри діалогічне мовлення бесіда телефонна розмова листування (офіційне, неофіційне)</dc:title>
  <dc:creator>Карпатська Джерельна</dc:creator>
  <cp:lastModifiedBy>Карпатська Джерельна</cp:lastModifiedBy>
  <cp:revision>19</cp:revision>
  <dcterms:created xsi:type="dcterms:W3CDTF">2020-04-02T13:13:58Z</dcterms:created>
  <dcterms:modified xsi:type="dcterms:W3CDTF">2023-05-04T08:40:27Z</dcterms:modified>
</cp:coreProperties>
</file>