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77" r:id="rId3"/>
    <p:sldId id="257" r:id="rId4"/>
    <p:sldId id="260" r:id="rId5"/>
    <p:sldId id="261" r:id="rId6"/>
    <p:sldId id="272" r:id="rId7"/>
    <p:sldId id="273" r:id="rId8"/>
    <p:sldId id="262" r:id="rId9"/>
    <p:sldId id="265" r:id="rId10"/>
    <p:sldId id="266" r:id="rId11"/>
    <p:sldId id="267" r:id="rId12"/>
    <p:sldId id="269" r:id="rId13"/>
    <p:sldId id="271" r:id="rId14"/>
    <p:sldId id="274" r:id="rId15"/>
    <p:sldId id="275" r:id="rId16"/>
    <p:sldId id="276" r:id="rId17"/>
    <p:sldId id="270" r:id="rId18"/>
    <p:sldId id="278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9F4E0-5622-4AF5-BD19-B41864115F48}" v="1248" dt="2022-05-10T10:20:48.493"/>
    <p1510:client id="{587DED16-7ED6-49DA-8DD5-6332D12EA3D5}" v="182" dt="2022-05-12T20:53:13.391"/>
    <p1510:client id="{7E788268-5988-4C17-9287-6AAD637E248E}" v="385" dt="2022-05-09T22:07:57.556"/>
    <p1510:client id="{A1765150-F416-484D-928B-A6FAC525909C}" v="1674" dt="2022-05-10T22:07:45.207"/>
    <p1510:client id="{A9978F6A-7EFE-40D1-BAD5-9DBC50B632C4}" v="211" dt="2022-05-11T07:47:38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рослава Бабляк" userId="54d05acceacf589e" providerId="Windows Live" clId="Web-{0C39F4E0-5622-4AF5-BD19-B41864115F48}"/>
    <pc:docChg chg="delSld modSld sldOrd">
      <pc:chgData name="Мирослава Бабляк" userId="54d05acceacf589e" providerId="Windows Live" clId="Web-{0C39F4E0-5622-4AF5-BD19-B41864115F48}" dt="2022-05-10T10:20:48.493" v="811" actId="20577"/>
      <pc:docMkLst>
        <pc:docMk/>
      </pc:docMkLst>
      <pc:sldChg chg="addSp delSp modSp mod setBg">
        <pc:chgData name="Мирослава Бабляк" userId="54d05acceacf589e" providerId="Windows Live" clId="Web-{0C39F4E0-5622-4AF5-BD19-B41864115F48}" dt="2022-05-10T06:03:25.175" v="190" actId="20577"/>
        <pc:sldMkLst>
          <pc:docMk/>
          <pc:sldMk cId="2578833176" sldId="257"/>
        </pc:sldMkLst>
        <pc:spChg chg="mod">
          <ac:chgData name="Мирослава Бабляк" userId="54d05acceacf589e" providerId="Windows Live" clId="Web-{0C39F4E0-5622-4AF5-BD19-B41864115F48}" dt="2022-05-10T06:03:25.175" v="190" actId="20577"/>
          <ac:spMkLst>
            <pc:docMk/>
            <pc:sldMk cId="2578833176" sldId="257"/>
            <ac:spMk id="2" creationId="{3F4EF608-B717-6398-9F9C-FBB82278364F}"/>
          </ac:spMkLst>
        </pc:spChg>
        <pc:spChg chg="mod">
          <ac:chgData name="Мирослава Бабляк" userId="54d05acceacf589e" providerId="Windows Live" clId="Web-{0C39F4E0-5622-4AF5-BD19-B41864115F48}" dt="2022-05-10T06:03:16.066" v="189"/>
          <ac:spMkLst>
            <pc:docMk/>
            <pc:sldMk cId="2578833176" sldId="257"/>
            <ac:spMk id="3" creationId="{A1A75894-EA65-3494-D0C5-FBAC1C69EC8F}"/>
          </ac:spMkLst>
        </pc:spChg>
        <pc:spChg chg="del">
          <ac:chgData name="Мирослава Бабляк" userId="54d05acceacf589e" providerId="Windows Live" clId="Web-{0C39F4E0-5622-4AF5-BD19-B41864115F48}" dt="2022-05-10T05:28:33.605" v="1"/>
          <ac:spMkLst>
            <pc:docMk/>
            <pc:sldMk cId="2578833176" sldId="257"/>
            <ac:spMk id="8" creationId="{65604E06-DF9D-4C49-8314-4F0307BD5E2F}"/>
          </ac:spMkLst>
        </pc:spChg>
        <pc:spChg chg="del">
          <ac:chgData name="Мирослава Бабляк" userId="54d05acceacf589e" providerId="Windows Live" clId="Web-{0C39F4E0-5622-4AF5-BD19-B41864115F48}" dt="2022-05-10T05:28:33.605" v="1"/>
          <ac:spMkLst>
            <pc:docMk/>
            <pc:sldMk cId="2578833176" sldId="257"/>
            <ac:spMk id="10" creationId="{CF166AD8-180F-4585-8444-D6E3F1B037D2}"/>
          </ac:spMkLst>
        </pc:spChg>
        <pc:spChg chg="del">
          <ac:chgData name="Мирослава Бабляк" userId="54d05acceacf589e" providerId="Windows Live" clId="Web-{0C39F4E0-5622-4AF5-BD19-B41864115F48}" dt="2022-05-10T05:28:33.605" v="1"/>
          <ac:spMkLst>
            <pc:docMk/>
            <pc:sldMk cId="2578833176" sldId="257"/>
            <ac:spMk id="12" creationId="{1419DD48-144F-4836-9C0F-7A3BFC28AA44}"/>
          </ac:spMkLst>
        </pc:spChg>
        <pc:spChg chg="add del">
          <ac:chgData name="Мирослава Бабляк" userId="54d05acceacf589e" providerId="Windows Live" clId="Web-{0C39F4E0-5622-4AF5-BD19-B41864115F48}" dt="2022-05-10T06:03:16.066" v="189"/>
          <ac:spMkLst>
            <pc:docMk/>
            <pc:sldMk cId="2578833176" sldId="257"/>
            <ac:spMk id="19" creationId="{B7EE2057-266C-4495-B94A-C142B7BB3417}"/>
          </ac:spMkLst>
        </pc:spChg>
        <pc:grpChg chg="add del">
          <ac:chgData name="Мирослава Бабляк" userId="54d05acceacf589e" providerId="Windows Live" clId="Web-{0C39F4E0-5622-4AF5-BD19-B41864115F48}" dt="2022-05-10T06:03:16.066" v="189"/>
          <ac:grpSpMkLst>
            <pc:docMk/>
            <pc:sldMk cId="2578833176" sldId="257"/>
            <ac:grpSpMk id="21" creationId="{D8F12C8B-6525-4705-B596-305DE91D9641}"/>
          </ac:grpSpMkLst>
        </pc:grpChg>
        <pc:picChg chg="add mod ord">
          <ac:chgData name="Мирослава Бабляк" userId="54d05acceacf589e" providerId="Windows Live" clId="Web-{0C39F4E0-5622-4AF5-BD19-B41864115F48}" dt="2022-05-10T06:03:16.066" v="189"/>
          <ac:picMkLst>
            <pc:docMk/>
            <pc:sldMk cId="2578833176" sldId="257"/>
            <ac:picMk id="4" creationId="{E9A9958B-2D70-EC50-AFFB-02976B441D71}"/>
          </ac:picMkLst>
        </pc:picChg>
        <pc:cxnChg chg="del">
          <ac:chgData name="Мирослава Бабляк" userId="54d05acceacf589e" providerId="Windows Live" clId="Web-{0C39F4E0-5622-4AF5-BD19-B41864115F48}" dt="2022-05-10T05:28:33.605" v="1"/>
          <ac:cxnSpMkLst>
            <pc:docMk/>
            <pc:sldMk cId="2578833176" sldId="257"/>
            <ac:cxnSpMk id="14" creationId="{14379797-D651-47FF-942A-A38CFE97E5A9}"/>
          </ac:cxnSpMkLst>
        </pc:cxnChg>
        <pc:cxnChg chg="add del">
          <ac:chgData name="Мирослава Бабляк" userId="54d05acceacf589e" providerId="Windows Live" clId="Web-{0C39F4E0-5622-4AF5-BD19-B41864115F48}" dt="2022-05-10T06:03:16.066" v="189"/>
          <ac:cxnSpMkLst>
            <pc:docMk/>
            <pc:sldMk cId="2578833176" sldId="257"/>
            <ac:cxnSpMk id="27" creationId="{684B066E-49B3-4475-B1C6-3A570F1202A1}"/>
          </ac:cxnSpMkLst>
        </pc:cxnChg>
      </pc:sldChg>
      <pc:sldChg chg="addSp delSp modSp">
        <pc:chgData name="Мирослава Бабляк" userId="54d05acceacf589e" providerId="Windows Live" clId="Web-{0C39F4E0-5622-4AF5-BD19-B41864115F48}" dt="2022-05-10T05:51:10.079" v="155" actId="1076"/>
        <pc:sldMkLst>
          <pc:docMk/>
          <pc:sldMk cId="2438119775" sldId="260"/>
        </pc:sldMkLst>
        <pc:spChg chg="mod">
          <ac:chgData name="Мирослава Бабляк" userId="54d05acceacf589e" providerId="Windows Live" clId="Web-{0C39F4E0-5622-4AF5-BD19-B41864115F48}" dt="2022-05-10T05:44:56.940" v="130" actId="14100"/>
          <ac:spMkLst>
            <pc:docMk/>
            <pc:sldMk cId="2438119775" sldId="260"/>
            <ac:spMk id="2" creationId="{9F334386-7417-5EF4-A837-9ACD475C056B}"/>
          </ac:spMkLst>
        </pc:spChg>
        <pc:spChg chg="mod">
          <ac:chgData name="Мирослава Бабляк" userId="54d05acceacf589e" providerId="Windows Live" clId="Web-{0C39F4E0-5622-4AF5-BD19-B41864115F48}" dt="2022-05-10T05:45:00.580" v="131" actId="14100"/>
          <ac:spMkLst>
            <pc:docMk/>
            <pc:sldMk cId="2438119775" sldId="260"/>
            <ac:spMk id="3" creationId="{4CD264E6-73A3-5564-7601-3A7D14120812}"/>
          </ac:spMkLst>
        </pc:spChg>
        <pc:picChg chg="add mod modCrop">
          <ac:chgData name="Мирослава Бабляк" userId="54d05acceacf589e" providerId="Windows Live" clId="Web-{0C39F4E0-5622-4AF5-BD19-B41864115F48}" dt="2022-05-10T05:51:10.079" v="155" actId="1076"/>
          <ac:picMkLst>
            <pc:docMk/>
            <pc:sldMk cId="2438119775" sldId="260"/>
            <ac:picMk id="4" creationId="{4714B0C9-22BA-9FE2-9850-0B7CD91DDBC9}"/>
          </ac:picMkLst>
        </pc:picChg>
        <pc:picChg chg="add del mod">
          <ac:chgData name="Мирослава Бабляк" userId="54d05acceacf589e" providerId="Windows Live" clId="Web-{0C39F4E0-5622-4AF5-BD19-B41864115F48}" dt="2022-05-10T05:44:26.861" v="126"/>
          <ac:picMkLst>
            <pc:docMk/>
            <pc:sldMk cId="2438119775" sldId="260"/>
            <ac:picMk id="5" creationId="{DBDC5635-0D1A-3788-D266-F63B992DFA2C}"/>
          </ac:picMkLst>
        </pc:picChg>
        <pc:picChg chg="add del mod">
          <ac:chgData name="Мирослава Бабляк" userId="54d05acceacf589e" providerId="Windows Live" clId="Web-{0C39F4E0-5622-4AF5-BD19-B41864115F48}" dt="2022-05-10T05:45:23.190" v="134"/>
          <ac:picMkLst>
            <pc:docMk/>
            <pc:sldMk cId="2438119775" sldId="260"/>
            <ac:picMk id="6" creationId="{95BB103D-C5C9-F5B3-C50D-BEC0D529E906}"/>
          </ac:picMkLst>
        </pc:picChg>
        <pc:picChg chg="add mod modCrop">
          <ac:chgData name="Мирослава Бабляк" userId="54d05acceacf589e" providerId="Windows Live" clId="Web-{0C39F4E0-5622-4AF5-BD19-B41864115F48}" dt="2022-05-10T05:51:07.142" v="154" actId="1076"/>
          <ac:picMkLst>
            <pc:docMk/>
            <pc:sldMk cId="2438119775" sldId="260"/>
            <ac:picMk id="7" creationId="{17B334C3-9F11-0E46-FCFC-CBD6FE0498D5}"/>
          </ac:picMkLst>
        </pc:picChg>
      </pc:sldChg>
      <pc:sldChg chg="addSp modSp">
        <pc:chgData name="Мирослава Бабляк" userId="54d05acceacf589e" providerId="Windows Live" clId="Web-{0C39F4E0-5622-4AF5-BD19-B41864115F48}" dt="2022-05-10T09:56:35.603" v="781" actId="20577"/>
        <pc:sldMkLst>
          <pc:docMk/>
          <pc:sldMk cId="2217725839" sldId="261"/>
        </pc:sldMkLst>
        <pc:spChg chg="mod">
          <ac:chgData name="Мирослава Бабляк" userId="54d05acceacf589e" providerId="Windows Live" clId="Web-{0C39F4E0-5622-4AF5-BD19-B41864115F48}" dt="2022-05-10T05:51:26.658" v="156" actId="20577"/>
          <ac:spMkLst>
            <pc:docMk/>
            <pc:sldMk cId="2217725839" sldId="261"/>
            <ac:spMk id="2" creationId="{E8A2526E-8938-8FEC-23AB-79F81365D6A7}"/>
          </ac:spMkLst>
        </pc:spChg>
        <pc:spChg chg="mod">
          <ac:chgData name="Мирослава Бабляк" userId="54d05acceacf589e" providerId="Windows Live" clId="Web-{0C39F4E0-5622-4AF5-BD19-B41864115F48}" dt="2022-05-10T09:56:35.603" v="781" actId="20577"/>
          <ac:spMkLst>
            <pc:docMk/>
            <pc:sldMk cId="2217725839" sldId="261"/>
            <ac:spMk id="3" creationId="{8C952CD4-6B6C-AAB4-0F5A-4D00D1458B53}"/>
          </ac:spMkLst>
        </pc:spChg>
        <pc:picChg chg="add mod">
          <ac:chgData name="Мирослава Бабляк" userId="54d05acceacf589e" providerId="Windows Live" clId="Web-{0C39F4E0-5622-4AF5-BD19-B41864115F48}" dt="2022-05-10T05:46:59.028" v="136" actId="1076"/>
          <ac:picMkLst>
            <pc:docMk/>
            <pc:sldMk cId="2217725839" sldId="261"/>
            <ac:picMk id="4" creationId="{D81D44D5-B96D-3D1B-736A-5F08D548E076}"/>
          </ac:picMkLst>
        </pc:picChg>
      </pc:sldChg>
      <pc:sldChg chg="modSp">
        <pc:chgData name="Мирослава Бабляк" userId="54d05acceacf589e" providerId="Windows Live" clId="Web-{0C39F4E0-5622-4AF5-BD19-B41864115F48}" dt="2022-05-10T06:10:27.402" v="326" actId="20577"/>
        <pc:sldMkLst>
          <pc:docMk/>
          <pc:sldMk cId="2393890866" sldId="262"/>
        </pc:sldMkLst>
        <pc:spChg chg="mod">
          <ac:chgData name="Мирослава Бабляк" userId="54d05acceacf589e" providerId="Windows Live" clId="Web-{0C39F4E0-5622-4AF5-BD19-B41864115F48}" dt="2022-05-10T05:51:42.518" v="158" actId="14100"/>
          <ac:spMkLst>
            <pc:docMk/>
            <pc:sldMk cId="2393890866" sldId="262"/>
            <ac:spMk id="2" creationId="{E46EEBAE-A3FA-09BF-D5E2-D63B13F2E789}"/>
          </ac:spMkLst>
        </pc:spChg>
        <pc:spChg chg="mod">
          <ac:chgData name="Мирослава Бабляк" userId="54d05acceacf589e" providerId="Windows Live" clId="Web-{0C39F4E0-5622-4AF5-BD19-B41864115F48}" dt="2022-05-10T06:10:27.402" v="326" actId="20577"/>
          <ac:spMkLst>
            <pc:docMk/>
            <pc:sldMk cId="2393890866" sldId="262"/>
            <ac:spMk id="3" creationId="{786BB9F1-DA62-29A1-D233-C61A2BF748F2}"/>
          </ac:spMkLst>
        </pc:spChg>
      </pc:sldChg>
      <pc:sldChg chg="addSp modSp">
        <pc:chgData name="Мирослава Бабляк" userId="54d05acceacf589e" providerId="Windows Live" clId="Web-{0C39F4E0-5622-4AF5-BD19-B41864115F48}" dt="2022-05-10T06:19:23.692" v="371"/>
        <pc:sldMkLst>
          <pc:docMk/>
          <pc:sldMk cId="1155234368" sldId="265"/>
        </pc:sldMkLst>
        <pc:spChg chg="mod">
          <ac:chgData name="Мирослава Бабляк" userId="54d05acceacf589e" providerId="Windows Live" clId="Web-{0C39F4E0-5622-4AF5-BD19-B41864115F48}" dt="2022-05-10T06:11:31.278" v="333" actId="14100"/>
          <ac:spMkLst>
            <pc:docMk/>
            <pc:sldMk cId="1155234368" sldId="265"/>
            <ac:spMk id="2" creationId="{F1E273FB-DE55-80C4-94BB-6FA5109C80AB}"/>
          </ac:spMkLst>
        </pc:spChg>
        <pc:spChg chg="mod">
          <ac:chgData name="Мирослава Бабляк" userId="54d05acceacf589e" providerId="Windows Live" clId="Web-{0C39F4E0-5622-4AF5-BD19-B41864115F48}" dt="2022-05-10T06:19:06.770" v="368" actId="14100"/>
          <ac:spMkLst>
            <pc:docMk/>
            <pc:sldMk cId="1155234368" sldId="265"/>
            <ac:spMk id="3" creationId="{A3511F4E-5D7A-E51D-3C15-0A61C9B54F5F}"/>
          </ac:spMkLst>
        </pc:spChg>
        <pc:spChg chg="mod">
          <ac:chgData name="Мирослава Бабляк" userId="54d05acceacf589e" providerId="Windows Live" clId="Web-{0C39F4E0-5622-4AF5-BD19-B41864115F48}" dt="2022-05-10T06:19:17.895" v="370" actId="1076"/>
          <ac:spMkLst>
            <pc:docMk/>
            <pc:sldMk cId="1155234368" sldId="265"/>
            <ac:spMk id="4" creationId="{86FB5C76-B711-4A31-563A-C25F30ED971A}"/>
          </ac:spMkLst>
        </pc:spChg>
        <pc:picChg chg="add mod">
          <ac:chgData name="Мирослава Бабляк" userId="54d05acceacf589e" providerId="Windows Live" clId="Web-{0C39F4E0-5622-4AF5-BD19-B41864115F48}" dt="2022-05-10T06:19:23.692" v="371"/>
          <ac:picMkLst>
            <pc:docMk/>
            <pc:sldMk cId="1155234368" sldId="265"/>
            <ac:picMk id="5" creationId="{3F2A1ABA-6025-2DE7-1356-A43A72C633E2}"/>
          </ac:picMkLst>
        </pc:picChg>
      </pc:sldChg>
      <pc:sldChg chg="modSp">
        <pc:chgData name="Мирослава Бабляк" userId="54d05acceacf589e" providerId="Windows Live" clId="Web-{0C39F4E0-5622-4AF5-BD19-B41864115F48}" dt="2022-05-10T10:18:21.124" v="804" actId="20577"/>
        <pc:sldMkLst>
          <pc:docMk/>
          <pc:sldMk cId="1998718429" sldId="266"/>
        </pc:sldMkLst>
        <pc:spChg chg="mod">
          <ac:chgData name="Мирослава Бабляк" userId="54d05acceacf589e" providerId="Windows Live" clId="Web-{0C39F4E0-5622-4AF5-BD19-B41864115F48}" dt="2022-05-10T08:55:50.264" v="674" actId="20577"/>
          <ac:spMkLst>
            <pc:docMk/>
            <pc:sldMk cId="1998718429" sldId="266"/>
            <ac:spMk id="2" creationId="{E05E1674-8E80-3602-A000-BA8DF3C9CD58}"/>
          </ac:spMkLst>
        </pc:spChg>
        <pc:spChg chg="mod">
          <ac:chgData name="Мирослава Бабляк" userId="54d05acceacf589e" providerId="Windows Live" clId="Web-{0C39F4E0-5622-4AF5-BD19-B41864115F48}" dt="2022-05-10T06:27:51.561" v="489" actId="20577"/>
          <ac:spMkLst>
            <pc:docMk/>
            <pc:sldMk cId="1998718429" sldId="266"/>
            <ac:spMk id="3" creationId="{3BA444F6-963A-61B1-FC53-9D53DEAE6161}"/>
          </ac:spMkLst>
        </pc:spChg>
        <pc:spChg chg="mod">
          <ac:chgData name="Мирослава Бабляк" userId="54d05acceacf589e" providerId="Windows Live" clId="Web-{0C39F4E0-5622-4AF5-BD19-B41864115F48}" dt="2022-05-10T10:18:21.124" v="804" actId="20577"/>
          <ac:spMkLst>
            <pc:docMk/>
            <pc:sldMk cId="1998718429" sldId="266"/>
            <ac:spMk id="4" creationId="{57A3C5A0-73F2-CC22-AC05-65F32CA49C45}"/>
          </ac:spMkLst>
        </pc:spChg>
      </pc:sldChg>
      <pc:sldChg chg="modSp ord">
        <pc:chgData name="Мирослава Бабляк" userId="54d05acceacf589e" providerId="Windows Live" clId="Web-{0C39F4E0-5622-4AF5-BD19-B41864115F48}" dt="2022-05-10T10:20:48.493" v="811" actId="20577"/>
        <pc:sldMkLst>
          <pc:docMk/>
          <pc:sldMk cId="1694373187" sldId="267"/>
        </pc:sldMkLst>
        <pc:spChg chg="mod">
          <ac:chgData name="Мирослава Бабляк" userId="54d05acceacf589e" providerId="Windows Live" clId="Web-{0C39F4E0-5622-4AF5-BD19-B41864115F48}" dt="2022-05-10T10:20:48.493" v="811" actId="20577"/>
          <ac:spMkLst>
            <pc:docMk/>
            <pc:sldMk cId="1694373187" sldId="267"/>
            <ac:spMk id="2" creationId="{F3D46C06-121D-1C3B-E565-EA0D00F6E630}"/>
          </ac:spMkLst>
        </pc:spChg>
      </pc:sldChg>
      <pc:sldChg chg="modSp del">
        <pc:chgData name="Мирослава Бабляк" userId="54d05acceacf589e" providerId="Windows Live" clId="Web-{0C39F4E0-5622-4AF5-BD19-B41864115F48}" dt="2022-05-10T06:28:38.890" v="505"/>
        <pc:sldMkLst>
          <pc:docMk/>
          <pc:sldMk cId="500751539" sldId="268"/>
        </pc:sldMkLst>
        <pc:spChg chg="mod">
          <ac:chgData name="Мирослава Бабляк" userId="54d05acceacf589e" providerId="Windows Live" clId="Web-{0C39F4E0-5622-4AF5-BD19-B41864115F48}" dt="2022-05-10T06:24:43.448" v="441" actId="20577"/>
          <ac:spMkLst>
            <pc:docMk/>
            <pc:sldMk cId="500751539" sldId="268"/>
            <ac:spMk id="2" creationId="{E5FA6811-5A4E-3DB8-B086-373FA72022E5}"/>
          </ac:spMkLst>
        </pc:spChg>
      </pc:sldChg>
      <pc:sldChg chg="modSp">
        <pc:chgData name="Мирослава Бабляк" userId="54d05acceacf589e" providerId="Windows Live" clId="Web-{0C39F4E0-5622-4AF5-BD19-B41864115F48}" dt="2022-05-10T09:47:21.021" v="732" actId="20577"/>
        <pc:sldMkLst>
          <pc:docMk/>
          <pc:sldMk cId="3983352418" sldId="269"/>
        </pc:sldMkLst>
        <pc:spChg chg="mod">
          <ac:chgData name="Мирослава Бабляк" userId="54d05acceacf589e" providerId="Windows Live" clId="Web-{0C39F4E0-5622-4AF5-BD19-B41864115F48}" dt="2022-05-10T09:47:21.021" v="732" actId="20577"/>
          <ac:spMkLst>
            <pc:docMk/>
            <pc:sldMk cId="3983352418" sldId="269"/>
            <ac:spMk id="2" creationId="{8A1B5C49-113A-DABB-B37C-21D8ECAC4519}"/>
          </ac:spMkLst>
        </pc:spChg>
      </pc:sldChg>
      <pc:sldChg chg="addSp modSp ord">
        <pc:chgData name="Мирослава Бабляк" userId="54d05acceacf589e" providerId="Windows Live" clId="Web-{0C39F4E0-5622-4AF5-BD19-B41864115F48}" dt="2022-05-10T09:57:49.529" v="797" actId="20577"/>
        <pc:sldMkLst>
          <pc:docMk/>
          <pc:sldMk cId="2501503873" sldId="270"/>
        </pc:sldMkLst>
        <pc:spChg chg="mod">
          <ac:chgData name="Мирослава Бабляк" userId="54d05acceacf589e" providerId="Windows Live" clId="Web-{0C39F4E0-5622-4AF5-BD19-B41864115F48}" dt="2022-05-10T09:49:01.027" v="749" actId="20577"/>
          <ac:spMkLst>
            <pc:docMk/>
            <pc:sldMk cId="2501503873" sldId="270"/>
            <ac:spMk id="2" creationId="{56D620AD-85BE-EF50-6D71-C81BE36D3E74}"/>
          </ac:spMkLst>
        </pc:spChg>
        <pc:spChg chg="add mod">
          <ac:chgData name="Мирослава Бабляк" userId="54d05acceacf589e" providerId="Windows Live" clId="Web-{0C39F4E0-5622-4AF5-BD19-B41864115F48}" dt="2022-05-10T09:57:49.529" v="797" actId="20577"/>
          <ac:spMkLst>
            <pc:docMk/>
            <pc:sldMk cId="2501503873" sldId="270"/>
            <ac:spMk id="3" creationId="{1CC7E318-907F-A816-A836-990B32710926}"/>
          </ac:spMkLst>
        </pc:spChg>
      </pc:sldChg>
      <pc:sldChg chg="modSp">
        <pc:chgData name="Мирослава Бабляк" userId="54d05acceacf589e" providerId="Windows Live" clId="Web-{0C39F4E0-5622-4AF5-BD19-B41864115F48}" dt="2022-05-10T09:48:53.464" v="747" actId="20577"/>
        <pc:sldMkLst>
          <pc:docMk/>
          <pc:sldMk cId="2540604608" sldId="271"/>
        </pc:sldMkLst>
        <pc:spChg chg="mod">
          <ac:chgData name="Мирослава Бабляк" userId="54d05acceacf589e" providerId="Windows Live" clId="Web-{0C39F4E0-5622-4AF5-BD19-B41864115F48}" dt="2022-05-10T09:48:53.464" v="747" actId="20577"/>
          <ac:spMkLst>
            <pc:docMk/>
            <pc:sldMk cId="2540604608" sldId="271"/>
            <ac:spMk id="2" creationId="{D58784A0-4C7E-B042-3BB8-4F71C789986F}"/>
          </ac:spMkLst>
        </pc:spChg>
      </pc:sldChg>
      <pc:sldChg chg="modSp ord">
        <pc:chgData name="Мирослава Бабляк" userId="54d05acceacf589e" providerId="Windows Live" clId="Web-{0C39F4E0-5622-4AF5-BD19-B41864115F48}" dt="2022-05-10T09:55:45.147" v="774" actId="20577"/>
        <pc:sldMkLst>
          <pc:docMk/>
          <pc:sldMk cId="1417214317" sldId="272"/>
        </pc:sldMkLst>
        <pc:spChg chg="mod">
          <ac:chgData name="Мирослава Бабляк" userId="54d05acceacf589e" providerId="Windows Live" clId="Web-{0C39F4E0-5622-4AF5-BD19-B41864115F48}" dt="2022-05-10T05:54:12.942" v="173" actId="20577"/>
          <ac:spMkLst>
            <pc:docMk/>
            <pc:sldMk cId="1417214317" sldId="272"/>
            <ac:spMk id="2" creationId="{27037F26-CA7D-1EDE-951F-D218DBC35DF8}"/>
          </ac:spMkLst>
        </pc:spChg>
        <pc:spChg chg="mod">
          <ac:chgData name="Мирослава Бабляк" userId="54d05acceacf589e" providerId="Windows Live" clId="Web-{0C39F4E0-5622-4AF5-BD19-B41864115F48}" dt="2022-05-10T09:55:45.147" v="774" actId="20577"/>
          <ac:spMkLst>
            <pc:docMk/>
            <pc:sldMk cId="1417214317" sldId="272"/>
            <ac:spMk id="3" creationId="{67265C62-0AE6-474F-8C5D-AEC61790E76F}"/>
          </ac:spMkLst>
        </pc:spChg>
      </pc:sldChg>
    </pc:docChg>
  </pc:docChgLst>
  <pc:docChgLst>
    <pc:chgData name="Мирослава Бабляк" userId="54d05acceacf589e" providerId="Windows Live" clId="Web-{587DED16-7ED6-49DA-8DD5-6332D12EA3D5}"/>
    <pc:docChg chg="modSld">
      <pc:chgData name="Мирослава Бабляк" userId="54d05acceacf589e" providerId="Windows Live" clId="Web-{587DED16-7ED6-49DA-8DD5-6332D12EA3D5}" dt="2022-05-12T20:53:13.391" v="158" actId="1076"/>
      <pc:docMkLst>
        <pc:docMk/>
      </pc:docMkLst>
      <pc:sldChg chg="addSp modSp">
        <pc:chgData name="Мирослава Бабляк" userId="54d05acceacf589e" providerId="Windows Live" clId="Web-{587DED16-7ED6-49DA-8DD5-6332D12EA3D5}" dt="2022-05-12T20:53:13.391" v="158" actId="1076"/>
        <pc:sldMkLst>
          <pc:docMk/>
          <pc:sldMk cId="1196000397" sldId="275"/>
        </pc:sldMkLst>
        <pc:spChg chg="add mod">
          <ac:chgData name="Мирослава Бабляк" userId="54d05acceacf589e" providerId="Windows Live" clId="Web-{587DED16-7ED6-49DA-8DD5-6332D12EA3D5}" dt="2022-05-12T20:46:09.459" v="49" actId="1076"/>
          <ac:spMkLst>
            <pc:docMk/>
            <pc:sldMk cId="1196000397" sldId="275"/>
            <ac:spMk id="2" creationId="{13BFFCE4-6DB2-76A6-BDC9-7D32D39A68D1}"/>
          </ac:spMkLst>
        </pc:spChg>
        <pc:spChg chg="add mod">
          <ac:chgData name="Мирослава Бабляк" userId="54d05acceacf589e" providerId="Windows Live" clId="Web-{587DED16-7ED6-49DA-8DD5-6332D12EA3D5}" dt="2022-05-12T20:53:02.906" v="157" actId="1076"/>
          <ac:spMkLst>
            <pc:docMk/>
            <pc:sldMk cId="1196000397" sldId="275"/>
            <ac:spMk id="3" creationId="{E43900D3-8DBB-99E5-0DE4-D8BD5B7FFFA9}"/>
          </ac:spMkLst>
        </pc:spChg>
        <pc:spChg chg="add mod">
          <ac:chgData name="Мирослава Бабляк" userId="54d05acceacf589e" providerId="Windows Live" clId="Web-{587DED16-7ED6-49DA-8DD5-6332D12EA3D5}" dt="2022-05-12T20:46:06.490" v="48" actId="1076"/>
          <ac:spMkLst>
            <pc:docMk/>
            <pc:sldMk cId="1196000397" sldId="275"/>
            <ac:spMk id="13" creationId="{22BFADE7-E7BE-E438-06E0-196B83E2EDE7}"/>
          </ac:spMkLst>
        </pc:spChg>
        <pc:spChg chg="add mod">
          <ac:chgData name="Мирослава Бабляк" userId="54d05acceacf589e" providerId="Windows Live" clId="Web-{587DED16-7ED6-49DA-8DD5-6332D12EA3D5}" dt="2022-05-12T20:52:24.482" v="146"/>
          <ac:spMkLst>
            <pc:docMk/>
            <pc:sldMk cId="1196000397" sldId="275"/>
            <ac:spMk id="19" creationId="{84AF86DB-62A4-B654-2B03-B783CFA25A6C}"/>
          </ac:spMkLst>
        </pc:spChg>
        <pc:spChg chg="add mod">
          <ac:chgData name="Мирослава Бабляк" userId="54d05acceacf589e" providerId="Windows Live" clId="Web-{587DED16-7ED6-49DA-8DD5-6332D12EA3D5}" dt="2022-05-12T20:52:40.842" v="151" actId="14100"/>
          <ac:spMkLst>
            <pc:docMk/>
            <pc:sldMk cId="1196000397" sldId="275"/>
            <ac:spMk id="20" creationId="{2DC9C17B-228D-489A-8C35-96EAB4F32891}"/>
          </ac:spMkLst>
        </pc:spChg>
        <pc:spChg chg="add mod">
          <ac:chgData name="Мирослава Бабляк" userId="54d05acceacf589e" providerId="Windows Live" clId="Web-{587DED16-7ED6-49DA-8DD5-6332D12EA3D5}" dt="2022-05-12T20:52:45.343" v="153" actId="1076"/>
          <ac:spMkLst>
            <pc:docMk/>
            <pc:sldMk cId="1196000397" sldId="275"/>
            <ac:spMk id="21" creationId="{6C8ABECD-F02E-6AE5-10E1-103E10CE8DFC}"/>
          </ac:spMkLst>
        </pc:spChg>
        <pc:spChg chg="add mod">
          <ac:chgData name="Мирослава Бабляк" userId="54d05acceacf589e" providerId="Windows Live" clId="Web-{587DED16-7ED6-49DA-8DD5-6332D12EA3D5}" dt="2022-05-12T20:50:50.679" v="125" actId="1076"/>
          <ac:spMkLst>
            <pc:docMk/>
            <pc:sldMk cId="1196000397" sldId="275"/>
            <ac:spMk id="22" creationId="{309BDB21-194B-DC51-C36A-987C70F019B9}"/>
          </ac:spMkLst>
        </pc:spChg>
        <pc:spChg chg="add mod">
          <ac:chgData name="Мирослава Бабляк" userId="54d05acceacf589e" providerId="Windows Live" clId="Web-{587DED16-7ED6-49DA-8DD5-6332D12EA3D5}" dt="2022-05-12T20:52:48.937" v="154" actId="1076"/>
          <ac:spMkLst>
            <pc:docMk/>
            <pc:sldMk cId="1196000397" sldId="275"/>
            <ac:spMk id="23" creationId="{59A6864A-DAC6-9F5D-EDD0-0BEC8C72367E}"/>
          </ac:spMkLst>
        </pc:spChg>
        <pc:graphicFrameChg chg="mod modGraphic">
          <ac:chgData name="Мирослава Бабляк" userId="54d05acceacf589e" providerId="Windows Live" clId="Web-{587DED16-7ED6-49DA-8DD5-6332D12EA3D5}" dt="2022-05-12T20:49:34.956" v="103"/>
          <ac:graphicFrameMkLst>
            <pc:docMk/>
            <pc:sldMk cId="1196000397" sldId="275"/>
            <ac:graphicFrameMk id="5" creationId="{2E17DD29-FEC9-FDF2-E29A-8830BC195034}"/>
          </ac:graphicFrameMkLst>
        </pc:graphicFrameChg>
        <pc:picChg chg="mod">
          <ac:chgData name="Мирослава Бабляк" userId="54d05acceacf589e" providerId="Windows Live" clId="Web-{587DED16-7ED6-49DA-8DD5-6332D12EA3D5}" dt="2022-05-12T20:53:13.391" v="158" actId="1076"/>
          <ac:picMkLst>
            <pc:docMk/>
            <pc:sldMk cId="1196000397" sldId="275"/>
            <ac:picMk id="7" creationId="{082524CA-740C-3045-2D5E-EF38B55B0B51}"/>
          </ac:picMkLst>
        </pc:picChg>
      </pc:sldChg>
    </pc:docChg>
  </pc:docChgLst>
  <pc:docChgLst>
    <pc:chgData name="Мирослава Бабляк" userId="54d05acceacf589e" providerId="Windows Live" clId="Web-{7E788268-5988-4C17-9287-6AAD637E248E}"/>
    <pc:docChg chg="addSld delSld modSld sldOrd addMainMaster delMainMaster">
      <pc:chgData name="Мирослава Бабляк" userId="54d05acceacf589e" providerId="Windows Live" clId="Web-{7E788268-5988-4C17-9287-6AAD637E248E}" dt="2022-05-09T22:07:57.556" v="380" actId="20577"/>
      <pc:docMkLst>
        <pc:docMk/>
      </pc:docMkLst>
      <pc:sldChg chg="addSp delSp modSp mod setBg modClrScheme chgLayout">
        <pc:chgData name="Мирослава Бабляк" userId="54d05acceacf589e" providerId="Windows Live" clId="Web-{7E788268-5988-4C17-9287-6AAD637E248E}" dt="2022-05-09T22:01:46.535" v="331" actId="20577"/>
        <pc:sldMkLst>
          <pc:docMk/>
          <pc:sldMk cId="3930024240" sldId="256"/>
        </pc:sldMkLst>
        <pc:spChg chg="mod ord">
          <ac:chgData name="Мирослава Бабляк" userId="54d05acceacf589e" providerId="Windows Live" clId="Web-{7E788268-5988-4C17-9287-6AAD637E248E}" dt="2022-05-09T22:01:41.659" v="330" actId="20577"/>
          <ac:spMkLst>
            <pc:docMk/>
            <pc:sldMk cId="3930024240" sldId="256"/>
            <ac:spMk id="2" creationId="{00000000-0000-0000-0000-000000000000}"/>
          </ac:spMkLst>
        </pc:spChg>
        <pc:spChg chg="mod ord">
          <ac:chgData name="Мирослава Бабляк" userId="54d05acceacf589e" providerId="Windows Live" clId="Web-{7E788268-5988-4C17-9287-6AAD637E248E}" dt="2022-05-09T22:01:46.535" v="331" actId="20577"/>
          <ac:spMkLst>
            <pc:docMk/>
            <pc:sldMk cId="3930024240" sldId="256"/>
            <ac:spMk id="3" creationId="{00000000-0000-0000-0000-000000000000}"/>
          </ac:spMkLst>
        </pc:spChg>
        <pc:spChg chg="add">
          <ac:chgData name="Мирослава Бабляк" userId="54d05acceacf589e" providerId="Windows Live" clId="Web-{7E788268-5988-4C17-9287-6AAD637E248E}" dt="2022-05-09T21:53:31.757" v="279"/>
          <ac:spMkLst>
            <pc:docMk/>
            <pc:sldMk cId="3930024240" sldId="256"/>
            <ac:spMk id="16" creationId="{7AF0FCDC-7BF8-4C15-B0DF-39495ABCCC49}"/>
          </ac:spMkLst>
        </pc:spChg>
        <pc:spChg chg="add">
          <ac:chgData name="Мирослава Бабляк" userId="54d05acceacf589e" providerId="Windows Live" clId="Web-{7E788268-5988-4C17-9287-6AAD637E248E}" dt="2022-05-09T21:53:31.757" v="279"/>
          <ac:spMkLst>
            <pc:docMk/>
            <pc:sldMk cId="3930024240" sldId="256"/>
            <ac:spMk id="18" creationId="{D83D09F1-D65C-4360-A042-A28A88B8D12E}"/>
          </ac:spMkLst>
        </pc:spChg>
        <pc:picChg chg="add del mod">
          <ac:chgData name="Мирослава Бабляк" userId="54d05acceacf589e" providerId="Windows Live" clId="Web-{7E788268-5988-4C17-9287-6AAD637E248E}" dt="2022-05-09T21:53:02.708" v="277"/>
          <ac:picMkLst>
            <pc:docMk/>
            <pc:sldMk cId="3930024240" sldId="256"/>
            <ac:picMk id="4" creationId="{CA5B3817-143A-F45B-CDB9-4800434A7C74}"/>
          </ac:picMkLst>
        </pc:picChg>
        <pc:picChg chg="add mod">
          <ac:chgData name="Мирослава Бабляк" userId="54d05acceacf589e" providerId="Windows Live" clId="Web-{7E788268-5988-4C17-9287-6AAD637E248E}" dt="2022-05-09T21:53:31.757" v="279"/>
          <ac:picMkLst>
            <pc:docMk/>
            <pc:sldMk cId="3930024240" sldId="256"/>
            <ac:picMk id="5" creationId="{EE60BF87-5F5C-FF2C-ADC5-9C0AF58F76FF}"/>
          </ac:picMkLst>
        </pc:picChg>
        <pc:picChg chg="add del">
          <ac:chgData name="Мирослава Бабляк" userId="54d05acceacf589e" providerId="Windows Live" clId="Web-{7E788268-5988-4C17-9287-6AAD637E248E}" dt="2022-05-09T21:53:31.757" v="279"/>
          <ac:picMkLst>
            <pc:docMk/>
            <pc:sldMk cId="3930024240" sldId="256"/>
            <ac:picMk id="9" creationId="{29A99257-1F44-4DE8-9BBB-B8778B9CB726}"/>
          </ac:picMkLst>
        </pc:picChg>
        <pc:cxnChg chg="add del">
          <ac:chgData name="Мирослава Бабляк" userId="54d05acceacf589e" providerId="Windows Live" clId="Web-{7E788268-5988-4C17-9287-6AAD637E248E}" dt="2022-05-09T21:53:31.757" v="279"/>
          <ac:cxnSpMkLst>
            <pc:docMk/>
            <pc:sldMk cId="3930024240" sldId="256"/>
            <ac:cxnSpMk id="11" creationId="{ADD4331F-E1A3-4217-8BB5-9C4C8D3B5877}"/>
          </ac:cxnSpMkLst>
        </pc:cxnChg>
        <pc:cxnChg chg="add">
          <ac:chgData name="Мирослава Бабляк" userId="54d05acceacf589e" providerId="Windows Live" clId="Web-{7E788268-5988-4C17-9287-6AAD637E248E}" dt="2022-05-09T21:53:31.757" v="279"/>
          <ac:cxnSpMkLst>
            <pc:docMk/>
            <pc:sldMk cId="3930024240" sldId="256"/>
            <ac:cxnSpMk id="20" creationId="{DFE3C79B-5339-404D-AD57-DEFDC8C11353}"/>
          </ac:cxnSpMkLst>
        </pc:cxnChg>
        <pc:cxnChg chg="add">
          <ac:chgData name="Мирослава Бабляк" userId="54d05acceacf589e" providerId="Windows Live" clId="Web-{7E788268-5988-4C17-9287-6AAD637E248E}" dt="2022-05-09T21:53:31.757" v="279"/>
          <ac:cxnSpMkLst>
            <pc:docMk/>
            <pc:sldMk cId="3930024240" sldId="256"/>
            <ac:cxnSpMk id="22" creationId="{04646B48-D72A-4B29-9974-5196657AF1A8}"/>
          </ac:cxnSpMkLst>
        </pc:cxnChg>
      </pc:sldChg>
      <pc:sldChg chg="addSp modSp new mod setBg">
        <pc:chgData name="Мирослава Бабляк" userId="54d05acceacf589e" providerId="Windows Live" clId="Web-{7E788268-5988-4C17-9287-6AAD637E248E}" dt="2022-05-09T22:02:11.755" v="334"/>
        <pc:sldMkLst>
          <pc:docMk/>
          <pc:sldMk cId="2578833176" sldId="257"/>
        </pc:sldMkLst>
        <pc:spChg chg="mod">
          <ac:chgData name="Мирослава Бабляк" userId="54d05acceacf589e" providerId="Windows Live" clId="Web-{7E788268-5988-4C17-9287-6AAD637E248E}" dt="2022-05-09T22:02:01.082" v="332" actId="20577"/>
          <ac:spMkLst>
            <pc:docMk/>
            <pc:sldMk cId="2578833176" sldId="257"/>
            <ac:spMk id="2" creationId="{3F4EF608-B717-6398-9F9C-FBB82278364F}"/>
          </ac:spMkLst>
        </pc:spChg>
        <pc:spChg chg="mod">
          <ac:chgData name="Мирослава Бабляк" userId="54d05acceacf589e" providerId="Windows Live" clId="Web-{7E788268-5988-4C17-9287-6AAD637E248E}" dt="2022-05-09T22:02:11.755" v="334"/>
          <ac:spMkLst>
            <pc:docMk/>
            <pc:sldMk cId="2578833176" sldId="257"/>
            <ac:spMk id="3" creationId="{A1A75894-EA65-3494-D0C5-FBAC1C69EC8F}"/>
          </ac:spMkLst>
        </pc:spChg>
        <pc:spChg chg="add">
          <ac:chgData name="Мирослава Бабляк" userId="54d05acceacf589e" providerId="Windows Live" clId="Web-{7E788268-5988-4C17-9287-6AAD637E248E}" dt="2022-05-09T21:55:25.732" v="288"/>
          <ac:spMkLst>
            <pc:docMk/>
            <pc:sldMk cId="2578833176" sldId="257"/>
            <ac:spMk id="8" creationId="{65604E06-DF9D-4C49-8314-4F0307BD5E2F}"/>
          </ac:spMkLst>
        </pc:spChg>
        <pc:spChg chg="add">
          <ac:chgData name="Мирослава Бабляк" userId="54d05acceacf589e" providerId="Windows Live" clId="Web-{7E788268-5988-4C17-9287-6AAD637E248E}" dt="2022-05-09T21:55:25.732" v="288"/>
          <ac:spMkLst>
            <pc:docMk/>
            <pc:sldMk cId="2578833176" sldId="257"/>
            <ac:spMk id="10" creationId="{CF166AD8-180F-4585-8444-D6E3F1B037D2}"/>
          </ac:spMkLst>
        </pc:spChg>
        <pc:spChg chg="add">
          <ac:chgData name="Мирослава Бабляк" userId="54d05acceacf589e" providerId="Windows Live" clId="Web-{7E788268-5988-4C17-9287-6AAD637E248E}" dt="2022-05-09T21:55:25.732" v="288"/>
          <ac:spMkLst>
            <pc:docMk/>
            <pc:sldMk cId="2578833176" sldId="257"/>
            <ac:spMk id="12" creationId="{1419DD48-144F-4836-9C0F-7A3BFC28AA44}"/>
          </ac:spMkLst>
        </pc:spChg>
        <pc:cxnChg chg="add">
          <ac:chgData name="Мирослава Бабляк" userId="54d05acceacf589e" providerId="Windows Live" clId="Web-{7E788268-5988-4C17-9287-6AAD637E248E}" dt="2022-05-09T21:55:25.732" v="288"/>
          <ac:cxnSpMkLst>
            <pc:docMk/>
            <pc:sldMk cId="2578833176" sldId="257"/>
            <ac:cxnSpMk id="14" creationId="{14379797-D651-47FF-942A-A38CFE97E5A9}"/>
          </ac:cxnSpMkLst>
        </pc:cxnChg>
      </pc:sldChg>
      <pc:sldChg chg="modSp new del">
        <pc:chgData name="Мирослава Бабляк" userId="54d05acceacf589e" providerId="Windows Live" clId="Web-{7E788268-5988-4C17-9287-6AAD637E248E}" dt="2022-05-09T22:01:23.518" v="329"/>
        <pc:sldMkLst>
          <pc:docMk/>
          <pc:sldMk cId="539652374" sldId="258"/>
        </pc:sldMkLst>
        <pc:spChg chg="mod">
          <ac:chgData name="Мирослава Бабляк" userId="54d05acceacf589e" providerId="Windows Live" clId="Web-{7E788268-5988-4C17-9287-6AAD637E248E}" dt="2022-05-09T20:34:06.833" v="57" actId="20577"/>
          <ac:spMkLst>
            <pc:docMk/>
            <pc:sldMk cId="539652374" sldId="258"/>
            <ac:spMk id="3" creationId="{E112C27C-5666-E6CC-5646-C8EA3F53EE34}"/>
          </ac:spMkLst>
        </pc:spChg>
      </pc:sldChg>
      <pc:sldChg chg="new del">
        <pc:chgData name="Мирослава Бабляк" userId="54d05acceacf589e" providerId="Windows Live" clId="Web-{7E788268-5988-4C17-9287-6AAD637E248E}" dt="2022-05-09T20:51:57.439" v="71"/>
        <pc:sldMkLst>
          <pc:docMk/>
          <pc:sldMk cId="1801193454" sldId="259"/>
        </pc:sldMkLst>
      </pc:sldChg>
      <pc:sldChg chg="addSp modSp new add del">
        <pc:chgData name="Мирослава Бабляк" userId="54d05acceacf589e" providerId="Windows Live" clId="Web-{7E788268-5988-4C17-9287-6AAD637E248E}" dt="2022-05-09T22:02:41.272" v="338"/>
        <pc:sldMkLst>
          <pc:docMk/>
          <pc:sldMk cId="2438119775" sldId="260"/>
        </pc:sldMkLst>
        <pc:spChg chg="add mod">
          <ac:chgData name="Мирослава Бабляк" userId="54d05acceacf589e" providerId="Windows Live" clId="Web-{7E788268-5988-4C17-9287-6AAD637E248E}" dt="2022-05-09T22:02:28.568" v="336"/>
          <ac:spMkLst>
            <pc:docMk/>
            <pc:sldMk cId="2438119775" sldId="260"/>
            <ac:spMk id="2" creationId="{9F334386-7417-5EF4-A837-9ACD475C056B}"/>
          </ac:spMkLst>
        </pc:spChg>
        <pc:spChg chg="add mod">
          <ac:chgData name="Мирослава Бабляк" userId="54d05acceacf589e" providerId="Windows Live" clId="Web-{7E788268-5988-4C17-9287-6AAD637E248E}" dt="2022-05-09T22:02:41.272" v="338"/>
          <ac:spMkLst>
            <pc:docMk/>
            <pc:sldMk cId="2438119775" sldId="260"/>
            <ac:spMk id="3" creationId="{4CD264E6-73A3-5564-7601-3A7D14120812}"/>
          </ac:spMkLst>
        </pc:spChg>
      </pc:sldChg>
      <pc:sldChg chg="addSp modSp new">
        <pc:chgData name="Мирослава Бабляк" userId="54d05acceacf589e" providerId="Windows Live" clId="Web-{7E788268-5988-4C17-9287-6AAD637E248E}" dt="2022-05-09T22:01:15.173" v="328" actId="20577"/>
        <pc:sldMkLst>
          <pc:docMk/>
          <pc:sldMk cId="2217725839" sldId="261"/>
        </pc:sldMkLst>
        <pc:spChg chg="add mod">
          <ac:chgData name="Мирослава Бабляк" userId="54d05acceacf589e" providerId="Windows Live" clId="Web-{7E788268-5988-4C17-9287-6AAD637E248E}" dt="2022-05-09T22:00:57.704" v="324" actId="20577"/>
          <ac:spMkLst>
            <pc:docMk/>
            <pc:sldMk cId="2217725839" sldId="261"/>
            <ac:spMk id="2" creationId="{E8A2526E-8938-8FEC-23AB-79F81365D6A7}"/>
          </ac:spMkLst>
        </pc:spChg>
        <pc:spChg chg="add mod">
          <ac:chgData name="Мирослава Бабляк" userId="54d05acceacf589e" providerId="Windows Live" clId="Web-{7E788268-5988-4C17-9287-6AAD637E248E}" dt="2022-05-09T22:01:15.173" v="328" actId="20577"/>
          <ac:spMkLst>
            <pc:docMk/>
            <pc:sldMk cId="2217725839" sldId="261"/>
            <ac:spMk id="3" creationId="{8C952CD4-6B6C-AAB4-0F5A-4D00D1458B53}"/>
          </ac:spMkLst>
        </pc:spChg>
      </pc:sldChg>
      <pc:sldChg chg="addSp modSp new mod setBg modClrScheme chgLayout">
        <pc:chgData name="Мирослава Бабляк" userId="54d05acceacf589e" providerId="Windows Live" clId="Web-{7E788268-5988-4C17-9287-6AAD637E248E}" dt="2022-05-09T21:06:30.160" v="149" actId="20577"/>
        <pc:sldMkLst>
          <pc:docMk/>
          <pc:sldMk cId="2393890866" sldId="262"/>
        </pc:sldMkLst>
        <pc:spChg chg="add mod">
          <ac:chgData name="Мирослава Бабляк" userId="54d05acceacf589e" providerId="Windows Live" clId="Web-{7E788268-5988-4C17-9287-6AAD637E248E}" dt="2022-05-09T21:01:54.394" v="138" actId="20577"/>
          <ac:spMkLst>
            <pc:docMk/>
            <pc:sldMk cId="2393890866" sldId="262"/>
            <ac:spMk id="2" creationId="{E46EEBAE-A3FA-09BF-D5E2-D63B13F2E789}"/>
          </ac:spMkLst>
        </pc:spChg>
        <pc:spChg chg="add mod ord">
          <ac:chgData name="Мирослава Бабляк" userId="54d05acceacf589e" providerId="Windows Live" clId="Web-{7E788268-5988-4C17-9287-6AAD637E248E}" dt="2022-05-09T21:06:30.160" v="149" actId="20577"/>
          <ac:spMkLst>
            <pc:docMk/>
            <pc:sldMk cId="2393890866" sldId="262"/>
            <ac:spMk id="3" creationId="{786BB9F1-DA62-29A1-D233-C61A2BF748F2}"/>
          </ac:spMkLst>
        </pc:spChg>
        <pc:picChg chg="add mod">
          <ac:chgData name="Мирослава Бабляк" userId="54d05acceacf589e" providerId="Windows Live" clId="Web-{7E788268-5988-4C17-9287-6AAD637E248E}" dt="2022-05-09T21:01:11.157" v="137"/>
          <ac:picMkLst>
            <pc:docMk/>
            <pc:sldMk cId="2393890866" sldId="262"/>
            <ac:picMk id="4" creationId="{862C0C12-1835-6C5A-8592-9F6585F88054}"/>
          </ac:picMkLst>
        </pc:picChg>
      </pc:sldChg>
      <pc:sldChg chg="add del">
        <pc:chgData name="Мирослава Бабляк" userId="54d05acceacf589e" providerId="Windows Live" clId="Web-{7E788268-5988-4C17-9287-6AAD637E248E}" dt="2022-05-09T20:52:55.004" v="82"/>
        <pc:sldMkLst>
          <pc:docMk/>
          <pc:sldMk cId="3644383073" sldId="262"/>
        </pc:sldMkLst>
      </pc:sldChg>
      <pc:sldChg chg="new del">
        <pc:chgData name="Мирослава Бабляк" userId="54d05acceacf589e" providerId="Windows Live" clId="Web-{7E788268-5988-4C17-9287-6AAD637E248E}" dt="2022-05-09T21:10:51.831" v="168"/>
        <pc:sldMkLst>
          <pc:docMk/>
          <pc:sldMk cId="1435652353" sldId="263"/>
        </pc:sldMkLst>
      </pc:sldChg>
      <pc:sldChg chg="add del">
        <pc:chgData name="Мирослава Бабляк" userId="54d05acceacf589e" providerId="Windows Live" clId="Web-{7E788268-5988-4C17-9287-6AAD637E248E}" dt="2022-05-09T20:52:51.551" v="81"/>
        <pc:sldMkLst>
          <pc:docMk/>
          <pc:sldMk cId="3599689551" sldId="263"/>
        </pc:sldMkLst>
      </pc:sldChg>
      <pc:sldChg chg="new del">
        <pc:chgData name="Мирослава Бабляк" userId="54d05acceacf589e" providerId="Windows Live" clId="Web-{7E788268-5988-4C17-9287-6AAD637E248E}" dt="2022-05-09T21:10:54.722" v="169"/>
        <pc:sldMkLst>
          <pc:docMk/>
          <pc:sldMk cId="3709845992" sldId="264"/>
        </pc:sldMkLst>
      </pc:sldChg>
      <pc:sldChg chg="addSp modSp new">
        <pc:chgData name="Мирослава Бабляк" userId="54d05acceacf589e" providerId="Windows Live" clId="Web-{7E788268-5988-4C17-9287-6AAD637E248E}" dt="2022-05-09T22:07:07.803" v="366" actId="20577"/>
        <pc:sldMkLst>
          <pc:docMk/>
          <pc:sldMk cId="1155234368" sldId="265"/>
        </pc:sldMkLst>
        <pc:spChg chg="add mod">
          <ac:chgData name="Мирослава Бабляк" userId="54d05acceacf589e" providerId="Windows Live" clId="Web-{7E788268-5988-4C17-9287-6AAD637E248E}" dt="2022-05-09T22:07:07.803" v="366" actId="20577"/>
          <ac:spMkLst>
            <pc:docMk/>
            <pc:sldMk cId="1155234368" sldId="265"/>
            <ac:spMk id="2" creationId="{F1E273FB-DE55-80C4-94BB-6FA5109C80AB}"/>
          </ac:spMkLst>
        </pc:spChg>
        <pc:spChg chg="add mod">
          <ac:chgData name="Мирослава Бабляк" userId="54d05acceacf589e" providerId="Windows Live" clId="Web-{7E788268-5988-4C17-9287-6AAD637E248E}" dt="2022-05-09T21:07:55.743" v="161" actId="14100"/>
          <ac:spMkLst>
            <pc:docMk/>
            <pc:sldMk cId="1155234368" sldId="265"/>
            <ac:spMk id="3" creationId="{A3511F4E-5D7A-E51D-3C15-0A61C9B54F5F}"/>
          </ac:spMkLst>
        </pc:spChg>
        <pc:spChg chg="add mod">
          <ac:chgData name="Мирослава Бабляк" userId="54d05acceacf589e" providerId="Windows Live" clId="Web-{7E788268-5988-4C17-9287-6AAD637E248E}" dt="2022-05-09T21:08:52.355" v="167" actId="14100"/>
          <ac:spMkLst>
            <pc:docMk/>
            <pc:sldMk cId="1155234368" sldId="265"/>
            <ac:spMk id="4" creationId="{86FB5C76-B711-4A31-563A-C25F30ED971A}"/>
          </ac:spMkLst>
        </pc:spChg>
      </pc:sldChg>
      <pc:sldChg chg="addSp modSp new">
        <pc:chgData name="Мирослава Бабляк" userId="54d05acceacf589e" providerId="Windows Live" clId="Web-{7E788268-5988-4C17-9287-6AAD637E248E}" dt="2022-05-09T21:20:27.301" v="208" actId="14100"/>
        <pc:sldMkLst>
          <pc:docMk/>
          <pc:sldMk cId="1998718429" sldId="266"/>
        </pc:sldMkLst>
        <pc:spChg chg="add mod">
          <ac:chgData name="Мирослава Бабляк" userId="54d05acceacf589e" providerId="Windows Live" clId="Web-{7E788268-5988-4C17-9287-6AAD637E248E}" dt="2022-05-09T21:14:25.890" v="185" actId="20577"/>
          <ac:spMkLst>
            <pc:docMk/>
            <pc:sldMk cId="1998718429" sldId="266"/>
            <ac:spMk id="2" creationId="{E05E1674-8E80-3602-A000-BA8DF3C9CD58}"/>
          </ac:spMkLst>
        </pc:spChg>
        <pc:spChg chg="add mod">
          <ac:chgData name="Мирослава Бабляк" userId="54d05acceacf589e" providerId="Windows Live" clId="Web-{7E788268-5988-4C17-9287-6AAD637E248E}" dt="2022-05-09T21:19:58.955" v="201" actId="20577"/>
          <ac:spMkLst>
            <pc:docMk/>
            <pc:sldMk cId="1998718429" sldId="266"/>
            <ac:spMk id="3" creationId="{3BA444F6-963A-61B1-FC53-9D53DEAE6161}"/>
          </ac:spMkLst>
        </pc:spChg>
        <pc:spChg chg="add mod">
          <ac:chgData name="Мирослава Бабляк" userId="54d05acceacf589e" providerId="Windows Live" clId="Web-{7E788268-5988-4C17-9287-6AAD637E248E}" dt="2022-05-09T21:20:27.301" v="208" actId="14100"/>
          <ac:spMkLst>
            <pc:docMk/>
            <pc:sldMk cId="1998718429" sldId="266"/>
            <ac:spMk id="4" creationId="{57A3C5A0-73F2-CC22-AC05-65F32CA49C45}"/>
          </ac:spMkLst>
        </pc:spChg>
      </pc:sldChg>
      <pc:sldChg chg="addSp modSp add">
        <pc:chgData name="Мирослава Бабляк" userId="54d05acceacf589e" providerId="Windows Live" clId="Web-{7E788268-5988-4C17-9287-6AAD637E248E}" dt="2022-05-09T21:32:27.123" v="215" actId="1076"/>
        <pc:sldMkLst>
          <pc:docMk/>
          <pc:sldMk cId="1694373187" sldId="267"/>
        </pc:sldMkLst>
        <pc:spChg chg="add mod">
          <ac:chgData name="Мирослава Бабляк" userId="54d05acceacf589e" providerId="Windows Live" clId="Web-{7E788268-5988-4C17-9287-6AAD637E248E}" dt="2022-05-09T21:32:27.123" v="215" actId="1076"/>
          <ac:spMkLst>
            <pc:docMk/>
            <pc:sldMk cId="1694373187" sldId="267"/>
            <ac:spMk id="2" creationId="{F3D46C06-121D-1C3B-E565-EA0D00F6E630}"/>
          </ac:spMkLst>
        </pc:spChg>
      </pc:sldChg>
      <pc:sldChg chg="addSp modSp add ord">
        <pc:chgData name="Мирослава Бабляк" userId="54d05acceacf589e" providerId="Windows Live" clId="Web-{7E788268-5988-4C17-9287-6AAD637E248E}" dt="2022-05-09T21:37:05.029" v="224" actId="20577"/>
        <pc:sldMkLst>
          <pc:docMk/>
          <pc:sldMk cId="500751539" sldId="268"/>
        </pc:sldMkLst>
        <pc:spChg chg="add mod">
          <ac:chgData name="Мирослава Бабляк" userId="54d05acceacf589e" providerId="Windows Live" clId="Web-{7E788268-5988-4C17-9287-6AAD637E248E}" dt="2022-05-09T21:37:05.029" v="224" actId="20577"/>
          <ac:spMkLst>
            <pc:docMk/>
            <pc:sldMk cId="500751539" sldId="268"/>
            <ac:spMk id="2" creationId="{E5FA6811-5A4E-3DB8-B086-373FA72022E5}"/>
          </ac:spMkLst>
        </pc:spChg>
      </pc:sldChg>
      <pc:sldChg chg="addSp modSp new">
        <pc:chgData name="Мирослава Бабляк" userId="54d05acceacf589e" providerId="Windows Live" clId="Web-{7E788268-5988-4C17-9287-6AAD637E248E}" dt="2022-05-09T21:40:04.383" v="237" actId="20577"/>
        <pc:sldMkLst>
          <pc:docMk/>
          <pc:sldMk cId="3983352418" sldId="269"/>
        </pc:sldMkLst>
        <pc:spChg chg="add mod">
          <ac:chgData name="Мирослава Бабляк" userId="54d05acceacf589e" providerId="Windows Live" clId="Web-{7E788268-5988-4C17-9287-6AAD637E248E}" dt="2022-05-09T21:40:04.383" v="237" actId="20577"/>
          <ac:spMkLst>
            <pc:docMk/>
            <pc:sldMk cId="3983352418" sldId="269"/>
            <ac:spMk id="2" creationId="{8A1B5C49-113A-DABB-B37C-21D8ECAC4519}"/>
          </ac:spMkLst>
        </pc:spChg>
      </pc:sldChg>
      <pc:sldChg chg="addSp modSp new">
        <pc:chgData name="Мирослава Бабляк" userId="54d05acceacf589e" providerId="Windows Live" clId="Web-{7E788268-5988-4C17-9287-6AAD637E248E}" dt="2022-05-09T21:41:02.496" v="246" actId="20577"/>
        <pc:sldMkLst>
          <pc:docMk/>
          <pc:sldMk cId="2501503873" sldId="270"/>
        </pc:sldMkLst>
        <pc:spChg chg="add mod">
          <ac:chgData name="Мирослава Бабляк" userId="54d05acceacf589e" providerId="Windows Live" clId="Web-{7E788268-5988-4C17-9287-6AAD637E248E}" dt="2022-05-09T21:41:02.496" v="246" actId="20577"/>
          <ac:spMkLst>
            <pc:docMk/>
            <pc:sldMk cId="2501503873" sldId="270"/>
            <ac:spMk id="2" creationId="{56D620AD-85BE-EF50-6D71-C81BE36D3E74}"/>
          </ac:spMkLst>
        </pc:spChg>
      </pc:sldChg>
      <pc:sldChg chg="addSp modSp new">
        <pc:chgData name="Мирослава Бабляк" userId="54d05acceacf589e" providerId="Windows Live" clId="Web-{7E788268-5988-4C17-9287-6AAD637E248E}" dt="2022-05-09T21:46:54.359" v="259" actId="20577"/>
        <pc:sldMkLst>
          <pc:docMk/>
          <pc:sldMk cId="2540604608" sldId="271"/>
        </pc:sldMkLst>
        <pc:spChg chg="add mod">
          <ac:chgData name="Мирослава Бабляк" userId="54d05acceacf589e" providerId="Windows Live" clId="Web-{7E788268-5988-4C17-9287-6AAD637E248E}" dt="2022-05-09T21:46:54.359" v="259" actId="20577"/>
          <ac:spMkLst>
            <pc:docMk/>
            <pc:sldMk cId="2540604608" sldId="271"/>
            <ac:spMk id="2" creationId="{D58784A0-4C7E-B042-3BB8-4F71C789986F}"/>
          </ac:spMkLst>
        </pc:spChg>
      </pc:sldChg>
      <pc:sldChg chg="addSp delSp modSp new mod setBg">
        <pc:chgData name="Мирослава Бабляк" userId="54d05acceacf589e" providerId="Windows Live" clId="Web-{7E788268-5988-4C17-9287-6AAD637E248E}" dt="2022-05-09T22:07:57.556" v="380" actId="20577"/>
        <pc:sldMkLst>
          <pc:docMk/>
          <pc:sldMk cId="1417214317" sldId="272"/>
        </pc:sldMkLst>
        <pc:spChg chg="mod">
          <ac:chgData name="Мирослава Бабляк" userId="54d05acceacf589e" providerId="Windows Live" clId="Web-{7E788268-5988-4C17-9287-6AAD637E248E}" dt="2022-05-09T22:05:14.343" v="363"/>
          <ac:spMkLst>
            <pc:docMk/>
            <pc:sldMk cId="1417214317" sldId="272"/>
            <ac:spMk id="2" creationId="{27037F26-CA7D-1EDE-951F-D218DBC35DF8}"/>
          </ac:spMkLst>
        </pc:spChg>
        <pc:spChg chg="mod ord">
          <ac:chgData name="Мирослава Бабляк" userId="54d05acceacf589e" providerId="Windows Live" clId="Web-{7E788268-5988-4C17-9287-6AAD637E248E}" dt="2022-05-09T22:07:57.556" v="380" actId="20577"/>
          <ac:spMkLst>
            <pc:docMk/>
            <pc:sldMk cId="1417214317" sldId="272"/>
            <ac:spMk id="3" creationId="{67265C62-0AE6-474F-8C5D-AEC61790E76F}"/>
          </ac:spMkLst>
        </pc:spChg>
        <pc:picChg chg="add mod">
          <ac:chgData name="Мирослава Бабляк" userId="54d05acceacf589e" providerId="Windows Live" clId="Web-{7E788268-5988-4C17-9287-6AAD637E248E}" dt="2022-05-09T22:05:14.343" v="363"/>
          <ac:picMkLst>
            <pc:docMk/>
            <pc:sldMk cId="1417214317" sldId="272"/>
            <ac:picMk id="4" creationId="{1704945B-B94D-5F84-9443-83CD89D46A4F}"/>
          </ac:picMkLst>
        </pc:picChg>
        <pc:picChg chg="add del">
          <ac:chgData name="Мирослава Бабляк" userId="54d05acceacf589e" providerId="Windows Live" clId="Web-{7E788268-5988-4C17-9287-6AAD637E248E}" dt="2022-05-09T22:05:14.296" v="362"/>
          <ac:picMkLst>
            <pc:docMk/>
            <pc:sldMk cId="1417214317" sldId="272"/>
            <ac:picMk id="9" creationId="{292E7AF0-A589-43B3-A1DE-8807EC76976B}"/>
          </ac:picMkLst>
        </pc:picChg>
        <pc:cxnChg chg="add del">
          <ac:chgData name="Мирослава Бабляк" userId="54d05acceacf589e" providerId="Windows Live" clId="Web-{7E788268-5988-4C17-9287-6AAD637E248E}" dt="2022-05-09T22:05:14.296" v="362"/>
          <ac:cxnSpMkLst>
            <pc:docMk/>
            <pc:sldMk cId="1417214317" sldId="272"/>
            <ac:cxnSpMk id="11" creationId="{29BCDD02-D5E3-4D30-8587-66036C8910BF}"/>
          </ac:cxnSpMkLst>
        </pc:cxnChg>
      </pc:sldChg>
      <pc:sldMasterChg chg="del delSldLayout">
        <pc:chgData name="Мирослава Бабляк" userId="54d05acceacf589e" providerId="Windows Live" clId="Web-{7E788268-5988-4C17-9287-6AAD637E248E}" dt="2022-05-09T20:05:01.797" v="0"/>
        <pc:sldMasterMkLst>
          <pc:docMk/>
          <pc:sldMasterMk cId="2088296" sldId="2147483648"/>
        </pc:sldMasterMkLst>
        <pc:sldLayoutChg chg="del">
          <pc:chgData name="Мирослава Бабляк" userId="54d05acceacf589e" providerId="Windows Live" clId="Web-{7E788268-5988-4C17-9287-6AAD637E248E}" dt="2022-05-09T20:05:01.797" v="0"/>
          <pc:sldLayoutMkLst>
            <pc:docMk/>
            <pc:sldMasterMk cId="2088296" sldId="2147483648"/>
            <pc:sldLayoutMk cId="45309699" sldId="2147483649"/>
          </pc:sldLayoutMkLst>
        </pc:sldLayoutChg>
        <pc:sldLayoutChg chg="del">
          <pc:chgData name="Мирослава Бабляк" userId="54d05acceacf589e" providerId="Windows Live" clId="Web-{7E788268-5988-4C17-9287-6AAD637E248E}" dt="2022-05-09T20:05:01.797" v="0"/>
          <pc:sldLayoutMkLst>
            <pc:docMk/>
            <pc:sldMasterMk cId="2088296" sldId="2147483648"/>
            <pc:sldLayoutMk cId="3997034343" sldId="2147483650"/>
          </pc:sldLayoutMkLst>
        </pc:sldLayoutChg>
        <pc:sldLayoutChg chg="del">
          <pc:chgData name="Мирослава Бабляк" userId="54d05acceacf589e" providerId="Windows Live" clId="Web-{7E788268-5988-4C17-9287-6AAD637E248E}" dt="2022-05-09T20:05:01.797" v="0"/>
          <pc:sldLayoutMkLst>
            <pc:docMk/>
            <pc:sldMasterMk cId="2088296" sldId="2147483648"/>
            <pc:sldLayoutMk cId="4001798402" sldId="2147483651"/>
          </pc:sldLayoutMkLst>
        </pc:sldLayoutChg>
        <pc:sldLayoutChg chg="del">
          <pc:chgData name="Мирослава Бабляк" userId="54d05acceacf589e" providerId="Windows Live" clId="Web-{7E788268-5988-4C17-9287-6AAD637E248E}" dt="2022-05-09T20:05:01.797" v="0"/>
          <pc:sldLayoutMkLst>
            <pc:docMk/>
            <pc:sldMasterMk cId="2088296" sldId="2147483648"/>
            <pc:sldLayoutMk cId="983087615" sldId="2147483652"/>
          </pc:sldLayoutMkLst>
        </pc:sldLayoutChg>
        <pc:sldLayoutChg chg="del">
          <pc:chgData name="Мирослава Бабляк" userId="54d05acceacf589e" providerId="Windows Live" clId="Web-{7E788268-5988-4C17-9287-6AAD637E248E}" dt="2022-05-09T20:05:01.797" v="0"/>
          <pc:sldLayoutMkLst>
            <pc:docMk/>
            <pc:sldMasterMk cId="2088296" sldId="2147483648"/>
            <pc:sldLayoutMk cId="3755882967" sldId="2147483653"/>
          </pc:sldLayoutMkLst>
        </pc:sldLayoutChg>
        <pc:sldLayoutChg chg="del">
          <pc:chgData name="Мирослава Бабляк" userId="54d05acceacf589e" providerId="Windows Live" clId="Web-{7E788268-5988-4C17-9287-6AAD637E248E}" dt="2022-05-09T20:05:01.797" v="0"/>
          <pc:sldLayoutMkLst>
            <pc:docMk/>
            <pc:sldMasterMk cId="2088296" sldId="2147483648"/>
            <pc:sldLayoutMk cId="3391776401" sldId="2147483654"/>
          </pc:sldLayoutMkLst>
        </pc:sldLayoutChg>
        <pc:sldLayoutChg chg="del">
          <pc:chgData name="Мирослава Бабляк" userId="54d05acceacf589e" providerId="Windows Live" clId="Web-{7E788268-5988-4C17-9287-6AAD637E248E}" dt="2022-05-09T20:05:01.797" v="0"/>
          <pc:sldLayoutMkLst>
            <pc:docMk/>
            <pc:sldMasterMk cId="2088296" sldId="2147483648"/>
            <pc:sldLayoutMk cId="2983607307" sldId="2147483655"/>
          </pc:sldLayoutMkLst>
        </pc:sldLayoutChg>
        <pc:sldLayoutChg chg="del">
          <pc:chgData name="Мирослава Бабляк" userId="54d05acceacf589e" providerId="Windows Live" clId="Web-{7E788268-5988-4C17-9287-6AAD637E248E}" dt="2022-05-09T20:05:01.797" v="0"/>
          <pc:sldLayoutMkLst>
            <pc:docMk/>
            <pc:sldMasterMk cId="2088296" sldId="2147483648"/>
            <pc:sldLayoutMk cId="2050522111" sldId="2147483656"/>
          </pc:sldLayoutMkLst>
        </pc:sldLayoutChg>
        <pc:sldLayoutChg chg="del">
          <pc:chgData name="Мирослава Бабляк" userId="54d05acceacf589e" providerId="Windows Live" clId="Web-{7E788268-5988-4C17-9287-6AAD637E248E}" dt="2022-05-09T20:05:01.797" v="0"/>
          <pc:sldLayoutMkLst>
            <pc:docMk/>
            <pc:sldMasterMk cId="2088296" sldId="2147483648"/>
            <pc:sldLayoutMk cId="2577304961" sldId="2147483657"/>
          </pc:sldLayoutMkLst>
        </pc:sldLayoutChg>
        <pc:sldLayoutChg chg="del">
          <pc:chgData name="Мирослава Бабляк" userId="54d05acceacf589e" providerId="Windows Live" clId="Web-{7E788268-5988-4C17-9287-6AAD637E248E}" dt="2022-05-09T20:05:01.797" v="0"/>
          <pc:sldLayoutMkLst>
            <pc:docMk/>
            <pc:sldMasterMk cId="2088296" sldId="2147483648"/>
            <pc:sldLayoutMk cId="3408874242" sldId="2147483658"/>
          </pc:sldLayoutMkLst>
        </pc:sldLayoutChg>
        <pc:sldLayoutChg chg="del">
          <pc:chgData name="Мирослава Бабляк" userId="54d05acceacf589e" providerId="Windows Live" clId="Web-{7E788268-5988-4C17-9287-6AAD637E248E}" dt="2022-05-09T20:05:01.797" v="0"/>
          <pc:sldLayoutMkLst>
            <pc:docMk/>
            <pc:sldMasterMk cId="2088296" sldId="2147483648"/>
            <pc:sldLayoutMk cId="1116257742" sldId="2147483659"/>
          </pc:sldLayoutMkLst>
        </pc:sldLayoutChg>
      </pc:sldMasterChg>
      <pc:sldMasterChg chg="add del addSldLayout delSldLayout modSldLayout">
        <pc:chgData name="Мирослава Бабляк" userId="54d05acceacf589e" providerId="Windows Live" clId="Web-{7E788268-5988-4C17-9287-6AAD637E248E}" dt="2022-05-09T20:05:15.188" v="1"/>
        <pc:sldMasterMkLst>
          <pc:docMk/>
          <pc:sldMasterMk cId="1789655566" sldId="2147483660"/>
        </pc:sldMasterMkLst>
        <pc:sldLayoutChg chg="add del mod replId">
          <pc:chgData name="Мирослава Бабляк" userId="54d05acceacf589e" providerId="Windows Live" clId="Web-{7E788268-5988-4C17-9287-6AAD637E248E}" dt="2022-05-09T20:05:15.188" v="1"/>
          <pc:sldLayoutMkLst>
            <pc:docMk/>
            <pc:sldMasterMk cId="1789655566" sldId="2147483660"/>
            <pc:sldLayoutMk cId="2235533927" sldId="2147483661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15.188" v="1"/>
          <pc:sldLayoutMkLst>
            <pc:docMk/>
            <pc:sldMasterMk cId="1789655566" sldId="2147483660"/>
            <pc:sldLayoutMk cId="1643263102" sldId="2147483662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15.188" v="1"/>
          <pc:sldLayoutMkLst>
            <pc:docMk/>
            <pc:sldMasterMk cId="1789655566" sldId="2147483660"/>
            <pc:sldLayoutMk cId="2717343885" sldId="2147483663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15.188" v="1"/>
          <pc:sldLayoutMkLst>
            <pc:docMk/>
            <pc:sldMasterMk cId="1789655566" sldId="2147483660"/>
            <pc:sldLayoutMk cId="113777902" sldId="2147483664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15.188" v="1"/>
          <pc:sldLayoutMkLst>
            <pc:docMk/>
            <pc:sldMasterMk cId="1789655566" sldId="2147483660"/>
            <pc:sldLayoutMk cId="2203272702" sldId="2147483665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15.188" v="1"/>
          <pc:sldLayoutMkLst>
            <pc:docMk/>
            <pc:sldMasterMk cId="1789655566" sldId="2147483660"/>
            <pc:sldLayoutMk cId="2812330166" sldId="2147483666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15.188" v="1"/>
          <pc:sldLayoutMkLst>
            <pc:docMk/>
            <pc:sldMasterMk cId="1789655566" sldId="2147483660"/>
            <pc:sldLayoutMk cId="4047184943" sldId="2147483667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15.188" v="1"/>
          <pc:sldLayoutMkLst>
            <pc:docMk/>
            <pc:sldMasterMk cId="1789655566" sldId="2147483660"/>
            <pc:sldLayoutMk cId="1170652808" sldId="2147483668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15.188" v="1"/>
          <pc:sldLayoutMkLst>
            <pc:docMk/>
            <pc:sldMasterMk cId="1789655566" sldId="2147483660"/>
            <pc:sldLayoutMk cId="2847926429" sldId="2147483669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15.188" v="1"/>
          <pc:sldLayoutMkLst>
            <pc:docMk/>
            <pc:sldMasterMk cId="1789655566" sldId="2147483660"/>
            <pc:sldLayoutMk cId="2905758455" sldId="2147483670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15.188" v="1"/>
          <pc:sldLayoutMkLst>
            <pc:docMk/>
            <pc:sldMasterMk cId="1789655566" sldId="2147483660"/>
            <pc:sldLayoutMk cId="2300998959" sldId="2147483671"/>
          </pc:sldLayoutMkLst>
        </pc:sldLayoutChg>
      </pc:sldMasterChg>
      <pc:sldMasterChg chg="add del addSldLayout delSldLayout modSldLayout">
        <pc:chgData name="Мирослава Бабляк" userId="54d05acceacf589e" providerId="Windows Live" clId="Web-{7E788268-5988-4C17-9287-6AAD637E248E}" dt="2022-05-09T20:05:25.736" v="2"/>
        <pc:sldMasterMkLst>
          <pc:docMk/>
          <pc:sldMasterMk cId="3039730001" sldId="2147483672"/>
        </pc:sldMasterMkLst>
        <pc:sldLayoutChg chg="add del mod replId">
          <pc:chgData name="Мирослава Бабляк" userId="54d05acceacf589e" providerId="Windows Live" clId="Web-{7E788268-5988-4C17-9287-6AAD637E248E}" dt="2022-05-09T20:05:25.736" v="2"/>
          <pc:sldLayoutMkLst>
            <pc:docMk/>
            <pc:sldMasterMk cId="3039730001" sldId="2147483672"/>
            <pc:sldLayoutMk cId="3585072910" sldId="2147483673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5.736" v="2"/>
          <pc:sldLayoutMkLst>
            <pc:docMk/>
            <pc:sldMasterMk cId="3039730001" sldId="2147483672"/>
            <pc:sldLayoutMk cId="1894545253" sldId="2147483674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5.736" v="2"/>
          <pc:sldLayoutMkLst>
            <pc:docMk/>
            <pc:sldMasterMk cId="3039730001" sldId="2147483672"/>
            <pc:sldLayoutMk cId="2112438025" sldId="2147483675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5.736" v="2"/>
          <pc:sldLayoutMkLst>
            <pc:docMk/>
            <pc:sldMasterMk cId="3039730001" sldId="2147483672"/>
            <pc:sldLayoutMk cId="81862744" sldId="2147483676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5.736" v="2"/>
          <pc:sldLayoutMkLst>
            <pc:docMk/>
            <pc:sldMasterMk cId="3039730001" sldId="2147483672"/>
            <pc:sldLayoutMk cId="3696154101" sldId="2147483677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5.736" v="2"/>
          <pc:sldLayoutMkLst>
            <pc:docMk/>
            <pc:sldMasterMk cId="3039730001" sldId="2147483672"/>
            <pc:sldLayoutMk cId="3896679348" sldId="2147483678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5.736" v="2"/>
          <pc:sldLayoutMkLst>
            <pc:docMk/>
            <pc:sldMasterMk cId="3039730001" sldId="2147483672"/>
            <pc:sldLayoutMk cId="3898032769" sldId="2147483679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5.736" v="2"/>
          <pc:sldLayoutMkLst>
            <pc:docMk/>
            <pc:sldMasterMk cId="3039730001" sldId="2147483672"/>
            <pc:sldLayoutMk cId="1956716375" sldId="2147483680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5.736" v="2"/>
          <pc:sldLayoutMkLst>
            <pc:docMk/>
            <pc:sldMasterMk cId="3039730001" sldId="2147483672"/>
            <pc:sldLayoutMk cId="613050851" sldId="2147483681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5.736" v="2"/>
          <pc:sldLayoutMkLst>
            <pc:docMk/>
            <pc:sldMasterMk cId="3039730001" sldId="2147483672"/>
            <pc:sldLayoutMk cId="4052055392" sldId="2147483682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5.736" v="2"/>
          <pc:sldLayoutMkLst>
            <pc:docMk/>
            <pc:sldMasterMk cId="3039730001" sldId="2147483672"/>
            <pc:sldLayoutMk cId="2337076561" sldId="2147483683"/>
          </pc:sldLayoutMkLst>
        </pc:sldLayoutChg>
      </pc:sldMasterChg>
      <pc:sldMasterChg chg="add del addSldLayout delSldLayout modSldLayout">
        <pc:chgData name="Мирослава Бабляк" userId="54d05acceacf589e" providerId="Windows Live" clId="Web-{7E788268-5988-4C17-9287-6AAD637E248E}" dt="2022-05-09T20:05:29.205" v="3"/>
        <pc:sldMasterMkLst>
          <pc:docMk/>
          <pc:sldMasterMk cId="2052859209" sldId="2147483684"/>
        </pc:sldMasterMkLst>
        <pc:sldLayoutChg chg="add del mod replId">
          <pc:chgData name="Мирослава Бабляк" userId="54d05acceacf589e" providerId="Windows Live" clId="Web-{7E788268-5988-4C17-9287-6AAD637E248E}" dt="2022-05-09T20:05:29.205" v="3"/>
          <pc:sldLayoutMkLst>
            <pc:docMk/>
            <pc:sldMasterMk cId="2052859209" sldId="2147483684"/>
            <pc:sldLayoutMk cId="475158238" sldId="2147483685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9.205" v="3"/>
          <pc:sldLayoutMkLst>
            <pc:docMk/>
            <pc:sldMasterMk cId="2052859209" sldId="2147483684"/>
            <pc:sldLayoutMk cId="2246452693" sldId="2147483686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9.205" v="3"/>
          <pc:sldLayoutMkLst>
            <pc:docMk/>
            <pc:sldMasterMk cId="2052859209" sldId="2147483684"/>
            <pc:sldLayoutMk cId="2139577498" sldId="2147483687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9.205" v="3"/>
          <pc:sldLayoutMkLst>
            <pc:docMk/>
            <pc:sldMasterMk cId="2052859209" sldId="2147483684"/>
            <pc:sldLayoutMk cId="2616069713" sldId="2147483688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9.205" v="3"/>
          <pc:sldLayoutMkLst>
            <pc:docMk/>
            <pc:sldMasterMk cId="2052859209" sldId="2147483684"/>
            <pc:sldLayoutMk cId="1977213280" sldId="2147483689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9.205" v="3"/>
          <pc:sldLayoutMkLst>
            <pc:docMk/>
            <pc:sldMasterMk cId="2052859209" sldId="2147483684"/>
            <pc:sldLayoutMk cId="1231571746" sldId="2147483690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9.205" v="3"/>
          <pc:sldLayoutMkLst>
            <pc:docMk/>
            <pc:sldMasterMk cId="2052859209" sldId="2147483684"/>
            <pc:sldLayoutMk cId="3602590691" sldId="2147483691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9.205" v="3"/>
          <pc:sldLayoutMkLst>
            <pc:docMk/>
            <pc:sldMasterMk cId="2052859209" sldId="2147483684"/>
            <pc:sldLayoutMk cId="1343828733" sldId="2147483692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9.205" v="3"/>
          <pc:sldLayoutMkLst>
            <pc:docMk/>
            <pc:sldMasterMk cId="2052859209" sldId="2147483684"/>
            <pc:sldLayoutMk cId="3220758624" sldId="2147483693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9.205" v="3"/>
          <pc:sldLayoutMkLst>
            <pc:docMk/>
            <pc:sldMasterMk cId="2052859209" sldId="2147483684"/>
            <pc:sldLayoutMk cId="1619194333" sldId="2147483694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29.205" v="3"/>
          <pc:sldLayoutMkLst>
            <pc:docMk/>
            <pc:sldMasterMk cId="2052859209" sldId="2147483684"/>
            <pc:sldLayoutMk cId="1050056597" sldId="2147483695"/>
          </pc:sldLayoutMkLst>
        </pc:sldLayoutChg>
      </pc:sldMasterChg>
      <pc:sldMasterChg chg="add del addSldLayout delSldLayout modSldLayout">
        <pc:chgData name="Мирослава Бабляк" userId="54d05acceacf589e" providerId="Windows Live" clId="Web-{7E788268-5988-4C17-9287-6AAD637E248E}" dt="2022-05-09T20:05:36.565" v="4"/>
        <pc:sldMasterMkLst>
          <pc:docMk/>
          <pc:sldMasterMk cId="1266273858" sldId="2147483696"/>
        </pc:sldMasterMkLst>
        <pc:sldLayoutChg chg="add del mod replId">
          <pc:chgData name="Мирослава Бабляк" userId="54d05acceacf589e" providerId="Windows Live" clId="Web-{7E788268-5988-4C17-9287-6AAD637E248E}" dt="2022-05-09T20:05:36.565" v="4"/>
          <pc:sldLayoutMkLst>
            <pc:docMk/>
            <pc:sldMasterMk cId="1266273858" sldId="2147483696"/>
            <pc:sldLayoutMk cId="99664621" sldId="2147483697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36.565" v="4"/>
          <pc:sldLayoutMkLst>
            <pc:docMk/>
            <pc:sldMasterMk cId="1266273858" sldId="2147483696"/>
            <pc:sldLayoutMk cId="2993592703" sldId="2147483698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36.565" v="4"/>
          <pc:sldLayoutMkLst>
            <pc:docMk/>
            <pc:sldMasterMk cId="1266273858" sldId="2147483696"/>
            <pc:sldLayoutMk cId="2589953464" sldId="2147483699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36.565" v="4"/>
          <pc:sldLayoutMkLst>
            <pc:docMk/>
            <pc:sldMasterMk cId="1266273858" sldId="2147483696"/>
            <pc:sldLayoutMk cId="3738133435" sldId="2147483700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36.565" v="4"/>
          <pc:sldLayoutMkLst>
            <pc:docMk/>
            <pc:sldMasterMk cId="1266273858" sldId="2147483696"/>
            <pc:sldLayoutMk cId="1538140150" sldId="2147483701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36.565" v="4"/>
          <pc:sldLayoutMkLst>
            <pc:docMk/>
            <pc:sldMasterMk cId="1266273858" sldId="2147483696"/>
            <pc:sldLayoutMk cId="32154108" sldId="2147483702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36.565" v="4"/>
          <pc:sldLayoutMkLst>
            <pc:docMk/>
            <pc:sldMasterMk cId="1266273858" sldId="2147483696"/>
            <pc:sldLayoutMk cId="4286507163" sldId="2147483703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36.565" v="4"/>
          <pc:sldLayoutMkLst>
            <pc:docMk/>
            <pc:sldMasterMk cId="1266273858" sldId="2147483696"/>
            <pc:sldLayoutMk cId="2598960869" sldId="2147483704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36.565" v="4"/>
          <pc:sldLayoutMkLst>
            <pc:docMk/>
            <pc:sldMasterMk cId="1266273858" sldId="2147483696"/>
            <pc:sldLayoutMk cId="3743272442" sldId="2147483705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36.565" v="4"/>
          <pc:sldLayoutMkLst>
            <pc:docMk/>
            <pc:sldMasterMk cId="1266273858" sldId="2147483696"/>
            <pc:sldLayoutMk cId="3040139683" sldId="2147483706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5:36.565" v="4"/>
          <pc:sldLayoutMkLst>
            <pc:docMk/>
            <pc:sldMasterMk cId="1266273858" sldId="2147483696"/>
            <pc:sldLayoutMk cId="202916677" sldId="2147483707"/>
          </pc:sldLayoutMkLst>
        </pc:sldLayoutChg>
      </pc:sldMasterChg>
      <pc:sldMasterChg chg="add del addSldLayout delSldLayout modSldLayout">
        <pc:chgData name="Мирослава Бабляк" userId="54d05acceacf589e" providerId="Windows Live" clId="Web-{7E788268-5988-4C17-9287-6AAD637E248E}" dt="2022-05-09T20:06:20.817" v="5"/>
        <pc:sldMasterMkLst>
          <pc:docMk/>
          <pc:sldMasterMk cId="4000979992" sldId="2147483708"/>
        </pc:sldMasterMkLst>
        <pc:sldLayoutChg chg="add del mod replId">
          <pc:chgData name="Мирослава Бабляк" userId="54d05acceacf589e" providerId="Windows Live" clId="Web-{7E788268-5988-4C17-9287-6AAD637E248E}" dt="2022-05-09T20:06:20.817" v="5"/>
          <pc:sldLayoutMkLst>
            <pc:docMk/>
            <pc:sldMasterMk cId="4000979992" sldId="2147483708"/>
            <pc:sldLayoutMk cId="4169624292" sldId="2147483709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0.817" v="5"/>
          <pc:sldLayoutMkLst>
            <pc:docMk/>
            <pc:sldMasterMk cId="4000979992" sldId="2147483708"/>
            <pc:sldLayoutMk cId="1409778532" sldId="2147483710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0.817" v="5"/>
          <pc:sldLayoutMkLst>
            <pc:docMk/>
            <pc:sldMasterMk cId="4000979992" sldId="2147483708"/>
            <pc:sldLayoutMk cId="1355229882" sldId="2147483711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0.817" v="5"/>
          <pc:sldLayoutMkLst>
            <pc:docMk/>
            <pc:sldMasterMk cId="4000979992" sldId="2147483708"/>
            <pc:sldLayoutMk cId="609211013" sldId="2147483712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0.817" v="5"/>
          <pc:sldLayoutMkLst>
            <pc:docMk/>
            <pc:sldMasterMk cId="4000979992" sldId="2147483708"/>
            <pc:sldLayoutMk cId="2252474251" sldId="2147483713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0.817" v="5"/>
          <pc:sldLayoutMkLst>
            <pc:docMk/>
            <pc:sldMasterMk cId="4000979992" sldId="2147483708"/>
            <pc:sldLayoutMk cId="3463925743" sldId="2147483714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0.817" v="5"/>
          <pc:sldLayoutMkLst>
            <pc:docMk/>
            <pc:sldMasterMk cId="4000979992" sldId="2147483708"/>
            <pc:sldLayoutMk cId="758541992" sldId="2147483715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0.817" v="5"/>
          <pc:sldLayoutMkLst>
            <pc:docMk/>
            <pc:sldMasterMk cId="4000979992" sldId="2147483708"/>
            <pc:sldLayoutMk cId="626135109" sldId="2147483716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0.817" v="5"/>
          <pc:sldLayoutMkLst>
            <pc:docMk/>
            <pc:sldMasterMk cId="4000979992" sldId="2147483708"/>
            <pc:sldLayoutMk cId="210515322" sldId="2147483717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0.817" v="5"/>
          <pc:sldLayoutMkLst>
            <pc:docMk/>
            <pc:sldMasterMk cId="4000979992" sldId="2147483708"/>
            <pc:sldLayoutMk cId="3122403972" sldId="2147483718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0.817" v="5"/>
          <pc:sldLayoutMkLst>
            <pc:docMk/>
            <pc:sldMasterMk cId="4000979992" sldId="2147483708"/>
            <pc:sldLayoutMk cId="1435373585" sldId="2147483719"/>
          </pc:sldLayoutMkLst>
        </pc:sldLayoutChg>
      </pc:sldMasterChg>
      <pc:sldMasterChg chg="add del addSldLayout delSldLayout modSldLayout">
        <pc:chgData name="Мирослава Бабляк" userId="54d05acceacf589e" providerId="Windows Live" clId="Web-{7E788268-5988-4C17-9287-6AAD637E248E}" dt="2022-05-09T20:06:27.818" v="6"/>
        <pc:sldMasterMkLst>
          <pc:docMk/>
          <pc:sldMasterMk cId="618905927" sldId="2147483720"/>
        </pc:sldMasterMkLst>
        <pc:sldLayoutChg chg="add del mod replId">
          <pc:chgData name="Мирослава Бабляк" userId="54d05acceacf589e" providerId="Windows Live" clId="Web-{7E788268-5988-4C17-9287-6AAD637E248E}" dt="2022-05-09T20:06:27.818" v="6"/>
          <pc:sldLayoutMkLst>
            <pc:docMk/>
            <pc:sldMasterMk cId="618905927" sldId="2147483720"/>
            <pc:sldLayoutMk cId="4263065777" sldId="2147483721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7.818" v="6"/>
          <pc:sldLayoutMkLst>
            <pc:docMk/>
            <pc:sldMasterMk cId="618905927" sldId="2147483720"/>
            <pc:sldLayoutMk cId="3103174300" sldId="2147483722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7.818" v="6"/>
          <pc:sldLayoutMkLst>
            <pc:docMk/>
            <pc:sldMasterMk cId="618905927" sldId="2147483720"/>
            <pc:sldLayoutMk cId="578282505" sldId="2147483723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7.818" v="6"/>
          <pc:sldLayoutMkLst>
            <pc:docMk/>
            <pc:sldMasterMk cId="618905927" sldId="2147483720"/>
            <pc:sldLayoutMk cId="1527948693" sldId="2147483724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7.818" v="6"/>
          <pc:sldLayoutMkLst>
            <pc:docMk/>
            <pc:sldMasterMk cId="618905927" sldId="2147483720"/>
            <pc:sldLayoutMk cId="3876934742" sldId="2147483725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7.818" v="6"/>
          <pc:sldLayoutMkLst>
            <pc:docMk/>
            <pc:sldMasterMk cId="618905927" sldId="2147483720"/>
            <pc:sldLayoutMk cId="1883373658" sldId="2147483726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7.818" v="6"/>
          <pc:sldLayoutMkLst>
            <pc:docMk/>
            <pc:sldMasterMk cId="618905927" sldId="2147483720"/>
            <pc:sldLayoutMk cId="4187650720" sldId="2147483727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7.818" v="6"/>
          <pc:sldLayoutMkLst>
            <pc:docMk/>
            <pc:sldMasterMk cId="618905927" sldId="2147483720"/>
            <pc:sldLayoutMk cId="2228597592" sldId="2147483728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7.818" v="6"/>
          <pc:sldLayoutMkLst>
            <pc:docMk/>
            <pc:sldMasterMk cId="618905927" sldId="2147483720"/>
            <pc:sldLayoutMk cId="642944546" sldId="2147483729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7.818" v="6"/>
          <pc:sldLayoutMkLst>
            <pc:docMk/>
            <pc:sldMasterMk cId="618905927" sldId="2147483720"/>
            <pc:sldLayoutMk cId="3282827020" sldId="2147483730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7.818" v="6"/>
          <pc:sldLayoutMkLst>
            <pc:docMk/>
            <pc:sldMasterMk cId="618905927" sldId="2147483720"/>
            <pc:sldLayoutMk cId="3945969475" sldId="2147483731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7.818" v="6"/>
          <pc:sldLayoutMkLst>
            <pc:docMk/>
            <pc:sldMasterMk cId="618905927" sldId="2147483720"/>
            <pc:sldLayoutMk cId="1008366511" sldId="2147483732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7.818" v="6"/>
          <pc:sldLayoutMkLst>
            <pc:docMk/>
            <pc:sldMasterMk cId="618905927" sldId="2147483720"/>
            <pc:sldLayoutMk cId="4147164370" sldId="2147483733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7.818" v="6"/>
          <pc:sldLayoutMkLst>
            <pc:docMk/>
            <pc:sldMasterMk cId="618905927" sldId="2147483720"/>
            <pc:sldLayoutMk cId="2645352362" sldId="2147483734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7.818" v="6"/>
          <pc:sldLayoutMkLst>
            <pc:docMk/>
            <pc:sldMasterMk cId="618905927" sldId="2147483720"/>
            <pc:sldLayoutMk cId="1414192427" sldId="2147483735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7.818" v="6"/>
          <pc:sldLayoutMkLst>
            <pc:docMk/>
            <pc:sldMasterMk cId="618905927" sldId="2147483720"/>
            <pc:sldLayoutMk cId="1862562468" sldId="2147483736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27.818" v="6"/>
          <pc:sldLayoutMkLst>
            <pc:docMk/>
            <pc:sldMasterMk cId="618905927" sldId="2147483720"/>
            <pc:sldLayoutMk cId="793319827" sldId="2147483737"/>
          </pc:sldLayoutMkLst>
        </pc:sldLayoutChg>
      </pc:sldMasterChg>
      <pc:sldMasterChg chg="add del addSldLayout delSldLayout modSldLayout">
        <pc:chgData name="Мирослава Бабляк" userId="54d05acceacf589e" providerId="Windows Live" clId="Web-{7E788268-5988-4C17-9287-6AAD637E248E}" dt="2022-05-09T20:06:33.396" v="7"/>
        <pc:sldMasterMkLst>
          <pc:docMk/>
          <pc:sldMasterMk cId="1622355367" sldId="2147483738"/>
        </pc:sldMasterMkLst>
        <pc:sldLayoutChg chg="add del mod replId">
          <pc:chgData name="Мирослава Бабляк" userId="54d05acceacf589e" providerId="Windows Live" clId="Web-{7E788268-5988-4C17-9287-6AAD637E248E}" dt="2022-05-09T20:06:33.396" v="7"/>
          <pc:sldLayoutMkLst>
            <pc:docMk/>
            <pc:sldMasterMk cId="1622355367" sldId="2147483738"/>
            <pc:sldLayoutMk cId="2637824361" sldId="2147483739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33.396" v="7"/>
          <pc:sldLayoutMkLst>
            <pc:docMk/>
            <pc:sldMasterMk cId="1622355367" sldId="2147483738"/>
            <pc:sldLayoutMk cId="1027229530" sldId="2147483740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33.396" v="7"/>
          <pc:sldLayoutMkLst>
            <pc:docMk/>
            <pc:sldMasterMk cId="1622355367" sldId="2147483738"/>
            <pc:sldLayoutMk cId="2685559903" sldId="2147483741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33.396" v="7"/>
          <pc:sldLayoutMkLst>
            <pc:docMk/>
            <pc:sldMasterMk cId="1622355367" sldId="2147483738"/>
            <pc:sldLayoutMk cId="894794488" sldId="2147483742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33.396" v="7"/>
          <pc:sldLayoutMkLst>
            <pc:docMk/>
            <pc:sldMasterMk cId="1622355367" sldId="2147483738"/>
            <pc:sldLayoutMk cId="1046913733" sldId="2147483743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33.396" v="7"/>
          <pc:sldLayoutMkLst>
            <pc:docMk/>
            <pc:sldMasterMk cId="1622355367" sldId="2147483738"/>
            <pc:sldLayoutMk cId="4277719375" sldId="2147483744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33.396" v="7"/>
          <pc:sldLayoutMkLst>
            <pc:docMk/>
            <pc:sldMasterMk cId="1622355367" sldId="2147483738"/>
            <pc:sldLayoutMk cId="3369666719" sldId="2147483745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33.396" v="7"/>
          <pc:sldLayoutMkLst>
            <pc:docMk/>
            <pc:sldMasterMk cId="1622355367" sldId="2147483738"/>
            <pc:sldLayoutMk cId="2290822289" sldId="2147483746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33.396" v="7"/>
          <pc:sldLayoutMkLst>
            <pc:docMk/>
            <pc:sldMasterMk cId="1622355367" sldId="2147483738"/>
            <pc:sldLayoutMk cId="4202522806" sldId="2147483747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33.396" v="7"/>
          <pc:sldLayoutMkLst>
            <pc:docMk/>
            <pc:sldMasterMk cId="1622355367" sldId="2147483738"/>
            <pc:sldLayoutMk cId="2741233986" sldId="2147483748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33.396" v="7"/>
          <pc:sldLayoutMkLst>
            <pc:docMk/>
            <pc:sldMasterMk cId="1622355367" sldId="2147483738"/>
            <pc:sldLayoutMk cId="3089897535" sldId="2147483749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33.396" v="7"/>
          <pc:sldLayoutMkLst>
            <pc:docMk/>
            <pc:sldMasterMk cId="1622355367" sldId="2147483738"/>
            <pc:sldLayoutMk cId="2813123396" sldId="2147483750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33.396" v="7"/>
          <pc:sldLayoutMkLst>
            <pc:docMk/>
            <pc:sldMasterMk cId="1622355367" sldId="2147483738"/>
            <pc:sldLayoutMk cId="1170546824" sldId="2147483751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33.396" v="7"/>
          <pc:sldLayoutMkLst>
            <pc:docMk/>
            <pc:sldMasterMk cId="1622355367" sldId="2147483738"/>
            <pc:sldLayoutMk cId="3633279767" sldId="2147483752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33.396" v="7"/>
          <pc:sldLayoutMkLst>
            <pc:docMk/>
            <pc:sldMasterMk cId="1622355367" sldId="2147483738"/>
            <pc:sldLayoutMk cId="2232231675" sldId="2147483753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33.396" v="7"/>
          <pc:sldLayoutMkLst>
            <pc:docMk/>
            <pc:sldMasterMk cId="1622355367" sldId="2147483738"/>
            <pc:sldLayoutMk cId="2251414382" sldId="2147483754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33.396" v="7"/>
          <pc:sldLayoutMkLst>
            <pc:docMk/>
            <pc:sldMasterMk cId="1622355367" sldId="2147483738"/>
            <pc:sldLayoutMk cId="609411526" sldId="2147483755"/>
          </pc:sldLayoutMkLst>
        </pc:sldLayoutChg>
      </pc:sldMasterChg>
      <pc:sldMasterChg chg="add del addSldLayout delSldLayout modSldLayout">
        <pc:chgData name="Мирослава Бабляк" userId="54d05acceacf589e" providerId="Windows Live" clId="Web-{7E788268-5988-4C17-9287-6AAD637E248E}" dt="2022-05-09T20:06:40.256" v="8"/>
        <pc:sldMasterMkLst>
          <pc:docMk/>
          <pc:sldMasterMk cId="2152862986" sldId="2147483756"/>
        </pc:sldMasterMkLst>
        <pc:sldLayoutChg chg="add del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152862986" sldId="2147483756"/>
            <pc:sldLayoutMk cId="2223175710" sldId="2147483757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152862986" sldId="2147483756"/>
            <pc:sldLayoutMk cId="2757308840" sldId="2147483758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152862986" sldId="2147483756"/>
            <pc:sldLayoutMk cId="3995310512" sldId="2147483759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152862986" sldId="2147483756"/>
            <pc:sldLayoutMk cId="1851884783" sldId="2147483760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152862986" sldId="2147483756"/>
            <pc:sldLayoutMk cId="3528791066" sldId="2147483761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152862986" sldId="2147483756"/>
            <pc:sldLayoutMk cId="2605429145" sldId="2147483762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152862986" sldId="2147483756"/>
            <pc:sldLayoutMk cId="4279300017" sldId="2147483763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152862986" sldId="2147483756"/>
            <pc:sldLayoutMk cId="753811981" sldId="2147483764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152862986" sldId="2147483756"/>
            <pc:sldLayoutMk cId="2913669245" sldId="2147483765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152862986" sldId="2147483756"/>
            <pc:sldLayoutMk cId="4087643303" sldId="2147483766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152862986" sldId="2147483756"/>
            <pc:sldLayoutMk cId="3222174143" sldId="2147483767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152862986" sldId="2147483756"/>
            <pc:sldLayoutMk cId="2325730299" sldId="2147483768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152862986" sldId="2147483756"/>
            <pc:sldLayoutMk cId="1710450430" sldId="2147483769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152862986" sldId="2147483756"/>
            <pc:sldLayoutMk cId="4145921282" sldId="2147483770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152862986" sldId="2147483756"/>
            <pc:sldLayoutMk cId="3825788750" sldId="2147483771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152862986" sldId="2147483756"/>
            <pc:sldLayoutMk cId="2147684553" sldId="2147483772"/>
          </pc:sldLayoutMkLst>
        </pc:sldLayoutChg>
        <pc:sldLayoutChg chg="add del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152862986" sldId="2147483756"/>
            <pc:sldLayoutMk cId="2269629161" sldId="2147483773"/>
          </pc:sldLayoutMkLst>
        </pc:sldLayoutChg>
      </pc:sldMasterChg>
      <pc:sldMasterChg chg="add addSldLayout modSldLayout">
        <pc:chgData name="Мирослава Бабляк" userId="54d05acceacf589e" providerId="Windows Live" clId="Web-{7E788268-5988-4C17-9287-6AAD637E248E}" dt="2022-05-09T20:06:40.256" v="8"/>
        <pc:sldMasterMkLst>
          <pc:docMk/>
          <pc:sldMasterMk cId="2575872705" sldId="2147483774"/>
        </pc:sldMasterMkLst>
        <pc:sldLayoutChg chg="add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575872705" sldId="2147483774"/>
            <pc:sldLayoutMk cId="2341247094" sldId="2147483775"/>
          </pc:sldLayoutMkLst>
        </pc:sldLayoutChg>
        <pc:sldLayoutChg chg="add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575872705" sldId="2147483774"/>
            <pc:sldLayoutMk cId="2182385403" sldId="2147483776"/>
          </pc:sldLayoutMkLst>
        </pc:sldLayoutChg>
        <pc:sldLayoutChg chg="add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575872705" sldId="2147483774"/>
            <pc:sldLayoutMk cId="2123683277" sldId="2147483777"/>
          </pc:sldLayoutMkLst>
        </pc:sldLayoutChg>
        <pc:sldLayoutChg chg="add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575872705" sldId="2147483774"/>
            <pc:sldLayoutMk cId="4278463246" sldId="2147483778"/>
          </pc:sldLayoutMkLst>
        </pc:sldLayoutChg>
        <pc:sldLayoutChg chg="add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575872705" sldId="2147483774"/>
            <pc:sldLayoutMk cId="2822481695" sldId="2147483779"/>
          </pc:sldLayoutMkLst>
        </pc:sldLayoutChg>
        <pc:sldLayoutChg chg="add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575872705" sldId="2147483774"/>
            <pc:sldLayoutMk cId="3689795360" sldId="2147483780"/>
          </pc:sldLayoutMkLst>
        </pc:sldLayoutChg>
        <pc:sldLayoutChg chg="add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575872705" sldId="2147483774"/>
            <pc:sldLayoutMk cId="1381536093" sldId="2147483781"/>
          </pc:sldLayoutMkLst>
        </pc:sldLayoutChg>
        <pc:sldLayoutChg chg="add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575872705" sldId="2147483774"/>
            <pc:sldLayoutMk cId="1365635430" sldId="2147483782"/>
          </pc:sldLayoutMkLst>
        </pc:sldLayoutChg>
        <pc:sldLayoutChg chg="add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575872705" sldId="2147483774"/>
            <pc:sldLayoutMk cId="2566620762" sldId="2147483783"/>
          </pc:sldLayoutMkLst>
        </pc:sldLayoutChg>
        <pc:sldLayoutChg chg="add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575872705" sldId="2147483774"/>
            <pc:sldLayoutMk cId="3454108008" sldId="2147483784"/>
          </pc:sldLayoutMkLst>
        </pc:sldLayoutChg>
        <pc:sldLayoutChg chg="add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575872705" sldId="2147483774"/>
            <pc:sldLayoutMk cId="4220632030" sldId="2147483785"/>
          </pc:sldLayoutMkLst>
        </pc:sldLayoutChg>
        <pc:sldLayoutChg chg="add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575872705" sldId="2147483774"/>
            <pc:sldLayoutMk cId="2353444720" sldId="2147483786"/>
          </pc:sldLayoutMkLst>
        </pc:sldLayoutChg>
        <pc:sldLayoutChg chg="add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575872705" sldId="2147483774"/>
            <pc:sldLayoutMk cId="774966014" sldId="2147483787"/>
          </pc:sldLayoutMkLst>
        </pc:sldLayoutChg>
        <pc:sldLayoutChg chg="add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575872705" sldId="2147483774"/>
            <pc:sldLayoutMk cId="2179794892" sldId="2147483788"/>
          </pc:sldLayoutMkLst>
        </pc:sldLayoutChg>
        <pc:sldLayoutChg chg="add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575872705" sldId="2147483774"/>
            <pc:sldLayoutMk cId="855838051" sldId="2147483789"/>
          </pc:sldLayoutMkLst>
        </pc:sldLayoutChg>
        <pc:sldLayoutChg chg="add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575872705" sldId="2147483774"/>
            <pc:sldLayoutMk cId="3974834252" sldId="2147483790"/>
          </pc:sldLayoutMkLst>
        </pc:sldLayoutChg>
        <pc:sldLayoutChg chg="add mod replId">
          <pc:chgData name="Мирослава Бабляк" userId="54d05acceacf589e" providerId="Windows Live" clId="Web-{7E788268-5988-4C17-9287-6AAD637E248E}" dt="2022-05-09T20:06:40.256" v="8"/>
          <pc:sldLayoutMkLst>
            <pc:docMk/>
            <pc:sldMasterMk cId="2575872705" sldId="2147483774"/>
            <pc:sldLayoutMk cId="3358957065" sldId="2147483791"/>
          </pc:sldLayoutMkLst>
        </pc:sldLayoutChg>
      </pc:sldMasterChg>
    </pc:docChg>
  </pc:docChgLst>
  <pc:docChgLst>
    <pc:chgData name="Мирослава Бабляк" userId="54d05acceacf589e" providerId="Windows Live" clId="Web-{A1765150-F416-484D-928B-A6FAC525909C}"/>
    <pc:docChg chg="addSld modSld sldOrd modMainMaster">
      <pc:chgData name="Мирослава Бабляк" userId="54d05acceacf589e" providerId="Windows Live" clId="Web-{A1765150-F416-484D-928B-A6FAC525909C}" dt="2022-05-10T22:07:45.207" v="1340"/>
      <pc:docMkLst>
        <pc:docMk/>
      </pc:docMkLst>
      <pc:sldChg chg="modTransition">
        <pc:chgData name="Мирослава Бабляк" userId="54d05acceacf589e" providerId="Windows Live" clId="Web-{A1765150-F416-484D-928B-A6FAC525909C}" dt="2022-05-10T22:07:45.207" v="1340"/>
        <pc:sldMkLst>
          <pc:docMk/>
          <pc:sldMk cId="3930024240" sldId="256"/>
        </pc:sldMkLst>
      </pc:sldChg>
      <pc:sldChg chg="modSp modTransition">
        <pc:chgData name="Мирослава Бабляк" userId="54d05acceacf589e" providerId="Windows Live" clId="Web-{A1765150-F416-484D-928B-A6FAC525909C}" dt="2022-05-10T22:07:45.207" v="1340"/>
        <pc:sldMkLst>
          <pc:docMk/>
          <pc:sldMk cId="2578833176" sldId="257"/>
        </pc:sldMkLst>
        <pc:spChg chg="mod">
          <ac:chgData name="Мирослава Бабляк" userId="54d05acceacf589e" providerId="Windows Live" clId="Web-{A1765150-F416-484D-928B-A6FAC525909C}" dt="2022-05-10T19:19:29.690" v="13" actId="20577"/>
          <ac:spMkLst>
            <pc:docMk/>
            <pc:sldMk cId="2578833176" sldId="257"/>
            <ac:spMk id="2" creationId="{3F4EF608-B717-6398-9F9C-FBB82278364F}"/>
          </ac:spMkLst>
        </pc:spChg>
        <pc:spChg chg="mod">
          <ac:chgData name="Мирослава Бабляк" userId="54d05acceacf589e" providerId="Windows Live" clId="Web-{A1765150-F416-484D-928B-A6FAC525909C}" dt="2022-05-10T19:29:13.552" v="79" actId="20577"/>
          <ac:spMkLst>
            <pc:docMk/>
            <pc:sldMk cId="2578833176" sldId="257"/>
            <ac:spMk id="3" creationId="{A1A75894-EA65-3494-D0C5-FBAC1C69EC8F}"/>
          </ac:spMkLst>
        </pc:spChg>
      </pc:sldChg>
      <pc:sldChg chg="modSp modTransition">
        <pc:chgData name="Мирослава Бабляк" userId="54d05acceacf589e" providerId="Windows Live" clId="Web-{A1765150-F416-484D-928B-A6FAC525909C}" dt="2022-05-10T22:07:45.207" v="1340"/>
        <pc:sldMkLst>
          <pc:docMk/>
          <pc:sldMk cId="2438119775" sldId="260"/>
        </pc:sldMkLst>
        <pc:spChg chg="mod">
          <ac:chgData name="Мирослава Бабляк" userId="54d05acceacf589e" providerId="Windows Live" clId="Web-{A1765150-F416-484D-928B-A6FAC525909C}" dt="2022-05-10T19:30:44.323" v="86" actId="1076"/>
          <ac:spMkLst>
            <pc:docMk/>
            <pc:sldMk cId="2438119775" sldId="260"/>
            <ac:spMk id="3" creationId="{4CD264E6-73A3-5564-7601-3A7D14120812}"/>
          </ac:spMkLst>
        </pc:spChg>
      </pc:sldChg>
      <pc:sldChg chg="addSp delSp modSp modTransition">
        <pc:chgData name="Мирослава Бабляк" userId="54d05acceacf589e" providerId="Windows Live" clId="Web-{A1765150-F416-484D-928B-A6FAC525909C}" dt="2022-05-10T22:07:45.207" v="1340"/>
        <pc:sldMkLst>
          <pc:docMk/>
          <pc:sldMk cId="2217725839" sldId="261"/>
        </pc:sldMkLst>
        <pc:spChg chg="mod">
          <ac:chgData name="Мирослава Бабляк" userId="54d05acceacf589e" providerId="Windows Live" clId="Web-{A1765150-F416-484D-928B-A6FAC525909C}" dt="2022-05-10T22:07:08.424" v="1335"/>
          <ac:spMkLst>
            <pc:docMk/>
            <pc:sldMk cId="2217725839" sldId="261"/>
            <ac:spMk id="2" creationId="{E8A2526E-8938-8FEC-23AB-79F81365D6A7}"/>
          </ac:spMkLst>
        </pc:spChg>
        <pc:spChg chg="del mod">
          <ac:chgData name="Мирослава Бабляк" userId="54d05acceacf589e" providerId="Windows Live" clId="Web-{A1765150-F416-484D-928B-A6FAC525909C}" dt="2022-05-10T19:30:56.199" v="89"/>
          <ac:spMkLst>
            <pc:docMk/>
            <pc:sldMk cId="2217725839" sldId="261"/>
            <ac:spMk id="3" creationId="{8C952CD4-6B6C-AAB4-0F5A-4D00D1458B53}"/>
          </ac:spMkLst>
        </pc:spChg>
        <pc:spChg chg="add mod">
          <ac:chgData name="Мирослава Бабляк" userId="54d05acceacf589e" providerId="Windows Live" clId="Web-{A1765150-F416-484D-928B-A6FAC525909C}" dt="2022-05-10T22:07:20.237" v="1338"/>
          <ac:spMkLst>
            <pc:docMk/>
            <pc:sldMk cId="2217725839" sldId="261"/>
            <ac:spMk id="5" creationId="{47A663FA-8696-D8FB-DA2C-85BEE7ACF150}"/>
          </ac:spMkLst>
        </pc:spChg>
        <pc:picChg chg="mod">
          <ac:chgData name="Мирослава Бабляк" userId="54d05acceacf589e" providerId="Windows Live" clId="Web-{A1765150-F416-484D-928B-A6FAC525909C}" dt="2022-05-10T22:06:58.079" v="1333"/>
          <ac:picMkLst>
            <pc:docMk/>
            <pc:sldMk cId="2217725839" sldId="261"/>
            <ac:picMk id="4" creationId="{D81D44D5-B96D-3D1B-736A-5F08D548E076}"/>
          </ac:picMkLst>
        </pc:picChg>
      </pc:sldChg>
      <pc:sldChg chg="modSp modTransition">
        <pc:chgData name="Мирослава Бабляк" userId="54d05acceacf589e" providerId="Windows Live" clId="Web-{A1765150-F416-484D-928B-A6FAC525909C}" dt="2022-05-10T22:07:45.207" v="1340"/>
        <pc:sldMkLst>
          <pc:docMk/>
          <pc:sldMk cId="2393890866" sldId="262"/>
        </pc:sldMkLst>
        <pc:spChg chg="mod">
          <ac:chgData name="Мирослава Бабляк" userId="54d05acceacf589e" providerId="Windows Live" clId="Web-{A1765150-F416-484D-928B-A6FAC525909C}" dt="2022-05-10T20:51:17.836" v="784" actId="20577"/>
          <ac:spMkLst>
            <pc:docMk/>
            <pc:sldMk cId="2393890866" sldId="262"/>
            <ac:spMk id="2" creationId="{E46EEBAE-A3FA-09BF-D5E2-D63B13F2E789}"/>
          </ac:spMkLst>
        </pc:spChg>
        <pc:spChg chg="mod">
          <ac:chgData name="Мирослава Бабляк" userId="54d05acceacf589e" providerId="Windows Live" clId="Web-{A1765150-F416-484D-928B-A6FAC525909C}" dt="2022-05-10T19:40:28.028" v="193" actId="20577"/>
          <ac:spMkLst>
            <pc:docMk/>
            <pc:sldMk cId="2393890866" sldId="262"/>
            <ac:spMk id="3" creationId="{786BB9F1-DA62-29A1-D233-C61A2BF748F2}"/>
          </ac:spMkLst>
        </pc:spChg>
      </pc:sldChg>
      <pc:sldChg chg="modSp modTransition">
        <pc:chgData name="Мирослава Бабляк" userId="54d05acceacf589e" providerId="Windows Live" clId="Web-{A1765150-F416-484D-928B-A6FAC525909C}" dt="2022-05-10T22:07:45.207" v="1340"/>
        <pc:sldMkLst>
          <pc:docMk/>
          <pc:sldMk cId="1155234368" sldId="265"/>
        </pc:sldMkLst>
        <pc:spChg chg="mod">
          <ac:chgData name="Мирослава Бабляк" userId="54d05acceacf589e" providerId="Windows Live" clId="Web-{A1765150-F416-484D-928B-A6FAC525909C}" dt="2022-05-10T19:41:53.080" v="201" actId="20577"/>
          <ac:spMkLst>
            <pc:docMk/>
            <pc:sldMk cId="1155234368" sldId="265"/>
            <ac:spMk id="2" creationId="{F1E273FB-DE55-80C4-94BB-6FA5109C80AB}"/>
          </ac:spMkLst>
        </pc:spChg>
        <pc:spChg chg="mod">
          <ac:chgData name="Мирослава Бабляк" userId="54d05acceacf589e" providerId="Windows Live" clId="Web-{A1765150-F416-484D-928B-A6FAC525909C}" dt="2022-05-10T19:52:58.009" v="234" actId="20577"/>
          <ac:spMkLst>
            <pc:docMk/>
            <pc:sldMk cId="1155234368" sldId="265"/>
            <ac:spMk id="3" creationId="{A3511F4E-5D7A-E51D-3C15-0A61C9B54F5F}"/>
          </ac:spMkLst>
        </pc:spChg>
        <pc:spChg chg="mod">
          <ac:chgData name="Мирослава Бабляк" userId="54d05acceacf589e" providerId="Windows Live" clId="Web-{A1765150-F416-484D-928B-A6FAC525909C}" dt="2022-05-10T19:41:03.452" v="199"/>
          <ac:spMkLst>
            <pc:docMk/>
            <pc:sldMk cId="1155234368" sldId="265"/>
            <ac:spMk id="4" creationId="{86FB5C76-B711-4A31-563A-C25F30ED971A}"/>
          </ac:spMkLst>
        </pc:spChg>
      </pc:sldChg>
      <pc:sldChg chg="addSp modSp modTransition">
        <pc:chgData name="Мирослава Бабляк" userId="54d05acceacf589e" providerId="Windows Live" clId="Web-{A1765150-F416-484D-928B-A6FAC525909C}" dt="2022-05-10T22:07:45.207" v="1340"/>
        <pc:sldMkLst>
          <pc:docMk/>
          <pc:sldMk cId="1998718429" sldId="266"/>
        </pc:sldMkLst>
        <pc:spChg chg="mod">
          <ac:chgData name="Мирослава Бабляк" userId="54d05acceacf589e" providerId="Windows Live" clId="Web-{A1765150-F416-484D-928B-A6FAC525909C}" dt="2022-05-10T19:53:24.542" v="237"/>
          <ac:spMkLst>
            <pc:docMk/>
            <pc:sldMk cId="1998718429" sldId="266"/>
            <ac:spMk id="2" creationId="{E05E1674-8E80-3602-A000-BA8DF3C9CD58}"/>
          </ac:spMkLst>
        </pc:spChg>
        <pc:spChg chg="mod">
          <ac:chgData name="Мирослава Бабляк" userId="54d05acceacf589e" providerId="Windows Live" clId="Web-{A1765150-F416-484D-928B-A6FAC525909C}" dt="2022-05-10T19:54:25.561" v="246" actId="14100"/>
          <ac:spMkLst>
            <pc:docMk/>
            <pc:sldMk cId="1998718429" sldId="266"/>
            <ac:spMk id="3" creationId="{3BA444F6-963A-61B1-FC53-9D53DEAE6161}"/>
          </ac:spMkLst>
        </pc:spChg>
        <pc:spChg chg="mod">
          <ac:chgData name="Мирослава Бабляк" userId="54d05acceacf589e" providerId="Windows Live" clId="Web-{A1765150-F416-484D-928B-A6FAC525909C}" dt="2022-05-10T20:07:15.106" v="458" actId="20577"/>
          <ac:spMkLst>
            <pc:docMk/>
            <pc:sldMk cId="1998718429" sldId="266"/>
            <ac:spMk id="4" creationId="{57A3C5A0-73F2-CC22-AC05-65F32CA49C45}"/>
          </ac:spMkLst>
        </pc:spChg>
        <pc:picChg chg="add mod">
          <ac:chgData name="Мирослава Бабляк" userId="54d05acceacf589e" providerId="Windows Live" clId="Web-{A1765150-F416-484D-928B-A6FAC525909C}" dt="2022-05-10T20:04:07.282" v="386" actId="1076"/>
          <ac:picMkLst>
            <pc:docMk/>
            <pc:sldMk cId="1998718429" sldId="266"/>
            <ac:picMk id="5" creationId="{2D943472-55A5-6D16-690A-31E1E7AE6A31}"/>
          </ac:picMkLst>
        </pc:picChg>
      </pc:sldChg>
      <pc:sldChg chg="addSp delSp modSp mod modTransition setBg">
        <pc:chgData name="Мирослава Бабляк" userId="54d05acceacf589e" providerId="Windows Live" clId="Web-{A1765150-F416-484D-928B-A6FAC525909C}" dt="2022-05-10T22:07:45.207" v="1340"/>
        <pc:sldMkLst>
          <pc:docMk/>
          <pc:sldMk cId="1694373187" sldId="267"/>
        </pc:sldMkLst>
        <pc:spChg chg="add del mod">
          <ac:chgData name="Мирослава Бабляк" userId="54d05acceacf589e" providerId="Windows Live" clId="Web-{A1765150-F416-484D-928B-A6FAC525909C}" dt="2022-05-10T20:11:15.635" v="516" actId="20577"/>
          <ac:spMkLst>
            <pc:docMk/>
            <pc:sldMk cId="1694373187" sldId="267"/>
            <ac:spMk id="2" creationId="{F3D46C06-121D-1C3B-E565-EA0D00F6E630}"/>
          </ac:spMkLst>
        </pc:spChg>
        <pc:picChg chg="add mod">
          <ac:chgData name="Мирослава Бабляк" userId="54d05acceacf589e" providerId="Windows Live" clId="Web-{A1765150-F416-484D-928B-A6FAC525909C}" dt="2022-05-10T20:08:32.126" v="468" actId="1076"/>
          <ac:picMkLst>
            <pc:docMk/>
            <pc:sldMk cId="1694373187" sldId="267"/>
            <ac:picMk id="3" creationId="{F3A202BE-4A23-72A3-01B3-FF9C6CF56630}"/>
          </ac:picMkLst>
        </pc:picChg>
        <pc:picChg chg="add">
          <ac:chgData name="Мирослава Бабляк" userId="54d05acceacf589e" providerId="Windows Live" clId="Web-{A1765150-F416-484D-928B-A6FAC525909C}" dt="2022-05-10T20:07:33.810" v="459"/>
          <ac:picMkLst>
            <pc:docMk/>
            <pc:sldMk cId="1694373187" sldId="267"/>
            <ac:picMk id="8" creationId="{54173A58-B122-4342-8641-2C7187495DC5}"/>
          </ac:picMkLst>
        </pc:picChg>
        <pc:cxnChg chg="add">
          <ac:chgData name="Мирослава Бабляк" userId="54d05acceacf589e" providerId="Windows Live" clId="Web-{A1765150-F416-484D-928B-A6FAC525909C}" dt="2022-05-10T20:07:33.810" v="459"/>
          <ac:cxnSpMkLst>
            <pc:docMk/>
            <pc:sldMk cId="1694373187" sldId="267"/>
            <ac:cxnSpMk id="10" creationId="{9E3E38EB-06F9-40C9-B3E2-7CC1363B99EB}"/>
          </ac:cxnSpMkLst>
        </pc:cxnChg>
      </pc:sldChg>
      <pc:sldChg chg="addSp modSp mod modTransition setBg">
        <pc:chgData name="Мирослава Бабляк" userId="54d05acceacf589e" providerId="Windows Live" clId="Web-{A1765150-F416-484D-928B-A6FAC525909C}" dt="2022-05-10T22:07:45.207" v="1340"/>
        <pc:sldMkLst>
          <pc:docMk/>
          <pc:sldMk cId="3983352418" sldId="269"/>
        </pc:sldMkLst>
        <pc:spChg chg="mod">
          <ac:chgData name="Мирослава Бабляк" userId="54d05acceacf589e" providerId="Windows Live" clId="Web-{A1765150-F416-484D-928B-A6FAC525909C}" dt="2022-05-10T20:21:48.703" v="558" actId="20577"/>
          <ac:spMkLst>
            <pc:docMk/>
            <pc:sldMk cId="3983352418" sldId="269"/>
            <ac:spMk id="2" creationId="{8A1B5C49-113A-DABB-B37C-21D8ECAC4519}"/>
          </ac:spMkLst>
        </pc:spChg>
        <pc:picChg chg="add mod">
          <ac:chgData name="Мирослава Бабляк" userId="54d05acceacf589e" providerId="Windows Live" clId="Web-{A1765150-F416-484D-928B-A6FAC525909C}" dt="2022-05-10T20:18:39.114" v="528" actId="14100"/>
          <ac:picMkLst>
            <pc:docMk/>
            <pc:sldMk cId="3983352418" sldId="269"/>
            <ac:picMk id="3" creationId="{1108AE12-F045-760B-0E0B-44EEBCB90F78}"/>
          </ac:picMkLst>
        </pc:picChg>
        <pc:picChg chg="add">
          <ac:chgData name="Мирослава Бабляк" userId="54d05acceacf589e" providerId="Windows Live" clId="Web-{A1765150-F416-484D-928B-A6FAC525909C}" dt="2022-05-10T20:18:01.830" v="521"/>
          <ac:picMkLst>
            <pc:docMk/>
            <pc:sldMk cId="3983352418" sldId="269"/>
            <ac:picMk id="8" creationId="{6FDF4ADC-C44A-4C41-B974-6F4B3C7223CD}"/>
          </ac:picMkLst>
        </pc:picChg>
        <pc:cxnChg chg="add">
          <ac:chgData name="Мирослава Бабляк" userId="54d05acceacf589e" providerId="Windows Live" clId="Web-{A1765150-F416-484D-928B-A6FAC525909C}" dt="2022-05-10T20:18:01.830" v="521"/>
          <ac:cxnSpMkLst>
            <pc:docMk/>
            <pc:sldMk cId="3983352418" sldId="269"/>
            <ac:cxnSpMk id="10" creationId="{89CCCE17-8DAC-44EB-9D15-03C32E7D256F}"/>
          </ac:cxnSpMkLst>
        </pc:cxnChg>
      </pc:sldChg>
      <pc:sldChg chg="addSp delSp modSp mod modTransition setBg">
        <pc:chgData name="Мирослава Бабляк" userId="54d05acceacf589e" providerId="Windows Live" clId="Web-{A1765150-F416-484D-928B-A6FAC525909C}" dt="2022-05-10T22:07:45.207" v="1340"/>
        <pc:sldMkLst>
          <pc:docMk/>
          <pc:sldMk cId="2501503873" sldId="270"/>
        </pc:sldMkLst>
        <pc:spChg chg="del ord">
          <ac:chgData name="Мирослава Бабляк" userId="54d05acceacf589e" providerId="Windows Live" clId="Web-{A1765150-F416-484D-928B-A6FAC525909C}" dt="2022-05-10T22:02:45.424" v="1313"/>
          <ac:spMkLst>
            <pc:docMk/>
            <pc:sldMk cId="2501503873" sldId="270"/>
            <ac:spMk id="2" creationId="{56D620AD-85BE-EF50-6D71-C81BE36D3E74}"/>
          </ac:spMkLst>
        </pc:spChg>
        <pc:spChg chg="mod ord">
          <ac:chgData name="Мирослава Бабляк" userId="54d05acceacf589e" providerId="Windows Live" clId="Web-{A1765150-F416-484D-928B-A6FAC525909C}" dt="2022-05-10T22:03:37.880" v="1322"/>
          <ac:spMkLst>
            <pc:docMk/>
            <pc:sldMk cId="2501503873" sldId="270"/>
            <ac:spMk id="3" creationId="{1CC7E318-907F-A816-A836-990B32710926}"/>
          </ac:spMkLst>
        </pc:spChg>
        <pc:spChg chg="add del mod">
          <ac:chgData name="Мирослава Бабляк" userId="54d05acceacf589e" providerId="Windows Live" clId="Web-{A1765150-F416-484D-928B-A6FAC525909C}" dt="2022-05-10T20:49:07.813" v="765"/>
          <ac:spMkLst>
            <pc:docMk/>
            <pc:sldMk cId="2501503873" sldId="270"/>
            <ac:spMk id="4" creationId="{E9E73D90-7822-1D43-ED4F-6739330C300C}"/>
          </ac:spMkLst>
        </pc:spChg>
        <pc:spChg chg="add del">
          <ac:chgData name="Мирослава Бабляк" userId="54d05acceacf589e" providerId="Windows Live" clId="Web-{A1765150-F416-484D-928B-A6FAC525909C}" dt="2022-05-10T22:00:39.417" v="1292"/>
          <ac:spMkLst>
            <pc:docMk/>
            <pc:sldMk cId="2501503873" sldId="270"/>
            <ac:spMk id="15" creationId="{BA0042DA-6AEA-4F18-8C36-186A9277F0D7}"/>
          </ac:spMkLst>
        </pc:spChg>
        <pc:spChg chg="add del">
          <ac:chgData name="Мирослава Бабляк" userId="54d05acceacf589e" providerId="Windows Live" clId="Web-{A1765150-F416-484D-928B-A6FAC525909C}" dt="2022-05-10T22:00:39.417" v="1292"/>
          <ac:spMkLst>
            <pc:docMk/>
            <pc:sldMk cId="2501503873" sldId="270"/>
            <ac:spMk id="19" creationId="{B4F3853F-400C-47B9-A509-971AC33CE577}"/>
          </ac:spMkLst>
        </pc:spChg>
        <pc:spChg chg="add del">
          <ac:chgData name="Мирослава Бабляк" userId="54d05acceacf589e" providerId="Windows Live" clId="Web-{A1765150-F416-484D-928B-A6FAC525909C}" dt="2022-05-10T22:02:15.204" v="1308"/>
          <ac:spMkLst>
            <pc:docMk/>
            <pc:sldMk cId="2501503873" sldId="270"/>
            <ac:spMk id="30" creationId="{0D58112A-A0E4-4166-8C56-6EF4DCCC407D}"/>
          </ac:spMkLst>
        </pc:spChg>
        <pc:spChg chg="add del">
          <ac:chgData name="Мирослава Бабляк" userId="54d05acceacf589e" providerId="Windows Live" clId="Web-{A1765150-F416-484D-928B-A6FAC525909C}" dt="2022-05-10T22:02:15.204" v="1308"/>
          <ac:spMkLst>
            <pc:docMk/>
            <pc:sldMk cId="2501503873" sldId="270"/>
            <ac:spMk id="36" creationId="{E948C059-FEF3-4504-8B03-B595CD3EAB82}"/>
          </ac:spMkLst>
        </pc:spChg>
        <pc:spChg chg="add del">
          <ac:chgData name="Мирослава Бабляк" userId="54d05acceacf589e" providerId="Windows Live" clId="Web-{A1765150-F416-484D-928B-A6FAC525909C}" dt="2022-05-10T22:02:15.173" v="1307"/>
          <ac:spMkLst>
            <pc:docMk/>
            <pc:sldMk cId="2501503873" sldId="270"/>
            <ac:spMk id="45" creationId="{ACD2860E-0FC7-4712-8780-EBC3BB9B2828}"/>
          </ac:spMkLst>
        </pc:spChg>
        <pc:spChg chg="add">
          <ac:chgData name="Мирослава Бабляк" userId="54d05acceacf589e" providerId="Windows Live" clId="Web-{A1765150-F416-484D-928B-A6FAC525909C}" dt="2022-05-10T22:02:15.204" v="1308"/>
          <ac:spMkLst>
            <pc:docMk/>
            <pc:sldMk cId="2501503873" sldId="270"/>
            <ac:spMk id="51" creationId="{E948C059-FEF3-4504-8B03-B595CD3EAB82}"/>
          </ac:spMkLst>
        </pc:spChg>
        <pc:spChg chg="add">
          <ac:chgData name="Мирослава Бабляк" userId="54d05acceacf589e" providerId="Windows Live" clId="Web-{A1765150-F416-484D-928B-A6FAC525909C}" dt="2022-05-10T22:02:15.204" v="1308"/>
          <ac:spMkLst>
            <pc:docMk/>
            <pc:sldMk cId="2501503873" sldId="270"/>
            <ac:spMk id="54" creationId="{0D58112A-A0E4-4166-8C56-6EF4DCCC407D}"/>
          </ac:spMkLst>
        </pc:spChg>
        <pc:picChg chg="add mod">
          <ac:chgData name="Мирослава Бабляк" userId="54d05acceacf589e" providerId="Windows Live" clId="Web-{A1765150-F416-484D-928B-A6FAC525909C}" dt="2022-05-10T22:04:02.351" v="1324" actId="1076"/>
          <ac:picMkLst>
            <pc:docMk/>
            <pc:sldMk cId="2501503873" sldId="270"/>
            <ac:picMk id="5" creationId="{8F307CDE-79CF-F28C-4EB4-3746BF63C692}"/>
          </ac:picMkLst>
        </pc:picChg>
        <pc:picChg chg="add mod">
          <ac:chgData name="Мирослава Бабляк" userId="54d05acceacf589e" providerId="Windows Live" clId="Web-{A1765150-F416-484D-928B-A6FAC525909C}" dt="2022-05-10T22:03:18.801" v="1319"/>
          <ac:picMkLst>
            <pc:docMk/>
            <pc:sldMk cId="2501503873" sldId="270"/>
            <ac:picMk id="6" creationId="{315CB84B-CE59-5679-0092-E7EE9460FC56}"/>
          </ac:picMkLst>
        </pc:picChg>
        <pc:picChg chg="add del">
          <ac:chgData name="Мирослава Бабляк" userId="54d05acceacf589e" providerId="Windows Live" clId="Web-{A1765150-F416-484D-928B-A6FAC525909C}" dt="2022-05-10T22:00:39.417" v="1292"/>
          <ac:picMkLst>
            <pc:docMk/>
            <pc:sldMk cId="2501503873" sldId="270"/>
            <ac:picMk id="11" creationId="{979D1BE9-0323-454D-87B0-9BA0EA231A7B}"/>
          </ac:picMkLst>
        </pc:picChg>
        <pc:picChg chg="add del">
          <ac:chgData name="Мирослава Бабляк" userId="54d05acceacf589e" providerId="Windows Live" clId="Web-{A1765150-F416-484D-928B-A6FAC525909C}" dt="2022-05-10T22:00:39.417" v="1292"/>
          <ac:picMkLst>
            <pc:docMk/>
            <pc:sldMk cId="2501503873" sldId="270"/>
            <ac:picMk id="17" creationId="{FD821E35-039A-4401-A4C1-E94C32E5582B}"/>
          </ac:picMkLst>
        </pc:picChg>
        <pc:picChg chg="add del">
          <ac:chgData name="Мирослава Бабляк" userId="54d05acceacf589e" providerId="Windows Live" clId="Web-{A1765150-F416-484D-928B-A6FAC525909C}" dt="2022-05-10T22:02:15.204" v="1308"/>
          <ac:picMkLst>
            <pc:docMk/>
            <pc:sldMk cId="2501503873" sldId="270"/>
            <ac:picMk id="26" creationId="{979D1BE9-0323-454D-87B0-9BA0EA231A7B}"/>
          </ac:picMkLst>
        </pc:picChg>
        <pc:picChg chg="add del">
          <ac:chgData name="Мирослава Бабляк" userId="54d05acceacf589e" providerId="Windows Live" clId="Web-{A1765150-F416-484D-928B-A6FAC525909C}" dt="2022-05-10T22:02:15.204" v="1308"/>
          <ac:picMkLst>
            <pc:docMk/>
            <pc:sldMk cId="2501503873" sldId="270"/>
            <ac:picMk id="32" creationId="{1369408E-7D3D-40A4-9460-07DC97824263}"/>
          </ac:picMkLst>
        </pc:picChg>
        <pc:picChg chg="add del">
          <ac:chgData name="Мирослава Бабляк" userId="54d05acceacf589e" providerId="Windows Live" clId="Web-{A1765150-F416-484D-928B-A6FAC525909C}" dt="2022-05-10T22:02:15.173" v="1307"/>
          <ac:picMkLst>
            <pc:docMk/>
            <pc:sldMk cId="2501503873" sldId="270"/>
            <ac:picMk id="41" creationId="{979D1BE9-0323-454D-87B0-9BA0EA231A7B}"/>
          </ac:picMkLst>
        </pc:picChg>
        <pc:picChg chg="add del">
          <ac:chgData name="Мирослава Бабляк" userId="54d05acceacf589e" providerId="Windows Live" clId="Web-{A1765150-F416-484D-928B-A6FAC525909C}" dt="2022-05-10T22:02:15.173" v="1307"/>
          <ac:picMkLst>
            <pc:docMk/>
            <pc:sldMk cId="2501503873" sldId="270"/>
            <ac:picMk id="47" creationId="{C953B73F-3789-45BA-81CD-3EFA7AC39D57}"/>
          </ac:picMkLst>
        </pc:picChg>
        <pc:picChg chg="add">
          <ac:chgData name="Мирослава Бабляк" userId="54d05acceacf589e" providerId="Windows Live" clId="Web-{A1765150-F416-484D-928B-A6FAC525909C}" dt="2022-05-10T22:02:15.204" v="1308"/>
          <ac:picMkLst>
            <pc:docMk/>
            <pc:sldMk cId="2501503873" sldId="270"/>
            <ac:picMk id="52" creationId="{979D1BE9-0323-454D-87B0-9BA0EA231A7B}"/>
          </ac:picMkLst>
        </pc:picChg>
        <pc:picChg chg="add">
          <ac:chgData name="Мирослава Бабляк" userId="54d05acceacf589e" providerId="Windows Live" clId="Web-{A1765150-F416-484D-928B-A6FAC525909C}" dt="2022-05-10T22:02:15.204" v="1308"/>
          <ac:picMkLst>
            <pc:docMk/>
            <pc:sldMk cId="2501503873" sldId="270"/>
            <ac:picMk id="55" creationId="{1369408E-7D3D-40A4-9460-07DC97824263}"/>
          </ac:picMkLst>
        </pc:picChg>
        <pc:cxnChg chg="add del">
          <ac:chgData name="Мирослава Бабляк" userId="54d05acceacf589e" providerId="Windows Live" clId="Web-{A1765150-F416-484D-928B-A6FAC525909C}" dt="2022-05-10T22:00:39.417" v="1292"/>
          <ac:cxnSpMkLst>
            <pc:docMk/>
            <pc:sldMk cId="2501503873" sldId="270"/>
            <ac:cxnSpMk id="13" creationId="{EAA13C70-A5AE-4DF8-BDDC-26D055F21DFE}"/>
          </ac:cxnSpMkLst>
        </pc:cxnChg>
        <pc:cxnChg chg="add del">
          <ac:chgData name="Мирослава Бабляк" userId="54d05acceacf589e" providerId="Windows Live" clId="Web-{A1765150-F416-484D-928B-A6FAC525909C}" dt="2022-05-10T22:00:39.417" v="1292"/>
          <ac:cxnSpMkLst>
            <pc:docMk/>
            <pc:sldMk cId="2501503873" sldId="270"/>
            <ac:cxnSpMk id="21" creationId="{9B900F01-E5E1-417B-920A-D8AAA5657EFE}"/>
          </ac:cxnSpMkLst>
        </pc:cxnChg>
        <pc:cxnChg chg="add del">
          <ac:chgData name="Мирослава Бабляк" userId="54d05acceacf589e" providerId="Windows Live" clId="Web-{A1765150-F416-484D-928B-A6FAC525909C}" dt="2022-05-10T22:02:15.204" v="1308"/>
          <ac:cxnSpMkLst>
            <pc:docMk/>
            <pc:sldMk cId="2501503873" sldId="270"/>
            <ac:cxnSpMk id="28" creationId="{EAA13C70-A5AE-4DF8-BDDC-26D055F21DFE}"/>
          </ac:cxnSpMkLst>
        </pc:cxnChg>
        <pc:cxnChg chg="add del">
          <ac:chgData name="Мирослава Бабляк" userId="54d05acceacf589e" providerId="Windows Live" clId="Web-{A1765150-F416-484D-928B-A6FAC525909C}" dt="2022-05-10T22:02:15.204" v="1308"/>
          <ac:cxnSpMkLst>
            <pc:docMk/>
            <pc:sldMk cId="2501503873" sldId="270"/>
            <ac:cxnSpMk id="34" creationId="{B30A702C-36B1-49F1-8529-DFB99EE6076A}"/>
          </ac:cxnSpMkLst>
        </pc:cxnChg>
        <pc:cxnChg chg="add del">
          <ac:chgData name="Мирослава Бабляк" userId="54d05acceacf589e" providerId="Windows Live" clId="Web-{A1765150-F416-484D-928B-A6FAC525909C}" dt="2022-05-10T22:02:15.173" v="1307"/>
          <ac:cxnSpMkLst>
            <pc:docMk/>
            <pc:sldMk cId="2501503873" sldId="270"/>
            <ac:cxnSpMk id="43" creationId="{EAA13C70-A5AE-4DF8-BDDC-26D055F21DFE}"/>
          </ac:cxnSpMkLst>
        </pc:cxnChg>
        <pc:cxnChg chg="add del">
          <ac:chgData name="Мирослава Бабляк" userId="54d05acceacf589e" providerId="Windows Live" clId="Web-{A1765150-F416-484D-928B-A6FAC525909C}" dt="2022-05-10T22:02:15.173" v="1307"/>
          <ac:cxnSpMkLst>
            <pc:docMk/>
            <pc:sldMk cId="2501503873" sldId="270"/>
            <ac:cxnSpMk id="49" creationId="{873DBC5E-E984-4F21-8861-4F0200900F37}"/>
          </ac:cxnSpMkLst>
        </pc:cxnChg>
        <pc:cxnChg chg="add">
          <ac:chgData name="Мирослава Бабляк" userId="54d05acceacf589e" providerId="Windows Live" clId="Web-{A1765150-F416-484D-928B-A6FAC525909C}" dt="2022-05-10T22:02:15.204" v="1308"/>
          <ac:cxnSpMkLst>
            <pc:docMk/>
            <pc:sldMk cId="2501503873" sldId="270"/>
            <ac:cxnSpMk id="53" creationId="{EAA13C70-A5AE-4DF8-BDDC-26D055F21DFE}"/>
          </ac:cxnSpMkLst>
        </pc:cxnChg>
        <pc:cxnChg chg="add">
          <ac:chgData name="Мирослава Бабляк" userId="54d05acceacf589e" providerId="Windows Live" clId="Web-{A1765150-F416-484D-928B-A6FAC525909C}" dt="2022-05-10T22:02:15.204" v="1308"/>
          <ac:cxnSpMkLst>
            <pc:docMk/>
            <pc:sldMk cId="2501503873" sldId="270"/>
            <ac:cxnSpMk id="56" creationId="{B30A702C-36B1-49F1-8529-DFB99EE6076A}"/>
          </ac:cxnSpMkLst>
        </pc:cxnChg>
      </pc:sldChg>
      <pc:sldChg chg="addSp delSp modSp mod ord modTransition setBg">
        <pc:chgData name="Мирослава Бабляк" userId="54d05acceacf589e" providerId="Windows Live" clId="Web-{A1765150-F416-484D-928B-A6FAC525909C}" dt="2022-05-10T22:07:45.207" v="1340"/>
        <pc:sldMkLst>
          <pc:docMk/>
          <pc:sldMk cId="2540604608" sldId="271"/>
        </pc:sldMkLst>
        <pc:spChg chg="mod ord">
          <ac:chgData name="Мирослава Бабляк" userId="54d05acceacf589e" providerId="Windows Live" clId="Web-{A1765150-F416-484D-928B-A6FAC525909C}" dt="2022-05-10T20:26:10.109" v="580" actId="20577"/>
          <ac:spMkLst>
            <pc:docMk/>
            <pc:sldMk cId="2540604608" sldId="271"/>
            <ac:spMk id="2" creationId="{D58784A0-4C7E-B042-3BB8-4F71C789986F}"/>
          </ac:spMkLst>
        </pc:spChg>
        <pc:spChg chg="add del">
          <ac:chgData name="Мирослава Бабляк" userId="54d05acceacf589e" providerId="Windows Live" clId="Web-{A1765150-F416-484D-928B-A6FAC525909C}" dt="2022-05-10T20:24:12.321" v="566"/>
          <ac:spMkLst>
            <pc:docMk/>
            <pc:sldMk cId="2540604608" sldId="271"/>
            <ac:spMk id="14" creationId="{7B64EAB0-9095-45E6-8997-C95B35635997}"/>
          </ac:spMkLst>
        </pc:spChg>
        <pc:picChg chg="add mod">
          <ac:chgData name="Мирослава Бабляк" userId="54d05acceacf589e" providerId="Windows Live" clId="Web-{A1765150-F416-484D-928B-A6FAC525909C}" dt="2022-05-10T20:26:12.640" v="581" actId="1076"/>
          <ac:picMkLst>
            <pc:docMk/>
            <pc:sldMk cId="2540604608" sldId="271"/>
            <ac:picMk id="3" creationId="{63B69F6D-1FA8-841C-4940-2F044C9BC3C1}"/>
          </ac:picMkLst>
        </pc:picChg>
        <pc:picChg chg="add del">
          <ac:chgData name="Мирослава Бабляк" userId="54d05acceacf589e" providerId="Windows Live" clId="Web-{A1765150-F416-484D-928B-A6FAC525909C}" dt="2022-05-10T20:24:12.321" v="566"/>
          <ac:picMkLst>
            <pc:docMk/>
            <pc:sldMk cId="2540604608" sldId="271"/>
            <ac:picMk id="8" creationId="{6FDF4ADC-C44A-4C41-B974-6F4B3C7223CD}"/>
          </ac:picMkLst>
        </pc:picChg>
        <pc:picChg chg="add del">
          <ac:chgData name="Мирослава Бабляк" userId="54d05acceacf589e" providerId="Windows Live" clId="Web-{A1765150-F416-484D-928B-A6FAC525909C}" dt="2022-05-10T20:24:12.321" v="566"/>
          <ac:picMkLst>
            <pc:docMk/>
            <pc:sldMk cId="2540604608" sldId="271"/>
            <ac:picMk id="12" creationId="{85A38949-1EAC-4DED-AF7B-973F687AA83E}"/>
          </ac:picMkLst>
        </pc:picChg>
        <pc:picChg chg="add">
          <ac:chgData name="Мирослава Бабляк" userId="54d05acceacf589e" providerId="Windows Live" clId="Web-{A1765150-F416-484D-928B-A6FAC525909C}" dt="2022-05-10T20:24:12.399" v="567"/>
          <ac:picMkLst>
            <pc:docMk/>
            <pc:sldMk cId="2540604608" sldId="271"/>
            <ac:picMk id="18" creationId="{54173A58-B122-4342-8641-2C7187495DC5}"/>
          </ac:picMkLst>
        </pc:picChg>
        <pc:cxnChg chg="add del">
          <ac:chgData name="Мирослава Бабляк" userId="54d05acceacf589e" providerId="Windows Live" clId="Web-{A1765150-F416-484D-928B-A6FAC525909C}" dt="2022-05-10T20:24:12.321" v="566"/>
          <ac:cxnSpMkLst>
            <pc:docMk/>
            <pc:sldMk cId="2540604608" sldId="271"/>
            <ac:cxnSpMk id="10" creationId="{89CCCE17-8DAC-44EB-9D15-03C32E7D256F}"/>
          </ac:cxnSpMkLst>
        </pc:cxnChg>
        <pc:cxnChg chg="add del">
          <ac:chgData name="Мирослава Бабляк" userId="54d05acceacf589e" providerId="Windows Live" clId="Web-{A1765150-F416-484D-928B-A6FAC525909C}" dt="2022-05-10T20:24:12.321" v="566"/>
          <ac:cxnSpMkLst>
            <pc:docMk/>
            <pc:sldMk cId="2540604608" sldId="271"/>
            <ac:cxnSpMk id="16" creationId="{DE8F9096-24C0-47DD-B62E-FFDB61466BAE}"/>
          </ac:cxnSpMkLst>
        </pc:cxnChg>
        <pc:cxnChg chg="add">
          <ac:chgData name="Мирослава Бабляк" userId="54d05acceacf589e" providerId="Windows Live" clId="Web-{A1765150-F416-484D-928B-A6FAC525909C}" dt="2022-05-10T20:24:12.399" v="567"/>
          <ac:cxnSpMkLst>
            <pc:docMk/>
            <pc:sldMk cId="2540604608" sldId="271"/>
            <ac:cxnSpMk id="19" creationId="{9E3E38EB-06F9-40C9-B3E2-7CC1363B99EB}"/>
          </ac:cxnSpMkLst>
        </pc:cxnChg>
      </pc:sldChg>
      <pc:sldChg chg="modSp modTransition">
        <pc:chgData name="Мирослава Бабляк" userId="54d05acceacf589e" providerId="Windows Live" clId="Web-{A1765150-F416-484D-928B-A6FAC525909C}" dt="2022-05-10T22:07:45.207" v="1340"/>
        <pc:sldMkLst>
          <pc:docMk/>
          <pc:sldMk cId="1417214317" sldId="272"/>
        </pc:sldMkLst>
        <pc:spChg chg="mod">
          <ac:chgData name="Мирослава Бабляк" userId="54d05acceacf589e" providerId="Windows Live" clId="Web-{A1765150-F416-484D-928B-A6FAC525909C}" dt="2022-05-10T19:39:11.180" v="171" actId="20577"/>
          <ac:spMkLst>
            <pc:docMk/>
            <pc:sldMk cId="1417214317" sldId="272"/>
            <ac:spMk id="2" creationId="{27037F26-CA7D-1EDE-951F-D218DBC35DF8}"/>
          </ac:spMkLst>
        </pc:spChg>
        <pc:spChg chg="mod">
          <ac:chgData name="Мирослава Бабляк" userId="54d05acceacf589e" providerId="Windows Live" clId="Web-{A1765150-F416-484D-928B-A6FAC525909C}" dt="2022-05-10T19:38:44.772" v="170" actId="20577"/>
          <ac:spMkLst>
            <pc:docMk/>
            <pc:sldMk cId="1417214317" sldId="272"/>
            <ac:spMk id="3" creationId="{67265C62-0AE6-474F-8C5D-AEC61790E76F}"/>
          </ac:spMkLst>
        </pc:spChg>
      </pc:sldChg>
      <pc:sldChg chg="addSp delSp modSp new mod ord modTransition setBg">
        <pc:chgData name="Мирослава Бабляк" userId="54d05acceacf589e" providerId="Windows Live" clId="Web-{A1765150-F416-484D-928B-A6FAC525909C}" dt="2022-05-10T22:07:45.207" v="1340"/>
        <pc:sldMkLst>
          <pc:docMk/>
          <pc:sldMk cId="3001077901" sldId="273"/>
        </pc:sldMkLst>
        <pc:spChg chg="mod">
          <ac:chgData name="Мирослава Бабляк" userId="54d05acceacf589e" providerId="Windows Live" clId="Web-{A1765150-F416-484D-928B-A6FAC525909C}" dt="2022-05-10T20:47:35.635" v="754" actId="1076"/>
          <ac:spMkLst>
            <pc:docMk/>
            <pc:sldMk cId="3001077901" sldId="273"/>
            <ac:spMk id="2" creationId="{FA9A77FC-5787-AC98-2ACE-417450186F91}"/>
          </ac:spMkLst>
        </pc:spChg>
        <pc:spChg chg="mod">
          <ac:chgData name="Мирослава Бабляк" userId="54d05acceacf589e" providerId="Windows Live" clId="Web-{A1765150-F416-484D-928B-A6FAC525909C}" dt="2022-05-10T21:49:37.926" v="1246" actId="14100"/>
          <ac:spMkLst>
            <pc:docMk/>
            <pc:sldMk cId="3001077901" sldId="273"/>
            <ac:spMk id="3" creationId="{13FE0915-59D3-364A-38D3-C7A8143B2E2B}"/>
          </ac:spMkLst>
        </pc:spChg>
        <pc:spChg chg="del mod">
          <ac:chgData name="Мирослава Бабляк" userId="54d05acceacf589e" providerId="Windows Live" clId="Web-{A1765150-F416-484D-928B-A6FAC525909C}" dt="2022-05-10T20:44:39.219" v="719"/>
          <ac:spMkLst>
            <pc:docMk/>
            <pc:sldMk cId="3001077901" sldId="273"/>
            <ac:spMk id="4" creationId="{A8469B0A-967D-BB1C-8D20-121AC1A87B41}"/>
          </ac:spMkLst>
        </pc:spChg>
        <pc:picChg chg="add mod ord">
          <ac:chgData name="Мирослава Бабляк" userId="54d05acceacf589e" providerId="Windows Live" clId="Web-{A1765150-F416-484D-928B-A6FAC525909C}" dt="2022-05-10T20:44:53.251" v="720"/>
          <ac:picMkLst>
            <pc:docMk/>
            <pc:sldMk cId="3001077901" sldId="273"/>
            <ac:picMk id="5" creationId="{52307B5D-B608-B442-AC0F-5B34C224792D}"/>
          </ac:picMkLst>
        </pc:picChg>
        <pc:picChg chg="add">
          <ac:chgData name="Мирослава Бабляк" userId="54d05acceacf589e" providerId="Windows Live" clId="Web-{A1765150-F416-484D-928B-A6FAC525909C}" dt="2022-05-10T20:44:53.251" v="720"/>
          <ac:picMkLst>
            <pc:docMk/>
            <pc:sldMk cId="3001077901" sldId="273"/>
            <ac:picMk id="10" creationId="{6FDF4ADC-C44A-4C41-B974-6F4B3C7223CD}"/>
          </ac:picMkLst>
        </pc:picChg>
        <pc:picChg chg="add">
          <ac:chgData name="Мирослава Бабляк" userId="54d05acceacf589e" providerId="Windows Live" clId="Web-{A1765150-F416-484D-928B-A6FAC525909C}" dt="2022-05-10T20:44:53.251" v="720"/>
          <ac:picMkLst>
            <pc:docMk/>
            <pc:sldMk cId="3001077901" sldId="273"/>
            <ac:picMk id="14" creationId="{292E7AF0-A589-43B3-A1DE-8807EC76976B}"/>
          </ac:picMkLst>
        </pc:picChg>
        <pc:cxnChg chg="add">
          <ac:chgData name="Мирослава Бабляк" userId="54d05acceacf589e" providerId="Windows Live" clId="Web-{A1765150-F416-484D-928B-A6FAC525909C}" dt="2022-05-10T20:44:53.251" v="720"/>
          <ac:cxnSpMkLst>
            <pc:docMk/>
            <pc:sldMk cId="3001077901" sldId="273"/>
            <ac:cxnSpMk id="12" creationId="{89CCCE17-8DAC-44EB-9D15-03C32E7D256F}"/>
          </ac:cxnSpMkLst>
        </pc:cxnChg>
        <pc:cxnChg chg="add">
          <ac:chgData name="Мирослава Бабляк" userId="54d05acceacf589e" providerId="Windows Live" clId="Web-{A1765150-F416-484D-928B-A6FAC525909C}" dt="2022-05-10T20:44:53.251" v="720"/>
          <ac:cxnSpMkLst>
            <pc:docMk/>
            <pc:sldMk cId="3001077901" sldId="273"/>
            <ac:cxnSpMk id="16" creationId="{29BCDD02-D5E3-4D30-8587-66036C8910BF}"/>
          </ac:cxnSpMkLst>
        </pc:cxnChg>
      </pc:sldChg>
      <pc:sldChg chg="addSp modSp new modTransition">
        <pc:chgData name="Мирослава Бабляк" userId="54d05acceacf589e" providerId="Windows Live" clId="Web-{A1765150-F416-484D-928B-A6FAC525909C}" dt="2022-05-10T22:07:45.207" v="1340"/>
        <pc:sldMkLst>
          <pc:docMk/>
          <pc:sldMk cId="316220827" sldId="274"/>
        </pc:sldMkLst>
        <pc:spChg chg="add mod">
          <ac:chgData name="Мирослава Бабляк" userId="54d05acceacf589e" providerId="Windows Live" clId="Web-{A1765150-F416-484D-928B-A6FAC525909C}" dt="2022-05-10T21:14:02.241" v="882" actId="20577"/>
          <ac:spMkLst>
            <pc:docMk/>
            <pc:sldMk cId="316220827" sldId="274"/>
            <ac:spMk id="2" creationId="{7D4C37B8-A722-60A4-4F96-B392BACC4C38}"/>
          </ac:spMkLst>
        </pc:spChg>
        <pc:spChg chg="add mod">
          <ac:chgData name="Мирослава Бабляк" userId="54d05acceacf589e" providerId="Windows Live" clId="Web-{A1765150-F416-484D-928B-A6FAC525909C}" dt="2022-05-10T21:12:23.376" v="837" actId="1076"/>
          <ac:spMkLst>
            <pc:docMk/>
            <pc:sldMk cId="316220827" sldId="274"/>
            <ac:spMk id="3" creationId="{36F2BFAF-302C-493D-872D-C7AABB8EC16D}"/>
          </ac:spMkLst>
        </pc:spChg>
        <pc:picChg chg="add mod">
          <ac:chgData name="Мирослава Бабляк" userId="54d05acceacf589e" providerId="Windows Live" clId="Web-{A1765150-F416-484D-928B-A6FAC525909C}" dt="2022-05-10T21:13:41.615" v="879" actId="1076"/>
          <ac:picMkLst>
            <pc:docMk/>
            <pc:sldMk cId="316220827" sldId="274"/>
            <ac:picMk id="4" creationId="{D4369E4B-7284-E821-C83E-1A7E0BF0E91A}"/>
          </ac:picMkLst>
        </pc:picChg>
        <pc:picChg chg="add mod">
          <ac:chgData name="Мирослава Бабляк" userId="54d05acceacf589e" providerId="Windows Live" clId="Web-{A1765150-F416-484D-928B-A6FAC525909C}" dt="2022-05-10T21:14:13.492" v="885"/>
          <ac:picMkLst>
            <pc:docMk/>
            <pc:sldMk cId="316220827" sldId="274"/>
            <ac:picMk id="5" creationId="{B1F4C2A8-CC63-305D-6089-2BBB33A5C038}"/>
          </ac:picMkLst>
        </pc:picChg>
      </pc:sldChg>
      <pc:sldChg chg="addSp delSp modSp new mod modTransition setBg">
        <pc:chgData name="Мирослава Бабляк" userId="54d05acceacf589e" providerId="Windows Live" clId="Web-{A1765150-F416-484D-928B-A6FAC525909C}" dt="2022-05-10T22:07:45.207" v="1340"/>
        <pc:sldMkLst>
          <pc:docMk/>
          <pc:sldMk cId="1196000397" sldId="275"/>
        </pc:sldMkLst>
        <pc:spChg chg="add mod">
          <ac:chgData name="Мирослава Бабляк" userId="54d05acceacf589e" providerId="Windows Live" clId="Web-{A1765150-F416-484D-928B-A6FAC525909C}" dt="2022-05-10T21:27:46.851" v="1106" actId="20577"/>
          <ac:spMkLst>
            <pc:docMk/>
            <pc:sldMk cId="1196000397" sldId="275"/>
            <ac:spMk id="6" creationId="{1A77DA31-F3AF-DB9D-2ABF-B2B8BDAC203E}"/>
          </ac:spMkLst>
        </pc:spChg>
        <pc:spChg chg="add">
          <ac:chgData name="Мирослава Бабляк" userId="54d05acceacf589e" providerId="Windows Live" clId="Web-{A1765150-F416-484D-928B-A6FAC525909C}" dt="2022-05-10T21:23:31.711" v="1047"/>
          <ac:spMkLst>
            <pc:docMk/>
            <pc:sldMk cId="1196000397" sldId="275"/>
            <ac:spMk id="10" creationId="{DEB4B82D-A989-40D8-A457-F1D9C0345509}"/>
          </ac:spMkLst>
        </pc:spChg>
        <pc:grpChg chg="add">
          <ac:chgData name="Мирослава Бабляк" userId="54d05acceacf589e" providerId="Windows Live" clId="Web-{A1765150-F416-484D-928B-A6FAC525909C}" dt="2022-05-10T21:23:31.711" v="1047"/>
          <ac:grpSpMkLst>
            <pc:docMk/>
            <pc:sldMk cId="1196000397" sldId="275"/>
            <ac:grpSpMk id="14" creationId="{67034349-EB95-4DEC-941A-A5BEB23CCC1B}"/>
          </ac:grpSpMkLst>
        </pc:grpChg>
        <pc:graphicFrameChg chg="add del mod modGraphic">
          <ac:chgData name="Мирослава Бабляк" userId="54d05acceacf589e" providerId="Windows Live" clId="Web-{A1765150-F416-484D-928B-A6FAC525909C}" dt="2022-05-10T21:23:21.242" v="1046"/>
          <ac:graphicFrameMkLst>
            <pc:docMk/>
            <pc:sldMk cId="1196000397" sldId="275"/>
            <ac:graphicFrameMk id="3" creationId="{0650B9C0-4746-47DD-12A6-C97054A41EBF}"/>
          </ac:graphicFrameMkLst>
        </pc:graphicFrameChg>
        <pc:graphicFrameChg chg="add mod modGraphic">
          <ac:chgData name="Мирослава Бабляк" userId="54d05acceacf589e" providerId="Windows Live" clId="Web-{A1765150-F416-484D-928B-A6FAC525909C}" dt="2022-05-10T21:36:02.692" v="1128"/>
          <ac:graphicFrameMkLst>
            <pc:docMk/>
            <pc:sldMk cId="1196000397" sldId="275"/>
            <ac:graphicFrameMk id="5" creationId="{2E17DD29-FEC9-FDF2-E29A-8830BC195034}"/>
          </ac:graphicFrameMkLst>
        </pc:graphicFrameChg>
        <pc:picChg chg="add mod">
          <ac:chgData name="Мирослава Бабляк" userId="54d05acceacf589e" providerId="Windows Live" clId="Web-{A1765150-F416-484D-928B-A6FAC525909C}" dt="2022-05-10T21:35:35.518" v="1112" actId="1076"/>
          <ac:picMkLst>
            <pc:docMk/>
            <pc:sldMk cId="1196000397" sldId="275"/>
            <ac:picMk id="7" creationId="{082524CA-740C-3045-2D5E-EF38B55B0B51}"/>
          </ac:picMkLst>
        </pc:picChg>
        <pc:picChg chg="add">
          <ac:chgData name="Мирослава Бабляк" userId="54d05acceacf589e" providerId="Windows Live" clId="Web-{A1765150-F416-484D-928B-A6FAC525909C}" dt="2022-05-10T21:23:31.711" v="1047"/>
          <ac:picMkLst>
            <pc:docMk/>
            <pc:sldMk cId="1196000397" sldId="275"/>
            <ac:picMk id="12" creationId="{14E99EC7-4ECA-46FD-A4EE-C28A8AC67373}"/>
          </ac:picMkLst>
        </pc:picChg>
      </pc:sldChg>
      <pc:sldChg chg="addSp delSp modSp new mod modTransition setBg setClrOvrMap">
        <pc:chgData name="Мирослава Бабляк" userId="54d05acceacf589e" providerId="Windows Live" clId="Web-{A1765150-F416-484D-928B-A6FAC525909C}" dt="2022-05-10T22:07:45.207" v="1340"/>
        <pc:sldMkLst>
          <pc:docMk/>
          <pc:sldMk cId="3239732084" sldId="276"/>
        </pc:sldMkLst>
        <pc:spChg chg="add del mod">
          <ac:chgData name="Мирослава Бабляк" userId="54d05acceacf589e" providerId="Windows Live" clId="Web-{A1765150-F416-484D-928B-A6FAC525909C}" dt="2022-05-10T21:41:42.774" v="1147"/>
          <ac:spMkLst>
            <pc:docMk/>
            <pc:sldMk cId="3239732084" sldId="276"/>
            <ac:spMk id="2" creationId="{993C2483-D824-A232-47B1-0968CD7893D1}"/>
          </ac:spMkLst>
        </pc:spChg>
        <pc:spChg chg="add mod">
          <ac:chgData name="Мирослава Бабляк" userId="54d05acceacf589e" providerId="Windows Live" clId="Web-{A1765150-F416-484D-928B-A6FAC525909C}" dt="2022-05-10T21:43:53.031" v="1200" actId="20577"/>
          <ac:spMkLst>
            <pc:docMk/>
            <pc:sldMk cId="3239732084" sldId="276"/>
            <ac:spMk id="3" creationId="{292C003D-50B4-A395-C083-5CB097A91033}"/>
          </ac:spMkLst>
        </pc:spChg>
        <pc:spChg chg="add mod">
          <ac:chgData name="Мирослава Бабляк" userId="54d05acceacf589e" providerId="Windows Live" clId="Web-{A1765150-F416-484D-928B-A6FAC525909C}" dt="2022-05-10T21:57:12.874" v="1277" actId="20577"/>
          <ac:spMkLst>
            <pc:docMk/>
            <pc:sldMk cId="3239732084" sldId="276"/>
            <ac:spMk id="4" creationId="{D21AEACC-7BBD-69CA-ED10-2C79FAF3E479}"/>
          </ac:spMkLst>
        </pc:spChg>
        <pc:spChg chg="add">
          <ac:chgData name="Мирослава Бабляк" userId="54d05acceacf589e" providerId="Windows Live" clId="Web-{A1765150-F416-484D-928B-A6FAC525909C}" dt="2022-05-10T21:42:50.668" v="1157"/>
          <ac:spMkLst>
            <pc:docMk/>
            <pc:sldMk cId="3239732084" sldId="276"/>
            <ac:spMk id="8" creationId="{C44B17FE-2E14-47B6-B5A8-4363DE76952D}"/>
          </ac:spMkLst>
        </pc:spChg>
        <pc:spChg chg="add">
          <ac:chgData name="Мирослава Бабляк" userId="54d05acceacf589e" providerId="Windows Live" clId="Web-{A1765150-F416-484D-928B-A6FAC525909C}" dt="2022-05-10T21:42:50.668" v="1157"/>
          <ac:spMkLst>
            <pc:docMk/>
            <pc:sldMk cId="3239732084" sldId="276"/>
            <ac:spMk id="10" creationId="{14E53280-E6EB-47D2-B0BB-78B772DC4B90}"/>
          </ac:spMkLst>
        </pc:spChg>
        <pc:spChg chg="add">
          <ac:chgData name="Мирослава Бабляк" userId="54d05acceacf589e" providerId="Windows Live" clId="Web-{A1765150-F416-484D-928B-A6FAC525909C}" dt="2022-05-10T21:42:50.668" v="1157"/>
          <ac:spMkLst>
            <pc:docMk/>
            <pc:sldMk cId="3239732084" sldId="276"/>
            <ac:spMk id="12" creationId="{E44C4738-31FA-4AA4-9D3A-9B0F0B1F5FBC}"/>
          </ac:spMkLst>
        </pc:spChg>
        <pc:spChg chg="add del">
          <ac:chgData name="Мирослава Бабляк" userId="54d05acceacf589e" providerId="Windows Live" clId="Web-{A1765150-F416-484D-928B-A6FAC525909C}" dt="2022-05-10T21:40:00.127" v="1146"/>
          <ac:spMkLst>
            <pc:docMk/>
            <pc:sldMk cId="3239732084" sldId="276"/>
            <ac:spMk id="13" creationId="{47E4F490-FA76-4FF0-B36A-72B01E11751D}"/>
          </ac:spMkLst>
        </pc:spChg>
        <pc:spChg chg="add">
          <ac:chgData name="Мирослава Бабляк" userId="54d05acceacf589e" providerId="Windows Live" clId="Web-{A1765150-F416-484D-928B-A6FAC525909C}" dt="2022-05-10T21:42:50.668" v="1157"/>
          <ac:spMkLst>
            <pc:docMk/>
            <pc:sldMk cId="3239732084" sldId="276"/>
            <ac:spMk id="14" creationId="{809F3F69-CB9E-4C14-8F9B-7565980C8770}"/>
          </ac:spMkLst>
        </pc:spChg>
        <pc:spChg chg="add del">
          <ac:chgData name="Мирослава Бабляк" userId="54d05acceacf589e" providerId="Windows Live" clId="Web-{A1765150-F416-484D-928B-A6FAC525909C}" dt="2022-05-10T21:40:00.127" v="1146"/>
          <ac:spMkLst>
            <pc:docMk/>
            <pc:sldMk cId="3239732084" sldId="276"/>
            <ac:spMk id="15" creationId="{05C8C51A-4ECF-4857-8298-6C8334C7F885}"/>
          </ac:spMkLst>
        </pc:spChg>
        <pc:spChg chg="add del">
          <ac:chgData name="Мирослава Бабляк" userId="54d05acceacf589e" providerId="Windows Live" clId="Web-{A1765150-F416-484D-928B-A6FAC525909C}" dt="2022-05-10T21:40:00.127" v="1146"/>
          <ac:spMkLst>
            <pc:docMk/>
            <pc:sldMk cId="3239732084" sldId="276"/>
            <ac:spMk id="17" creationId="{A741C46E-A2A6-4DF0-84BD-502A2E56D061}"/>
          </ac:spMkLst>
        </pc:spChg>
        <pc:spChg chg="add del">
          <ac:chgData name="Мирослава Бабляк" userId="54d05acceacf589e" providerId="Windows Live" clId="Web-{A1765150-F416-484D-928B-A6FAC525909C}" dt="2022-05-10T21:40:00.127" v="1146"/>
          <ac:spMkLst>
            <pc:docMk/>
            <pc:sldMk cId="3239732084" sldId="276"/>
            <ac:spMk id="19" creationId="{67CE4C0A-D88E-41BB-8F06-8C0E2604BCDE}"/>
          </ac:spMkLst>
        </pc:spChg>
        <pc:picChg chg="add mod">
          <ac:chgData name="Мирослава Бабляк" userId="54d05acceacf589e" providerId="Windows Live" clId="Web-{A1765150-F416-484D-928B-A6FAC525909C}" dt="2022-05-10T21:56:25.762" v="1273"/>
          <ac:picMkLst>
            <pc:docMk/>
            <pc:sldMk cId="3239732084" sldId="276"/>
            <ac:picMk id="5" creationId="{42023754-6D29-445B-B84A-321B0EFF5B73}"/>
          </ac:picMkLst>
        </pc:picChg>
        <pc:picChg chg="add">
          <ac:chgData name="Мирослава Бабляк" userId="54d05acceacf589e" providerId="Windows Live" clId="Web-{A1765150-F416-484D-928B-A6FAC525909C}" dt="2022-05-10T21:42:50.668" v="1157"/>
          <ac:picMkLst>
            <pc:docMk/>
            <pc:sldMk cId="3239732084" sldId="276"/>
            <ac:picMk id="6" creationId="{8647C337-08BD-45CE-8D33-1DD11A518D06}"/>
          </ac:picMkLst>
        </pc:picChg>
        <pc:picChg chg="add del">
          <ac:chgData name="Мирослава Бабляк" userId="54d05acceacf589e" providerId="Windows Live" clId="Web-{A1765150-F416-484D-928B-A6FAC525909C}" dt="2022-05-10T21:40:00.127" v="1146"/>
          <ac:picMkLst>
            <pc:docMk/>
            <pc:sldMk cId="3239732084" sldId="276"/>
            <ac:picMk id="9" creationId="{8647C337-08BD-45CE-8D33-1DD11A518D06}"/>
          </ac:picMkLst>
        </pc:picChg>
        <pc:cxnChg chg="add">
          <ac:chgData name="Мирослава Бабляк" userId="54d05acceacf589e" providerId="Windows Live" clId="Web-{A1765150-F416-484D-928B-A6FAC525909C}" dt="2022-05-10T21:42:50.668" v="1157"/>
          <ac:cxnSpMkLst>
            <pc:docMk/>
            <pc:sldMk cId="3239732084" sldId="276"/>
            <ac:cxnSpMk id="7" creationId="{620E650A-651E-43C8-98B2-BC8D56A3A833}"/>
          </ac:cxnSpMkLst>
        </pc:cxnChg>
        <pc:cxnChg chg="add del">
          <ac:chgData name="Мирослава Бабляк" userId="54d05acceacf589e" providerId="Windows Live" clId="Web-{A1765150-F416-484D-928B-A6FAC525909C}" dt="2022-05-10T21:40:00.127" v="1146"/>
          <ac:cxnSpMkLst>
            <pc:docMk/>
            <pc:sldMk cId="3239732084" sldId="276"/>
            <ac:cxnSpMk id="11" creationId="{620E650A-651E-43C8-98B2-BC8D56A3A833}"/>
          </ac:cxnSpMkLst>
        </pc:cxnChg>
      </pc:sldChg>
      <pc:sldMasterChg chg="modTransition modSldLayout">
        <pc:chgData name="Мирослава Бабляк" userId="54d05acceacf589e" providerId="Windows Live" clId="Web-{A1765150-F416-484D-928B-A6FAC525909C}" dt="2022-05-10T22:07:45.207" v="1340"/>
        <pc:sldMasterMkLst>
          <pc:docMk/>
          <pc:sldMasterMk cId="2575872705" sldId="2147483774"/>
        </pc:sldMasterMkLst>
        <pc:sldLayoutChg chg="modTransition">
          <pc:chgData name="Мирослава Бабляк" userId="54d05acceacf589e" providerId="Windows Live" clId="Web-{A1765150-F416-484D-928B-A6FAC525909C}" dt="2022-05-10T22:07:45.207" v="1340"/>
          <pc:sldLayoutMkLst>
            <pc:docMk/>
            <pc:sldMasterMk cId="2575872705" sldId="2147483774"/>
            <pc:sldLayoutMk cId="2341247094" sldId="2147483775"/>
          </pc:sldLayoutMkLst>
        </pc:sldLayoutChg>
        <pc:sldLayoutChg chg="modTransition">
          <pc:chgData name="Мирослава Бабляк" userId="54d05acceacf589e" providerId="Windows Live" clId="Web-{A1765150-F416-484D-928B-A6FAC525909C}" dt="2022-05-10T22:07:45.207" v="1340"/>
          <pc:sldLayoutMkLst>
            <pc:docMk/>
            <pc:sldMasterMk cId="2575872705" sldId="2147483774"/>
            <pc:sldLayoutMk cId="2182385403" sldId="2147483776"/>
          </pc:sldLayoutMkLst>
        </pc:sldLayoutChg>
        <pc:sldLayoutChg chg="modTransition">
          <pc:chgData name="Мирослава Бабляк" userId="54d05acceacf589e" providerId="Windows Live" clId="Web-{A1765150-F416-484D-928B-A6FAC525909C}" dt="2022-05-10T22:07:45.207" v="1340"/>
          <pc:sldLayoutMkLst>
            <pc:docMk/>
            <pc:sldMasterMk cId="2575872705" sldId="2147483774"/>
            <pc:sldLayoutMk cId="2123683277" sldId="2147483777"/>
          </pc:sldLayoutMkLst>
        </pc:sldLayoutChg>
        <pc:sldLayoutChg chg="modTransition">
          <pc:chgData name="Мирослава Бабляк" userId="54d05acceacf589e" providerId="Windows Live" clId="Web-{A1765150-F416-484D-928B-A6FAC525909C}" dt="2022-05-10T22:07:45.207" v="1340"/>
          <pc:sldLayoutMkLst>
            <pc:docMk/>
            <pc:sldMasterMk cId="2575872705" sldId="2147483774"/>
            <pc:sldLayoutMk cId="4278463246" sldId="2147483778"/>
          </pc:sldLayoutMkLst>
        </pc:sldLayoutChg>
        <pc:sldLayoutChg chg="modTransition">
          <pc:chgData name="Мирослава Бабляк" userId="54d05acceacf589e" providerId="Windows Live" clId="Web-{A1765150-F416-484D-928B-A6FAC525909C}" dt="2022-05-10T22:07:45.207" v="1340"/>
          <pc:sldLayoutMkLst>
            <pc:docMk/>
            <pc:sldMasterMk cId="2575872705" sldId="2147483774"/>
            <pc:sldLayoutMk cId="2822481695" sldId="2147483779"/>
          </pc:sldLayoutMkLst>
        </pc:sldLayoutChg>
        <pc:sldLayoutChg chg="modTransition">
          <pc:chgData name="Мирослава Бабляк" userId="54d05acceacf589e" providerId="Windows Live" clId="Web-{A1765150-F416-484D-928B-A6FAC525909C}" dt="2022-05-10T22:07:45.207" v="1340"/>
          <pc:sldLayoutMkLst>
            <pc:docMk/>
            <pc:sldMasterMk cId="2575872705" sldId="2147483774"/>
            <pc:sldLayoutMk cId="3689795360" sldId="2147483780"/>
          </pc:sldLayoutMkLst>
        </pc:sldLayoutChg>
        <pc:sldLayoutChg chg="modTransition">
          <pc:chgData name="Мирослава Бабляк" userId="54d05acceacf589e" providerId="Windows Live" clId="Web-{A1765150-F416-484D-928B-A6FAC525909C}" dt="2022-05-10T22:07:45.207" v="1340"/>
          <pc:sldLayoutMkLst>
            <pc:docMk/>
            <pc:sldMasterMk cId="2575872705" sldId="2147483774"/>
            <pc:sldLayoutMk cId="1381536093" sldId="2147483781"/>
          </pc:sldLayoutMkLst>
        </pc:sldLayoutChg>
        <pc:sldLayoutChg chg="modTransition">
          <pc:chgData name="Мирослава Бабляк" userId="54d05acceacf589e" providerId="Windows Live" clId="Web-{A1765150-F416-484D-928B-A6FAC525909C}" dt="2022-05-10T22:07:45.207" v="1340"/>
          <pc:sldLayoutMkLst>
            <pc:docMk/>
            <pc:sldMasterMk cId="2575872705" sldId="2147483774"/>
            <pc:sldLayoutMk cId="1365635430" sldId="2147483782"/>
          </pc:sldLayoutMkLst>
        </pc:sldLayoutChg>
        <pc:sldLayoutChg chg="modTransition">
          <pc:chgData name="Мирослава Бабляк" userId="54d05acceacf589e" providerId="Windows Live" clId="Web-{A1765150-F416-484D-928B-A6FAC525909C}" dt="2022-05-10T22:07:45.207" v="1340"/>
          <pc:sldLayoutMkLst>
            <pc:docMk/>
            <pc:sldMasterMk cId="2575872705" sldId="2147483774"/>
            <pc:sldLayoutMk cId="2566620762" sldId="2147483783"/>
          </pc:sldLayoutMkLst>
        </pc:sldLayoutChg>
        <pc:sldLayoutChg chg="modTransition">
          <pc:chgData name="Мирослава Бабляк" userId="54d05acceacf589e" providerId="Windows Live" clId="Web-{A1765150-F416-484D-928B-A6FAC525909C}" dt="2022-05-10T22:07:45.207" v="1340"/>
          <pc:sldLayoutMkLst>
            <pc:docMk/>
            <pc:sldMasterMk cId="2575872705" sldId="2147483774"/>
            <pc:sldLayoutMk cId="3454108008" sldId="2147483784"/>
          </pc:sldLayoutMkLst>
        </pc:sldLayoutChg>
        <pc:sldLayoutChg chg="modTransition">
          <pc:chgData name="Мирослава Бабляк" userId="54d05acceacf589e" providerId="Windows Live" clId="Web-{A1765150-F416-484D-928B-A6FAC525909C}" dt="2022-05-10T22:07:45.207" v="1340"/>
          <pc:sldLayoutMkLst>
            <pc:docMk/>
            <pc:sldMasterMk cId="2575872705" sldId="2147483774"/>
            <pc:sldLayoutMk cId="4220632030" sldId="2147483785"/>
          </pc:sldLayoutMkLst>
        </pc:sldLayoutChg>
        <pc:sldLayoutChg chg="modTransition">
          <pc:chgData name="Мирослава Бабляк" userId="54d05acceacf589e" providerId="Windows Live" clId="Web-{A1765150-F416-484D-928B-A6FAC525909C}" dt="2022-05-10T22:07:45.207" v="1340"/>
          <pc:sldLayoutMkLst>
            <pc:docMk/>
            <pc:sldMasterMk cId="2575872705" sldId="2147483774"/>
            <pc:sldLayoutMk cId="2353444720" sldId="2147483786"/>
          </pc:sldLayoutMkLst>
        </pc:sldLayoutChg>
        <pc:sldLayoutChg chg="modTransition">
          <pc:chgData name="Мирослава Бабляк" userId="54d05acceacf589e" providerId="Windows Live" clId="Web-{A1765150-F416-484D-928B-A6FAC525909C}" dt="2022-05-10T22:07:45.207" v="1340"/>
          <pc:sldLayoutMkLst>
            <pc:docMk/>
            <pc:sldMasterMk cId="2575872705" sldId="2147483774"/>
            <pc:sldLayoutMk cId="774966014" sldId="2147483787"/>
          </pc:sldLayoutMkLst>
        </pc:sldLayoutChg>
        <pc:sldLayoutChg chg="modTransition">
          <pc:chgData name="Мирослава Бабляк" userId="54d05acceacf589e" providerId="Windows Live" clId="Web-{A1765150-F416-484D-928B-A6FAC525909C}" dt="2022-05-10T22:07:45.207" v="1340"/>
          <pc:sldLayoutMkLst>
            <pc:docMk/>
            <pc:sldMasterMk cId="2575872705" sldId="2147483774"/>
            <pc:sldLayoutMk cId="2179794892" sldId="2147483788"/>
          </pc:sldLayoutMkLst>
        </pc:sldLayoutChg>
        <pc:sldLayoutChg chg="modTransition">
          <pc:chgData name="Мирослава Бабляк" userId="54d05acceacf589e" providerId="Windows Live" clId="Web-{A1765150-F416-484D-928B-A6FAC525909C}" dt="2022-05-10T22:07:45.207" v="1340"/>
          <pc:sldLayoutMkLst>
            <pc:docMk/>
            <pc:sldMasterMk cId="2575872705" sldId="2147483774"/>
            <pc:sldLayoutMk cId="855838051" sldId="2147483789"/>
          </pc:sldLayoutMkLst>
        </pc:sldLayoutChg>
        <pc:sldLayoutChg chg="modTransition">
          <pc:chgData name="Мирослава Бабляк" userId="54d05acceacf589e" providerId="Windows Live" clId="Web-{A1765150-F416-484D-928B-A6FAC525909C}" dt="2022-05-10T22:07:45.207" v="1340"/>
          <pc:sldLayoutMkLst>
            <pc:docMk/>
            <pc:sldMasterMk cId="2575872705" sldId="2147483774"/>
            <pc:sldLayoutMk cId="3974834252" sldId="2147483790"/>
          </pc:sldLayoutMkLst>
        </pc:sldLayoutChg>
        <pc:sldLayoutChg chg="modTransition">
          <pc:chgData name="Мирослава Бабляк" userId="54d05acceacf589e" providerId="Windows Live" clId="Web-{A1765150-F416-484D-928B-A6FAC525909C}" dt="2022-05-10T22:07:45.207" v="1340"/>
          <pc:sldLayoutMkLst>
            <pc:docMk/>
            <pc:sldMasterMk cId="2575872705" sldId="2147483774"/>
            <pc:sldLayoutMk cId="3358957065" sldId="2147483791"/>
          </pc:sldLayoutMkLst>
        </pc:sldLayoutChg>
      </pc:sldMasterChg>
    </pc:docChg>
  </pc:docChgLst>
  <pc:docChgLst>
    <pc:chgData name="Мирослава Бабляк" userId="54d05acceacf589e" providerId="Windows Live" clId="Web-{A9978F6A-7EFE-40D1-BAD5-9DBC50B632C4}"/>
    <pc:docChg chg="modSld modMainMaster">
      <pc:chgData name="Мирослава Бабляк" userId="54d05acceacf589e" providerId="Windows Live" clId="Web-{A9978F6A-7EFE-40D1-BAD5-9DBC50B632C4}" dt="2022-05-11T07:47:38.529" v="147" actId="20577"/>
      <pc:docMkLst>
        <pc:docMk/>
      </pc:docMkLst>
      <pc:sldChg chg="modSp modTransition">
        <pc:chgData name="Мирослава Бабляк" userId="54d05acceacf589e" providerId="Windows Live" clId="Web-{A9978F6A-7EFE-40D1-BAD5-9DBC50B632C4}" dt="2022-05-11T07:15:17.883" v="5" actId="20577"/>
        <pc:sldMkLst>
          <pc:docMk/>
          <pc:sldMk cId="3930024240" sldId="256"/>
        </pc:sldMkLst>
        <pc:spChg chg="mod">
          <ac:chgData name="Мирослава Бабляк" userId="54d05acceacf589e" providerId="Windows Live" clId="Web-{A9978F6A-7EFE-40D1-BAD5-9DBC50B632C4}" dt="2022-05-11T07:15:17.883" v="5" actId="20577"/>
          <ac:spMkLst>
            <pc:docMk/>
            <pc:sldMk cId="3930024240" sldId="256"/>
            <ac:spMk id="2" creationId="{00000000-0000-0000-0000-000000000000}"/>
          </ac:spMkLst>
        </pc:spChg>
      </pc:sldChg>
      <pc:sldChg chg="modSp modTransition">
        <pc:chgData name="Мирослава Бабляк" userId="54d05acceacf589e" providerId="Windows Live" clId="Web-{A9978F6A-7EFE-40D1-BAD5-9DBC50B632C4}" dt="2022-05-11T07:47:38.529" v="147" actId="20577"/>
        <pc:sldMkLst>
          <pc:docMk/>
          <pc:sldMk cId="2578833176" sldId="257"/>
        </pc:sldMkLst>
        <pc:spChg chg="mod">
          <ac:chgData name="Мирослава Бабляк" userId="54d05acceacf589e" providerId="Windows Live" clId="Web-{A9978F6A-7EFE-40D1-BAD5-9DBC50B632C4}" dt="2022-05-11T07:47:38.529" v="147" actId="20577"/>
          <ac:spMkLst>
            <pc:docMk/>
            <pc:sldMk cId="2578833176" sldId="257"/>
            <ac:spMk id="3" creationId="{A1A75894-EA65-3494-D0C5-FBAC1C69EC8F}"/>
          </ac:spMkLst>
        </pc:spChg>
      </pc:sldChg>
      <pc:sldChg chg="modTransition">
        <pc:chgData name="Мирослава Бабляк" userId="54d05acceacf589e" providerId="Windows Live" clId="Web-{A9978F6A-7EFE-40D1-BAD5-9DBC50B632C4}" dt="2022-05-11T07:08:16.265" v="1"/>
        <pc:sldMkLst>
          <pc:docMk/>
          <pc:sldMk cId="2438119775" sldId="260"/>
        </pc:sldMkLst>
      </pc:sldChg>
      <pc:sldChg chg="modTransition">
        <pc:chgData name="Мирослава Бабляк" userId="54d05acceacf589e" providerId="Windows Live" clId="Web-{A9978F6A-7EFE-40D1-BAD5-9DBC50B632C4}" dt="2022-05-11T07:08:16.265" v="1"/>
        <pc:sldMkLst>
          <pc:docMk/>
          <pc:sldMk cId="2217725839" sldId="261"/>
        </pc:sldMkLst>
      </pc:sldChg>
      <pc:sldChg chg="modSp modTransition">
        <pc:chgData name="Мирослава Бабляк" userId="54d05acceacf589e" providerId="Windows Live" clId="Web-{A9978F6A-7EFE-40D1-BAD5-9DBC50B632C4}" dt="2022-05-11T07:44:34.080" v="140" actId="20577"/>
        <pc:sldMkLst>
          <pc:docMk/>
          <pc:sldMk cId="2393890866" sldId="262"/>
        </pc:sldMkLst>
        <pc:spChg chg="mod">
          <ac:chgData name="Мирослава Бабляк" userId="54d05acceacf589e" providerId="Windows Live" clId="Web-{A9978F6A-7EFE-40D1-BAD5-9DBC50B632C4}" dt="2022-05-11T07:44:34.080" v="140" actId="20577"/>
          <ac:spMkLst>
            <pc:docMk/>
            <pc:sldMk cId="2393890866" sldId="262"/>
            <ac:spMk id="3" creationId="{786BB9F1-DA62-29A1-D233-C61A2BF748F2}"/>
          </ac:spMkLst>
        </pc:spChg>
      </pc:sldChg>
      <pc:sldChg chg="modTransition">
        <pc:chgData name="Мирослава Бабляк" userId="54d05acceacf589e" providerId="Windows Live" clId="Web-{A9978F6A-7EFE-40D1-BAD5-9DBC50B632C4}" dt="2022-05-11T07:08:16.265" v="1"/>
        <pc:sldMkLst>
          <pc:docMk/>
          <pc:sldMk cId="1155234368" sldId="265"/>
        </pc:sldMkLst>
      </pc:sldChg>
      <pc:sldChg chg="modSp modTransition">
        <pc:chgData name="Мирослава Бабляк" userId="54d05acceacf589e" providerId="Windows Live" clId="Web-{A9978F6A-7EFE-40D1-BAD5-9DBC50B632C4}" dt="2022-05-11T07:43:42.405" v="127" actId="20577"/>
        <pc:sldMkLst>
          <pc:docMk/>
          <pc:sldMk cId="1998718429" sldId="266"/>
        </pc:sldMkLst>
        <pc:spChg chg="mod">
          <ac:chgData name="Мирослава Бабляк" userId="54d05acceacf589e" providerId="Windows Live" clId="Web-{A9978F6A-7EFE-40D1-BAD5-9DBC50B632C4}" dt="2022-05-11T07:43:42.405" v="127" actId="20577"/>
          <ac:spMkLst>
            <pc:docMk/>
            <pc:sldMk cId="1998718429" sldId="266"/>
            <ac:spMk id="2" creationId="{E05E1674-8E80-3602-A000-BA8DF3C9CD58}"/>
          </ac:spMkLst>
        </pc:spChg>
      </pc:sldChg>
      <pc:sldChg chg="modSp modTransition">
        <pc:chgData name="Мирослава Бабляк" userId="54d05acceacf589e" providerId="Windows Live" clId="Web-{A9978F6A-7EFE-40D1-BAD5-9DBC50B632C4}" dt="2022-05-11T07:43:19.310" v="117" actId="20577"/>
        <pc:sldMkLst>
          <pc:docMk/>
          <pc:sldMk cId="1694373187" sldId="267"/>
        </pc:sldMkLst>
        <pc:spChg chg="mod">
          <ac:chgData name="Мирослава Бабляк" userId="54d05acceacf589e" providerId="Windows Live" clId="Web-{A9978F6A-7EFE-40D1-BAD5-9DBC50B632C4}" dt="2022-05-11T07:43:19.310" v="117" actId="20577"/>
          <ac:spMkLst>
            <pc:docMk/>
            <pc:sldMk cId="1694373187" sldId="267"/>
            <ac:spMk id="2" creationId="{F3D46C06-121D-1C3B-E565-EA0D00F6E630}"/>
          </ac:spMkLst>
        </pc:spChg>
      </pc:sldChg>
      <pc:sldChg chg="modTransition">
        <pc:chgData name="Мирослава Бабляк" userId="54d05acceacf589e" providerId="Windows Live" clId="Web-{A9978F6A-7EFE-40D1-BAD5-9DBC50B632C4}" dt="2022-05-11T07:08:16.265" v="1"/>
        <pc:sldMkLst>
          <pc:docMk/>
          <pc:sldMk cId="3983352418" sldId="269"/>
        </pc:sldMkLst>
      </pc:sldChg>
      <pc:sldChg chg="modSp modTransition">
        <pc:chgData name="Мирослава Бабляк" userId="54d05acceacf589e" providerId="Windows Live" clId="Web-{A9978F6A-7EFE-40D1-BAD5-9DBC50B632C4}" dt="2022-05-11T07:08:39.688" v="2" actId="14100"/>
        <pc:sldMkLst>
          <pc:docMk/>
          <pc:sldMk cId="2501503873" sldId="270"/>
        </pc:sldMkLst>
        <pc:spChg chg="mod">
          <ac:chgData name="Мирослава Бабляк" userId="54d05acceacf589e" providerId="Windows Live" clId="Web-{A9978F6A-7EFE-40D1-BAD5-9DBC50B632C4}" dt="2022-05-11T07:08:39.688" v="2" actId="14100"/>
          <ac:spMkLst>
            <pc:docMk/>
            <pc:sldMk cId="2501503873" sldId="270"/>
            <ac:spMk id="3" creationId="{1CC7E318-907F-A816-A836-990B32710926}"/>
          </ac:spMkLst>
        </pc:spChg>
      </pc:sldChg>
      <pc:sldChg chg="modTransition">
        <pc:chgData name="Мирослава Бабляк" userId="54d05acceacf589e" providerId="Windows Live" clId="Web-{A9978F6A-7EFE-40D1-BAD5-9DBC50B632C4}" dt="2022-05-11T07:08:16.265" v="1"/>
        <pc:sldMkLst>
          <pc:docMk/>
          <pc:sldMk cId="2540604608" sldId="271"/>
        </pc:sldMkLst>
      </pc:sldChg>
      <pc:sldChg chg="modTransition">
        <pc:chgData name="Мирослава Бабляк" userId="54d05acceacf589e" providerId="Windows Live" clId="Web-{A9978F6A-7EFE-40D1-BAD5-9DBC50B632C4}" dt="2022-05-11T07:08:16.265" v="1"/>
        <pc:sldMkLst>
          <pc:docMk/>
          <pc:sldMk cId="1417214317" sldId="272"/>
        </pc:sldMkLst>
      </pc:sldChg>
      <pc:sldChg chg="modTransition">
        <pc:chgData name="Мирослава Бабляк" userId="54d05acceacf589e" providerId="Windows Live" clId="Web-{A9978F6A-7EFE-40D1-BAD5-9DBC50B632C4}" dt="2022-05-11T07:08:16.265" v="1"/>
        <pc:sldMkLst>
          <pc:docMk/>
          <pc:sldMk cId="3001077901" sldId="273"/>
        </pc:sldMkLst>
      </pc:sldChg>
      <pc:sldChg chg="modSp modTransition">
        <pc:chgData name="Мирослава Бабляк" userId="54d05acceacf589e" providerId="Windows Live" clId="Web-{A9978F6A-7EFE-40D1-BAD5-9DBC50B632C4}" dt="2022-05-11T07:41:39.258" v="99" actId="14100"/>
        <pc:sldMkLst>
          <pc:docMk/>
          <pc:sldMk cId="316220827" sldId="274"/>
        </pc:sldMkLst>
        <pc:spChg chg="mod">
          <ac:chgData name="Мирослава Бабляк" userId="54d05acceacf589e" providerId="Windows Live" clId="Web-{A9978F6A-7EFE-40D1-BAD5-9DBC50B632C4}" dt="2022-05-11T07:40:20.144" v="48" actId="20577"/>
          <ac:spMkLst>
            <pc:docMk/>
            <pc:sldMk cId="316220827" sldId="274"/>
            <ac:spMk id="2" creationId="{7D4C37B8-A722-60A4-4F96-B392BACC4C38}"/>
          </ac:spMkLst>
        </pc:spChg>
        <pc:spChg chg="mod">
          <ac:chgData name="Мирослава Бабляк" userId="54d05acceacf589e" providerId="Windows Live" clId="Web-{A9978F6A-7EFE-40D1-BAD5-9DBC50B632C4}" dt="2022-05-11T07:41:24.475" v="94" actId="20577"/>
          <ac:spMkLst>
            <pc:docMk/>
            <pc:sldMk cId="316220827" sldId="274"/>
            <ac:spMk id="3" creationId="{36F2BFAF-302C-493D-872D-C7AABB8EC16D}"/>
          </ac:spMkLst>
        </pc:spChg>
        <pc:picChg chg="mod">
          <ac:chgData name="Мирослава Бабляк" userId="54d05acceacf589e" providerId="Windows Live" clId="Web-{A9978F6A-7EFE-40D1-BAD5-9DBC50B632C4}" dt="2022-05-11T07:41:39.258" v="99" actId="14100"/>
          <ac:picMkLst>
            <pc:docMk/>
            <pc:sldMk cId="316220827" sldId="274"/>
            <ac:picMk id="5" creationId="{B1F4C2A8-CC63-305D-6089-2BBB33A5C038}"/>
          </ac:picMkLst>
        </pc:picChg>
      </pc:sldChg>
      <pc:sldChg chg="modSp modTransition">
        <pc:chgData name="Мирослава Бабляк" userId="54d05acceacf589e" providerId="Windows Live" clId="Web-{A9978F6A-7EFE-40D1-BAD5-9DBC50B632C4}" dt="2022-05-11T07:39:11.577" v="32"/>
        <pc:sldMkLst>
          <pc:docMk/>
          <pc:sldMk cId="1196000397" sldId="275"/>
        </pc:sldMkLst>
        <pc:graphicFrameChg chg="mod modGraphic">
          <ac:chgData name="Мирослава Бабляк" userId="54d05acceacf589e" providerId="Windows Live" clId="Web-{A9978F6A-7EFE-40D1-BAD5-9DBC50B632C4}" dt="2022-05-11T07:38:17.511" v="28"/>
          <ac:graphicFrameMkLst>
            <pc:docMk/>
            <pc:sldMk cId="1196000397" sldId="275"/>
            <ac:graphicFrameMk id="5" creationId="{2E17DD29-FEC9-FDF2-E29A-8830BC195034}"/>
          </ac:graphicFrameMkLst>
        </pc:graphicFrameChg>
        <pc:picChg chg="mod modCrop">
          <ac:chgData name="Мирослава Бабляк" userId="54d05acceacf589e" providerId="Windows Live" clId="Web-{A9978F6A-7EFE-40D1-BAD5-9DBC50B632C4}" dt="2022-05-11T07:39:11.577" v="32"/>
          <ac:picMkLst>
            <pc:docMk/>
            <pc:sldMk cId="1196000397" sldId="275"/>
            <ac:picMk id="7" creationId="{082524CA-740C-3045-2D5E-EF38B55B0B51}"/>
          </ac:picMkLst>
        </pc:picChg>
      </pc:sldChg>
      <pc:sldChg chg="modSp modTransition">
        <pc:chgData name="Мирослава Бабляк" userId="54d05acceacf589e" providerId="Windows Live" clId="Web-{A9978F6A-7EFE-40D1-BAD5-9DBC50B632C4}" dt="2022-05-11T07:37:46.791" v="8" actId="20577"/>
        <pc:sldMkLst>
          <pc:docMk/>
          <pc:sldMk cId="3239732084" sldId="276"/>
        </pc:sldMkLst>
        <pc:spChg chg="mod">
          <ac:chgData name="Мирослава Бабляк" userId="54d05acceacf589e" providerId="Windows Live" clId="Web-{A9978F6A-7EFE-40D1-BAD5-9DBC50B632C4}" dt="2022-05-11T07:37:46.791" v="8" actId="20577"/>
          <ac:spMkLst>
            <pc:docMk/>
            <pc:sldMk cId="3239732084" sldId="276"/>
            <ac:spMk id="4" creationId="{D21AEACC-7BBD-69CA-ED10-2C79FAF3E479}"/>
          </ac:spMkLst>
        </pc:spChg>
      </pc:sldChg>
      <pc:sldMasterChg chg="modTransition modSldLayout">
        <pc:chgData name="Мирослава Бабляк" userId="54d05acceacf589e" providerId="Windows Live" clId="Web-{A9978F6A-7EFE-40D1-BAD5-9DBC50B632C4}" dt="2022-05-11T07:08:16.265" v="1"/>
        <pc:sldMasterMkLst>
          <pc:docMk/>
          <pc:sldMasterMk cId="2575872705" sldId="2147483774"/>
        </pc:sldMasterMkLst>
        <pc:sldLayoutChg chg="modTransition">
          <pc:chgData name="Мирослава Бабляк" userId="54d05acceacf589e" providerId="Windows Live" clId="Web-{A9978F6A-7EFE-40D1-BAD5-9DBC50B632C4}" dt="2022-05-11T07:08:16.265" v="1"/>
          <pc:sldLayoutMkLst>
            <pc:docMk/>
            <pc:sldMasterMk cId="2575872705" sldId="2147483774"/>
            <pc:sldLayoutMk cId="2341247094" sldId="2147483775"/>
          </pc:sldLayoutMkLst>
        </pc:sldLayoutChg>
        <pc:sldLayoutChg chg="modTransition">
          <pc:chgData name="Мирослава Бабляк" userId="54d05acceacf589e" providerId="Windows Live" clId="Web-{A9978F6A-7EFE-40D1-BAD5-9DBC50B632C4}" dt="2022-05-11T07:08:16.265" v="1"/>
          <pc:sldLayoutMkLst>
            <pc:docMk/>
            <pc:sldMasterMk cId="2575872705" sldId="2147483774"/>
            <pc:sldLayoutMk cId="2182385403" sldId="2147483776"/>
          </pc:sldLayoutMkLst>
        </pc:sldLayoutChg>
        <pc:sldLayoutChg chg="modTransition">
          <pc:chgData name="Мирослава Бабляк" userId="54d05acceacf589e" providerId="Windows Live" clId="Web-{A9978F6A-7EFE-40D1-BAD5-9DBC50B632C4}" dt="2022-05-11T07:08:16.265" v="1"/>
          <pc:sldLayoutMkLst>
            <pc:docMk/>
            <pc:sldMasterMk cId="2575872705" sldId="2147483774"/>
            <pc:sldLayoutMk cId="2123683277" sldId="2147483777"/>
          </pc:sldLayoutMkLst>
        </pc:sldLayoutChg>
        <pc:sldLayoutChg chg="modTransition">
          <pc:chgData name="Мирослава Бабляк" userId="54d05acceacf589e" providerId="Windows Live" clId="Web-{A9978F6A-7EFE-40D1-BAD5-9DBC50B632C4}" dt="2022-05-11T07:08:16.265" v="1"/>
          <pc:sldLayoutMkLst>
            <pc:docMk/>
            <pc:sldMasterMk cId="2575872705" sldId="2147483774"/>
            <pc:sldLayoutMk cId="4278463246" sldId="2147483778"/>
          </pc:sldLayoutMkLst>
        </pc:sldLayoutChg>
        <pc:sldLayoutChg chg="modTransition">
          <pc:chgData name="Мирослава Бабляк" userId="54d05acceacf589e" providerId="Windows Live" clId="Web-{A9978F6A-7EFE-40D1-BAD5-9DBC50B632C4}" dt="2022-05-11T07:08:16.265" v="1"/>
          <pc:sldLayoutMkLst>
            <pc:docMk/>
            <pc:sldMasterMk cId="2575872705" sldId="2147483774"/>
            <pc:sldLayoutMk cId="2822481695" sldId="2147483779"/>
          </pc:sldLayoutMkLst>
        </pc:sldLayoutChg>
        <pc:sldLayoutChg chg="modTransition">
          <pc:chgData name="Мирослава Бабляк" userId="54d05acceacf589e" providerId="Windows Live" clId="Web-{A9978F6A-7EFE-40D1-BAD5-9DBC50B632C4}" dt="2022-05-11T07:08:16.265" v="1"/>
          <pc:sldLayoutMkLst>
            <pc:docMk/>
            <pc:sldMasterMk cId="2575872705" sldId="2147483774"/>
            <pc:sldLayoutMk cId="3689795360" sldId="2147483780"/>
          </pc:sldLayoutMkLst>
        </pc:sldLayoutChg>
        <pc:sldLayoutChg chg="modTransition">
          <pc:chgData name="Мирослава Бабляк" userId="54d05acceacf589e" providerId="Windows Live" clId="Web-{A9978F6A-7EFE-40D1-BAD5-9DBC50B632C4}" dt="2022-05-11T07:08:16.265" v="1"/>
          <pc:sldLayoutMkLst>
            <pc:docMk/>
            <pc:sldMasterMk cId="2575872705" sldId="2147483774"/>
            <pc:sldLayoutMk cId="1381536093" sldId="2147483781"/>
          </pc:sldLayoutMkLst>
        </pc:sldLayoutChg>
        <pc:sldLayoutChg chg="modTransition">
          <pc:chgData name="Мирослава Бабляк" userId="54d05acceacf589e" providerId="Windows Live" clId="Web-{A9978F6A-7EFE-40D1-BAD5-9DBC50B632C4}" dt="2022-05-11T07:08:16.265" v="1"/>
          <pc:sldLayoutMkLst>
            <pc:docMk/>
            <pc:sldMasterMk cId="2575872705" sldId="2147483774"/>
            <pc:sldLayoutMk cId="1365635430" sldId="2147483782"/>
          </pc:sldLayoutMkLst>
        </pc:sldLayoutChg>
        <pc:sldLayoutChg chg="modTransition">
          <pc:chgData name="Мирослава Бабляк" userId="54d05acceacf589e" providerId="Windows Live" clId="Web-{A9978F6A-7EFE-40D1-BAD5-9DBC50B632C4}" dt="2022-05-11T07:08:16.265" v="1"/>
          <pc:sldLayoutMkLst>
            <pc:docMk/>
            <pc:sldMasterMk cId="2575872705" sldId="2147483774"/>
            <pc:sldLayoutMk cId="2566620762" sldId="2147483783"/>
          </pc:sldLayoutMkLst>
        </pc:sldLayoutChg>
        <pc:sldLayoutChg chg="modTransition">
          <pc:chgData name="Мирослава Бабляк" userId="54d05acceacf589e" providerId="Windows Live" clId="Web-{A9978F6A-7EFE-40D1-BAD5-9DBC50B632C4}" dt="2022-05-11T07:08:16.265" v="1"/>
          <pc:sldLayoutMkLst>
            <pc:docMk/>
            <pc:sldMasterMk cId="2575872705" sldId="2147483774"/>
            <pc:sldLayoutMk cId="3454108008" sldId="2147483784"/>
          </pc:sldLayoutMkLst>
        </pc:sldLayoutChg>
        <pc:sldLayoutChg chg="modTransition">
          <pc:chgData name="Мирослава Бабляк" userId="54d05acceacf589e" providerId="Windows Live" clId="Web-{A9978F6A-7EFE-40D1-BAD5-9DBC50B632C4}" dt="2022-05-11T07:08:16.265" v="1"/>
          <pc:sldLayoutMkLst>
            <pc:docMk/>
            <pc:sldMasterMk cId="2575872705" sldId="2147483774"/>
            <pc:sldLayoutMk cId="4220632030" sldId="2147483785"/>
          </pc:sldLayoutMkLst>
        </pc:sldLayoutChg>
        <pc:sldLayoutChg chg="modTransition">
          <pc:chgData name="Мирослава Бабляк" userId="54d05acceacf589e" providerId="Windows Live" clId="Web-{A9978F6A-7EFE-40D1-BAD5-9DBC50B632C4}" dt="2022-05-11T07:08:16.265" v="1"/>
          <pc:sldLayoutMkLst>
            <pc:docMk/>
            <pc:sldMasterMk cId="2575872705" sldId="2147483774"/>
            <pc:sldLayoutMk cId="2353444720" sldId="2147483786"/>
          </pc:sldLayoutMkLst>
        </pc:sldLayoutChg>
        <pc:sldLayoutChg chg="modTransition">
          <pc:chgData name="Мирослава Бабляк" userId="54d05acceacf589e" providerId="Windows Live" clId="Web-{A9978F6A-7EFE-40D1-BAD5-9DBC50B632C4}" dt="2022-05-11T07:08:16.265" v="1"/>
          <pc:sldLayoutMkLst>
            <pc:docMk/>
            <pc:sldMasterMk cId="2575872705" sldId="2147483774"/>
            <pc:sldLayoutMk cId="774966014" sldId="2147483787"/>
          </pc:sldLayoutMkLst>
        </pc:sldLayoutChg>
        <pc:sldLayoutChg chg="modTransition">
          <pc:chgData name="Мирослава Бабляк" userId="54d05acceacf589e" providerId="Windows Live" clId="Web-{A9978F6A-7EFE-40D1-BAD5-9DBC50B632C4}" dt="2022-05-11T07:08:16.265" v="1"/>
          <pc:sldLayoutMkLst>
            <pc:docMk/>
            <pc:sldMasterMk cId="2575872705" sldId="2147483774"/>
            <pc:sldLayoutMk cId="2179794892" sldId="2147483788"/>
          </pc:sldLayoutMkLst>
        </pc:sldLayoutChg>
        <pc:sldLayoutChg chg="modTransition">
          <pc:chgData name="Мирослава Бабляк" userId="54d05acceacf589e" providerId="Windows Live" clId="Web-{A9978F6A-7EFE-40D1-BAD5-9DBC50B632C4}" dt="2022-05-11T07:08:16.265" v="1"/>
          <pc:sldLayoutMkLst>
            <pc:docMk/>
            <pc:sldMasterMk cId="2575872705" sldId="2147483774"/>
            <pc:sldLayoutMk cId="855838051" sldId="2147483789"/>
          </pc:sldLayoutMkLst>
        </pc:sldLayoutChg>
        <pc:sldLayoutChg chg="modTransition">
          <pc:chgData name="Мирослава Бабляк" userId="54d05acceacf589e" providerId="Windows Live" clId="Web-{A9978F6A-7EFE-40D1-BAD5-9DBC50B632C4}" dt="2022-05-11T07:08:16.265" v="1"/>
          <pc:sldLayoutMkLst>
            <pc:docMk/>
            <pc:sldMasterMk cId="2575872705" sldId="2147483774"/>
            <pc:sldLayoutMk cId="3974834252" sldId="2147483790"/>
          </pc:sldLayoutMkLst>
        </pc:sldLayoutChg>
        <pc:sldLayoutChg chg="modTransition">
          <pc:chgData name="Мирослава Бабляк" userId="54d05acceacf589e" providerId="Windows Live" clId="Web-{A9978F6A-7EFE-40D1-BAD5-9DBC50B632C4}" dt="2022-05-11T07:08:16.265" v="1"/>
          <pc:sldLayoutMkLst>
            <pc:docMk/>
            <pc:sldMasterMk cId="2575872705" sldId="2147483774"/>
            <pc:sldLayoutMk cId="3358957065" sldId="214748379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247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08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63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444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79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838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34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95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85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683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6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481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79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3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635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20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7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We_FAp5hco" TargetMode="External"/><Relationship Id="rId4" Type="http://schemas.openxmlformats.org/officeDocument/2006/relationships/hyperlink" Target="https://www.youtube.com/watch?v=UWe_FAp5hc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AF0FCDC-7BF8-4C15-B0DF-39495ABCC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0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3D09F1-D65C-4360-A042-A28A88B8D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6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88900" dist="254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5200" y="938687"/>
            <a:ext cx="5925988" cy="4009233"/>
          </a:xfrm>
          <a:ln>
            <a:solidFill>
              <a:srgbClr val="0070C0"/>
            </a:solidFill>
          </a:ln>
        </p:spPr>
        <p:txBody>
          <a:bodyPr anchor="ctr">
            <a:normAutofit/>
          </a:bodyPr>
          <a:lstStyle/>
          <a:p>
            <a:pPr algn="r"/>
            <a:r>
              <a:rPr lang="uk-UA" b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Ісмаїл </a:t>
            </a:r>
            <a:r>
              <a:rPr lang="uk-UA" b="1" err="1">
                <a:solidFill>
                  <a:srgbClr val="C00000"/>
                </a:solidFill>
                <a:latin typeface="Garamond"/>
                <a:ea typeface="+mj-lt"/>
                <a:cs typeface="+mj-lt"/>
              </a:rPr>
              <a:t>Гаспринський</a:t>
            </a:r>
            <a:endParaRPr lang="uk-UA" b="1" err="1">
              <a:solidFill>
                <a:srgbClr val="C00000"/>
              </a:solidFill>
              <a:latin typeface="Garamond"/>
              <a:cs typeface="Courier New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533590" y="5080001"/>
            <a:ext cx="2357598" cy="9448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uk-UA" sz="2800" b="1">
                <a:solidFill>
                  <a:srgbClr val="C00000"/>
                </a:solidFill>
                <a:latin typeface="Georgia"/>
                <a:ea typeface="+mn-lt"/>
                <a:cs typeface="+mn-lt"/>
              </a:rPr>
              <a:t>1851–1914</a:t>
            </a:r>
            <a:endParaRPr lang="uk-UA" sz="2800" b="1">
              <a:solidFill>
                <a:srgbClr val="C00000"/>
              </a:solidFill>
              <a:latin typeface="Georgia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E3C79B-5339-404D-AD57-DEFDC8C11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9264" y="938687"/>
            <a:ext cx="587959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646B48-D72A-4B29-9974-5196657AF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9264" y="4960395"/>
            <a:ext cx="587959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 descr="Зображення, що містить текст, особа, чоловік, костюм&#10;&#10;Опис створено автоматично">
            <a:extLst>
              <a:ext uri="{FF2B5EF4-FFF2-40B4-BE49-F238E27FC236}">
                <a16:creationId xmlns:a16="http://schemas.microsoft.com/office/drawing/2014/main" id="{EE60BF87-5F5C-FF2C-ADC5-9C0AF58F76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13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5E1674-8E80-3602-A000-BA8DF3C9CD58}"/>
              </a:ext>
            </a:extLst>
          </p:cNvPr>
          <p:cNvSpPr txBox="1"/>
          <p:nvPr/>
        </p:nvSpPr>
        <p:spPr>
          <a:xfrm>
            <a:off x="1122220" y="983673"/>
            <a:ext cx="9930243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Гульджемал</a:t>
            </a:r>
            <a:r>
              <a:rPr lang="en-US" b="1">
                <a:latin typeface="Georgia"/>
              </a:rPr>
              <a:t>, </a:t>
            </a:r>
            <a:r>
              <a:rPr lang="en-US" b="1" err="1">
                <a:latin typeface="Georgia"/>
              </a:rPr>
              <a:t>прикривши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голову</a:t>
            </a:r>
            <a:r>
              <a:rPr lang="en-US" b="1">
                <a:latin typeface="Georgia"/>
              </a:rPr>
              <a:t>, </a:t>
            </a:r>
            <a:r>
              <a:rPr lang="en-US" b="1" err="1">
                <a:latin typeface="Georgia"/>
              </a:rPr>
              <a:t>увійшла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до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світлиці</a:t>
            </a:r>
            <a:r>
              <a:rPr lang="en-US" b="1">
                <a:latin typeface="Georgia"/>
              </a:rPr>
              <a:t>, </a:t>
            </a:r>
            <a:r>
              <a:rPr lang="en-US" b="1" err="1">
                <a:latin typeface="Georgia"/>
              </a:rPr>
              <a:t>де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відбувалася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нарада</a:t>
            </a:r>
            <a:r>
              <a:rPr lang="en-US" b="1">
                <a:latin typeface="Georgia"/>
              </a:rPr>
              <a:t>. </a:t>
            </a:r>
            <a:r>
              <a:rPr lang="en-US" b="1" err="1">
                <a:latin typeface="Georgia"/>
                <a:ea typeface="+mn-lt"/>
                <a:cs typeface="+mn-lt"/>
              </a:rPr>
              <a:t>Вона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говорила</a:t>
            </a:r>
            <a:r>
              <a:rPr lang="en-US" b="1">
                <a:latin typeface="Georgia"/>
                <a:ea typeface="+mn-lt"/>
                <a:cs typeface="+mn-lt"/>
              </a:rPr>
              <a:t>, </a:t>
            </a:r>
            <a:r>
              <a:rPr lang="en-US" b="1" err="1">
                <a:latin typeface="Georgia"/>
                <a:ea typeface="+mn-lt"/>
                <a:cs typeface="+mn-lt"/>
              </a:rPr>
              <a:t>що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піде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крізь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оточення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до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Кашгару</a:t>
            </a:r>
            <a:r>
              <a:rPr lang="en-US" b="1">
                <a:latin typeface="Georgia"/>
                <a:ea typeface="+mn-lt"/>
                <a:cs typeface="+mn-lt"/>
              </a:rPr>
              <a:t>. </a:t>
            </a:r>
            <a:r>
              <a:rPr lang="en-US" b="1" err="1">
                <a:latin typeface="Georgia"/>
                <a:ea typeface="+mn-lt"/>
                <a:cs typeface="+mn-lt"/>
              </a:rPr>
              <a:t>Потім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вийняла</a:t>
            </a:r>
            <a:r>
              <a:rPr lang="en-US" b="1">
                <a:latin typeface="Georgia"/>
                <a:ea typeface="+mn-lt"/>
                <a:cs typeface="+mn-lt"/>
              </a:rPr>
              <a:t> з </a:t>
            </a:r>
            <a:r>
              <a:rPr lang="en-US" b="1" err="1">
                <a:latin typeface="Georgia"/>
                <a:ea typeface="+mn-lt"/>
                <a:cs typeface="+mn-lt"/>
              </a:rPr>
              <a:t>кишені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ножа</a:t>
            </a:r>
            <a:r>
              <a:rPr lang="en-US" b="1">
                <a:latin typeface="Georgia"/>
                <a:ea typeface="+mn-lt"/>
                <a:cs typeface="+mn-lt"/>
              </a:rPr>
              <a:t>, </a:t>
            </a:r>
            <a:r>
              <a:rPr lang="en-US" b="1" err="1">
                <a:latin typeface="Georgia"/>
                <a:ea typeface="+mn-lt"/>
                <a:cs typeface="+mn-lt"/>
              </a:rPr>
              <a:t>підрізала</a:t>
            </a:r>
            <a:r>
              <a:rPr lang="en-US" b="1">
                <a:latin typeface="Georgia"/>
                <a:ea typeface="+mn-lt"/>
                <a:cs typeface="+mn-lt"/>
              </a:rPr>
              <a:t> </a:t>
            </a:r>
            <a:r>
              <a:rPr lang="en-US" b="1" err="1">
                <a:latin typeface="Georgia"/>
                <a:ea typeface="+mn-lt"/>
                <a:cs typeface="+mn-lt"/>
              </a:rPr>
              <a:t>своє</a:t>
            </a:r>
            <a:r>
              <a:rPr lang="en-US" b="1">
                <a:latin typeface="Georgia"/>
                <a:ea typeface="+mn-lt"/>
                <a:cs typeface="+mn-lt"/>
              </a:rPr>
              <a:t>  </a:t>
            </a:r>
            <a:r>
              <a:rPr lang="en-US" b="1" err="1">
                <a:latin typeface="Georgia"/>
                <a:ea typeface="+mn-lt"/>
                <a:cs typeface="+mn-lt"/>
              </a:rPr>
              <a:t>волосся</a:t>
            </a:r>
            <a:r>
              <a:rPr lang="en-US" b="1">
                <a:latin typeface="Georgia"/>
                <a:ea typeface="+mn-lt"/>
                <a:cs typeface="+mn-lt"/>
              </a:rPr>
              <a:t>.</a:t>
            </a:r>
            <a:endParaRPr lang="en-US" b="1">
              <a:latin typeface="Georgi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444F6-963A-61B1-FC53-9D53DEAE6161}"/>
              </a:ext>
            </a:extLst>
          </p:cNvPr>
          <p:cNvSpPr txBox="1"/>
          <p:nvPr/>
        </p:nvSpPr>
        <p:spPr>
          <a:xfrm>
            <a:off x="1156854" y="2029311"/>
            <a:ext cx="989180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latin typeface="Georgia"/>
                <a:ea typeface="+mn-lt"/>
                <a:cs typeface="+mn-lt"/>
              </a:rPr>
              <a:t>Окрім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рушниці</a:t>
            </a:r>
            <a:r>
              <a:rPr lang="en-US" b="1">
                <a:latin typeface="Georgia"/>
                <a:ea typeface="+mn-lt"/>
                <a:cs typeface="+mn-lt"/>
              </a:rPr>
              <a:t>, </a:t>
            </a:r>
            <a:r>
              <a:rPr lang="en-US" b="1" err="1">
                <a:latin typeface="Georgia"/>
                <a:ea typeface="+mn-lt"/>
                <a:cs typeface="+mn-lt"/>
              </a:rPr>
              <a:t>Гульджемал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озброїлася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також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мечем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та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револьвером</a:t>
            </a:r>
            <a:r>
              <a:rPr lang="en-US" b="1">
                <a:latin typeface="Georgia"/>
                <a:ea typeface="+mn-lt"/>
                <a:cs typeface="+mn-lt"/>
              </a:rPr>
              <a:t>, </a:t>
            </a:r>
            <a:r>
              <a:rPr lang="en-US" b="1" err="1">
                <a:latin typeface="Georgia"/>
                <a:ea typeface="+mn-lt"/>
                <a:cs typeface="+mn-lt"/>
              </a:rPr>
              <a:t>приготувала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коня</a:t>
            </a:r>
            <a:r>
              <a:rPr lang="en-US" b="1">
                <a:latin typeface="Georgia"/>
                <a:ea typeface="+mn-lt"/>
                <a:cs typeface="+mn-lt"/>
              </a:rPr>
              <a:t>. </a:t>
            </a:r>
            <a:r>
              <a:rPr lang="en-US" b="1" err="1">
                <a:latin typeface="Georgia"/>
                <a:ea typeface="+mn-lt"/>
                <a:cs typeface="+mn-lt"/>
              </a:rPr>
              <a:t>Опівночі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Гульджемал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вбралась</a:t>
            </a:r>
            <a:r>
              <a:rPr lang="en-US" b="1">
                <a:latin typeface="Georgia"/>
                <a:ea typeface="+mn-lt"/>
                <a:cs typeface="+mn-lt"/>
              </a:rPr>
              <a:t> у </a:t>
            </a:r>
            <a:r>
              <a:rPr lang="en-US" b="1" err="1">
                <a:latin typeface="Georgia"/>
                <a:ea typeface="+mn-lt"/>
                <a:cs typeface="+mn-lt"/>
              </a:rPr>
              <a:t>чоловічий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одяг</a:t>
            </a:r>
            <a:r>
              <a:rPr lang="en-US" b="1">
                <a:latin typeface="Georgia"/>
                <a:ea typeface="+mn-lt"/>
                <a:cs typeface="+mn-lt"/>
              </a:rPr>
              <a:t> і </a:t>
            </a:r>
            <a:r>
              <a:rPr lang="en-US" b="1" err="1">
                <a:latin typeface="Georgia"/>
                <a:ea typeface="+mn-lt"/>
                <a:cs typeface="+mn-lt"/>
              </a:rPr>
              <a:t>виїхала</a:t>
            </a:r>
            <a:r>
              <a:rPr lang="en-US" b="1">
                <a:latin typeface="Georgia"/>
                <a:ea typeface="+mn-lt"/>
                <a:cs typeface="+mn-lt"/>
              </a:rPr>
              <a:t>.</a:t>
            </a:r>
            <a:endParaRPr lang="en-US" b="1">
              <a:latin typeface="Georg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3C5A0-73F2-CC22-AC05-65F32CA49C45}"/>
              </a:ext>
            </a:extLst>
          </p:cNvPr>
          <p:cNvSpPr txBox="1"/>
          <p:nvPr/>
        </p:nvSpPr>
        <p:spPr>
          <a:xfrm>
            <a:off x="1126019" y="2805672"/>
            <a:ext cx="7400946" cy="286232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latin typeface="Georgia"/>
              </a:rPr>
              <a:t>Дівчина</a:t>
            </a:r>
            <a:r>
              <a:rPr lang="en-US" b="1">
                <a:latin typeface="Georgia"/>
              </a:rPr>
              <a:t>  </a:t>
            </a:r>
            <a:r>
              <a:rPr lang="en-US" b="1" err="1">
                <a:latin typeface="Georgia"/>
              </a:rPr>
              <a:t>опинилася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неподалік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від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китайців</a:t>
            </a:r>
            <a:r>
              <a:rPr lang="en-US" b="1">
                <a:latin typeface="Georgia"/>
              </a:rPr>
              <a:t>- </a:t>
            </a:r>
            <a:r>
              <a:rPr lang="en-US" b="1" err="1">
                <a:latin typeface="Georgia"/>
              </a:rPr>
              <a:t>дозорців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та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вбила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їх</a:t>
            </a:r>
            <a:r>
              <a:rPr lang="en-US" b="1">
                <a:latin typeface="Georgia"/>
              </a:rPr>
              <a:t>.  </a:t>
            </a:r>
            <a:endParaRPr lang="en-US" b="1">
              <a:latin typeface="Garamond" panose="02020404030301010803"/>
            </a:endParaRPr>
          </a:p>
          <a:p>
            <a:r>
              <a:rPr lang="en-US" b="1" err="1">
                <a:latin typeface="Georgia"/>
              </a:rPr>
              <a:t>Пробувши</a:t>
            </a:r>
            <a:r>
              <a:rPr lang="en-US" b="1">
                <a:latin typeface="Georgia"/>
              </a:rPr>
              <a:t> в </a:t>
            </a:r>
            <a:r>
              <a:rPr lang="en-US" b="1" err="1">
                <a:latin typeface="Georgia"/>
              </a:rPr>
              <a:t>Кашгарі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два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дні</a:t>
            </a:r>
            <a:r>
              <a:rPr lang="en-US" b="1">
                <a:latin typeface="Georgia"/>
              </a:rPr>
              <a:t>, </a:t>
            </a:r>
            <a:r>
              <a:rPr lang="en-US" b="1" err="1">
                <a:latin typeface="Georgia"/>
              </a:rPr>
              <a:t>Гульджемал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побачила</a:t>
            </a:r>
            <a:r>
              <a:rPr lang="en-US" b="1">
                <a:latin typeface="Georgia"/>
              </a:rPr>
              <a:t>, </a:t>
            </a:r>
            <a:r>
              <a:rPr lang="en-US" b="1" err="1">
                <a:latin typeface="Georgia"/>
              </a:rPr>
              <a:t>що</a:t>
            </a:r>
            <a:r>
              <a:rPr lang="en-US" b="1">
                <a:latin typeface="Georgia"/>
              </a:rPr>
              <a:t>    </a:t>
            </a:r>
            <a:r>
              <a:rPr lang="en-US" b="1" err="1">
                <a:latin typeface="Georgia"/>
              </a:rPr>
              <a:t>тутешній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люд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не</a:t>
            </a:r>
            <a:r>
              <a:rPr lang="en-US" b="1">
                <a:latin typeface="Georgia"/>
              </a:rPr>
              <a:t>   </a:t>
            </a:r>
            <a:r>
              <a:rPr lang="en-US" b="1" err="1">
                <a:latin typeface="Georgia"/>
              </a:rPr>
              <a:t>згуртований</a:t>
            </a:r>
            <a:r>
              <a:rPr lang="en-US" b="1">
                <a:latin typeface="Georgia"/>
              </a:rPr>
              <a:t> і </a:t>
            </a:r>
            <a:r>
              <a:rPr lang="en-US" b="1" err="1">
                <a:latin typeface="Georgia"/>
              </a:rPr>
              <a:t>навіть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не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прагне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цього</a:t>
            </a:r>
            <a:r>
              <a:rPr lang="en-US" b="1">
                <a:latin typeface="Georgia"/>
              </a:rPr>
              <a:t>. </a:t>
            </a:r>
            <a:endParaRPr lang="en-US" b="1">
              <a:latin typeface="Garamond" panose="02020404030301010803"/>
            </a:endParaRPr>
          </a:p>
          <a:p>
            <a:r>
              <a:rPr lang="en-US" b="1" err="1">
                <a:latin typeface="Georgia"/>
              </a:rPr>
              <a:t>Мусульмани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не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були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спроможні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взяти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фортецю</a:t>
            </a:r>
            <a:r>
              <a:rPr lang="en-US" b="1">
                <a:latin typeface="Georgia"/>
              </a:rPr>
              <a:t> й                 </a:t>
            </a:r>
            <a:r>
              <a:rPr lang="en-US" b="1" err="1">
                <a:latin typeface="Georgia"/>
              </a:rPr>
              <a:t>остаточно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прогнати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ворога</a:t>
            </a:r>
            <a:r>
              <a:rPr lang="en-US" b="1">
                <a:latin typeface="Georgia"/>
              </a:rPr>
              <a:t>. </a:t>
            </a:r>
            <a:r>
              <a:rPr lang="en-US" b="1" err="1">
                <a:latin typeface="Georgia"/>
              </a:rPr>
              <a:t>Їх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спиняли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китайські</a:t>
            </a:r>
            <a:r>
              <a:rPr lang="en-US" b="1">
                <a:latin typeface="Georgia"/>
              </a:rPr>
              <a:t>  </a:t>
            </a:r>
            <a:r>
              <a:rPr lang="en-US" b="1" err="1">
                <a:latin typeface="Georgia"/>
              </a:rPr>
              <a:t>гармат</a:t>
            </a:r>
            <a:r>
              <a:rPr lang="en-US" b="1">
                <a:latin typeface="Georgia"/>
              </a:rPr>
              <a:t>. </a:t>
            </a:r>
            <a:r>
              <a:rPr lang="en-US" b="1" err="1">
                <a:latin typeface="Georgia"/>
              </a:rPr>
              <a:t>Китайці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лякали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населення,що</a:t>
            </a:r>
            <a:r>
              <a:rPr lang="en-US" b="1">
                <a:latin typeface="Georgia"/>
              </a:rPr>
              <a:t>  </a:t>
            </a:r>
            <a:r>
              <a:rPr lang="en-US" b="1" err="1">
                <a:latin typeface="Georgia"/>
              </a:rPr>
              <a:t>от-от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надійде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велике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військо</a:t>
            </a:r>
            <a:r>
              <a:rPr lang="en-US" b="1">
                <a:latin typeface="Georgia"/>
              </a:rPr>
              <a:t>, </a:t>
            </a:r>
            <a:r>
              <a:rPr lang="en-US" b="1" err="1">
                <a:latin typeface="Georgia"/>
              </a:rPr>
              <a:t>та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обіцяли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всім</a:t>
            </a:r>
            <a:r>
              <a:rPr lang="en-US" b="1">
                <a:latin typeface="Georgia"/>
              </a:rPr>
              <a:t>, </a:t>
            </a:r>
            <a:r>
              <a:rPr lang="en-US" b="1" err="1">
                <a:latin typeface="Georgia"/>
              </a:rPr>
              <a:t>хто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перейде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доних</a:t>
            </a:r>
            <a:r>
              <a:rPr lang="en-US" b="1">
                <a:latin typeface="Georgia"/>
              </a:rPr>
              <a:t>, </a:t>
            </a:r>
            <a:r>
              <a:rPr lang="en-US" b="1" err="1">
                <a:latin typeface="Georgia"/>
              </a:rPr>
              <a:t>усілякі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привілеї</a:t>
            </a:r>
            <a:r>
              <a:rPr lang="en-US" b="1">
                <a:latin typeface="Georgia"/>
              </a:rPr>
              <a:t>,  </a:t>
            </a:r>
            <a:r>
              <a:rPr lang="en-US" b="1" err="1">
                <a:latin typeface="Georgia"/>
              </a:rPr>
              <a:t>за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допомогою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грошей</a:t>
            </a:r>
            <a:r>
              <a:rPr lang="en-US" b="1">
                <a:latin typeface="Georgia"/>
              </a:rPr>
              <a:t>   і </a:t>
            </a:r>
            <a:r>
              <a:rPr lang="en-US" b="1" err="1">
                <a:latin typeface="Georgia"/>
              </a:rPr>
              <a:t>дарунків</a:t>
            </a:r>
            <a:r>
              <a:rPr lang="en-US" b="1">
                <a:latin typeface="Georgia"/>
              </a:rPr>
              <a:t>     </a:t>
            </a:r>
            <a:r>
              <a:rPr lang="en-US" b="1" err="1">
                <a:latin typeface="Georgia"/>
              </a:rPr>
              <a:t>переманювали</a:t>
            </a:r>
            <a:r>
              <a:rPr lang="en-US" b="1">
                <a:latin typeface="Georgia"/>
              </a:rPr>
              <a:t>  </a:t>
            </a:r>
            <a:r>
              <a:rPr lang="en-US" b="1" err="1">
                <a:latin typeface="Georgia"/>
              </a:rPr>
              <a:t>вчених</a:t>
            </a:r>
            <a:r>
              <a:rPr lang="en-US" b="1">
                <a:latin typeface="Georgia"/>
              </a:rPr>
              <a:t>  </a:t>
            </a:r>
            <a:r>
              <a:rPr lang="en-US" b="1" err="1">
                <a:latin typeface="Georgia"/>
              </a:rPr>
              <a:t>та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військових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старшин</a:t>
            </a:r>
            <a:r>
              <a:rPr lang="en-US" b="1">
                <a:latin typeface="Georgia"/>
              </a:rPr>
              <a:t>. </a:t>
            </a:r>
          </a:p>
        </p:txBody>
      </p:sp>
      <p:pic>
        <p:nvPicPr>
          <p:cNvPr id="5" name="Рисунок 5" descr="Зображення, що містить текст, малює, кілька&#10;&#10;Опис створено автоматично">
            <a:extLst>
              <a:ext uri="{FF2B5EF4-FFF2-40B4-BE49-F238E27FC236}">
                <a16:creationId xmlns:a16="http://schemas.microsoft.com/office/drawing/2014/main" id="{2D943472-55A5-6D16-690A-31E1E7AE6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740" y="3135414"/>
            <a:ext cx="2910468" cy="177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8718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173A58-B122-4342-8641-2C7187495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3E38EB-06F9-40C9-B3E2-7CC1363B99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3D46C06-121D-1C3B-E565-EA0D00F6E630}"/>
              </a:ext>
            </a:extLst>
          </p:cNvPr>
          <p:cNvSpPr txBox="1"/>
          <p:nvPr/>
        </p:nvSpPr>
        <p:spPr>
          <a:xfrm>
            <a:off x="1295402" y="902834"/>
            <a:ext cx="6721500" cy="497303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  <a:latin typeface="Georgia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Мешканці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Кашгару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розділилися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дві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партії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–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одна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вважала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ліпше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дружити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з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китайським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військом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,   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друга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заохочувала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взяття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фортеці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й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вигнання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китайців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чолі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першої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   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партії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був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міський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старшина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Таштімур-бек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головний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суддя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Вся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влада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в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місті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 а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також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військо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і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зброя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були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в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руках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           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Таштімур-бека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</a:t>
            </a:r>
            <a:endParaRPr lang="uk-UA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розмов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відгуків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базарі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дівчина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зрозуміла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що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очолити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обіцяну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військову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допомогу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              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кашгарцям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має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людина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   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ім'я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Якуб-бек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 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Гульджемал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убравшись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і,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як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і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належить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джигіту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          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озброївшись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мечем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пістолетами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пішла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базар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Після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тривалої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прогулянки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   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подалась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в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одну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з   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найбільших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найрозкішніших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лазень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 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Гульджемал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увійшла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в  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двері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жіночої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лазні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Побачивши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таке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всі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   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стояли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ошелешені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,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бо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думали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що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чоловік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  <a:latin typeface="Georgia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>
              <a:solidFill>
                <a:schemeClr val="tx1">
                  <a:lumMod val="85000"/>
                  <a:lumOff val="15000"/>
                </a:schemeClr>
              </a:solidFill>
              <a:latin typeface="Georgia"/>
            </a:endParaRPr>
          </a:p>
        </p:txBody>
      </p:sp>
      <p:pic>
        <p:nvPicPr>
          <p:cNvPr id="3" name="Рисунок 3" descr="Зображення, що містить небо, захід сонця, надворі, сонце&#10;&#10;Опис створено автоматично">
            <a:extLst>
              <a:ext uri="{FF2B5EF4-FFF2-40B4-BE49-F238E27FC236}">
                <a16:creationId xmlns:a16="http://schemas.microsoft.com/office/drawing/2014/main" id="{F3A202BE-4A23-72A3-01B3-FF9C6CF566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75" r="23716"/>
          <a:stretch/>
        </p:blipFill>
        <p:spPr>
          <a:xfrm>
            <a:off x="8205831" y="1883424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694373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DF4ADC-C44A-4C41-B974-6F4B3C722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CCCE17-8DAC-44EB-9D15-03C32E7D2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A1B5C49-113A-DABB-B37C-21D8ECAC4519}"/>
              </a:ext>
            </a:extLst>
          </p:cNvPr>
          <p:cNvSpPr txBox="1"/>
          <p:nvPr/>
        </p:nvSpPr>
        <p:spPr>
          <a:xfrm>
            <a:off x="1295402" y="902834"/>
            <a:ext cx="6256866" cy="497303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sz="1400" b="1">
              <a:solidFill>
                <a:schemeClr val="tx1">
                  <a:lumMod val="85000"/>
                  <a:lumOff val="15000"/>
                </a:schemeClr>
              </a:solidFill>
              <a:latin typeface="Georgia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Розлючені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мусульмани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оточили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лазню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Але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ніхто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не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зважувався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якісь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дії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 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Один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одним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до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лазні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прибули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судді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аксакали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навіть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сам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Таштімур-бек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Трохи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порадившись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вирішили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направити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до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дверей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одного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дідугана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щоб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той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викликав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юнака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 А в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разі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непослуху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пригрозив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найстрашнішою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карою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</a:t>
            </a:r>
            <a:endParaRPr lang="uk-UA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Старий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підійшов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до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дверей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лазні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й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гучно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промовив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те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що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йому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доручили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дверима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залунали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жіночі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голоси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: "У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лазні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немає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чоловіків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сюди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не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заходив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жоден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чоловік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…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Хоч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і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сталася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дивина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…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Зачекайте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". У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лазні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всі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жінки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оточили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Гульджемал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Вона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розповіла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що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є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донькою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шейха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Іззета-Ати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в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Учтурфана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прибула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до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Кашгару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допомогою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 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Врешті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Арслан-киз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утворивши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військовий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жіночий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загін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вийшла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разом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з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ним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з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лазні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Арслан-киз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скочила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кам'яний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мур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і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сказала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що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є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донькою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Іззета-Ати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 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Дівчина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говорила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що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слід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вигнати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ворога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: "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Може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хтось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з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вас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і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боїться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тиранів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але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сміливців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значно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        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більше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Ось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ці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жінки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   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ладні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піти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ворога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й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захищати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вас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".   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Тим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часом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з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дверей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лазні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її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літня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господиня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  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передала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Арслан-киз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червоний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прапор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якому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був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напис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"</a:t>
            </a:r>
            <a:r>
              <a:rPr lang="en-US" sz="14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Аллах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".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</a:t>
            </a:r>
          </a:p>
        </p:txBody>
      </p:sp>
      <p:pic>
        <p:nvPicPr>
          <p:cNvPr id="3" name="Рисунок 3" descr="Зображення, що містить культова будівля, вівтар&#10;&#10;Опис створено автоматично">
            <a:extLst>
              <a:ext uri="{FF2B5EF4-FFF2-40B4-BE49-F238E27FC236}">
                <a16:creationId xmlns:a16="http://schemas.microsoft.com/office/drawing/2014/main" id="{1108AE12-F045-760B-0E0B-44EEBCB90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246" y="2467574"/>
            <a:ext cx="3139313" cy="226977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983352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>
            <a:extLst>
              <a:ext uri="{FF2B5EF4-FFF2-40B4-BE49-F238E27FC236}">
                <a16:creationId xmlns:a16="http://schemas.microsoft.com/office/drawing/2014/main" id="{54173A58-B122-4342-8641-2C7187495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9E3E38EB-06F9-40C9-B3E2-7CC1363B99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58784A0-4C7E-B042-3BB8-4F71C789986F}"/>
              </a:ext>
            </a:extLst>
          </p:cNvPr>
          <p:cNvSpPr txBox="1"/>
          <p:nvPr/>
        </p:nvSpPr>
        <p:spPr>
          <a:xfrm>
            <a:off x="1295402" y="828493"/>
            <a:ext cx="6256866" cy="50473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Бійці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Сулеймана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з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драбинами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швидко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дісталися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рову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що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оточував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твердиню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китайців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 А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що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лишилися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позаду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стріляли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ворогах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які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 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були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високому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мурі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Мусульманські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вояки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спустились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у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фортецю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і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відчинили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одну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з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брам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Це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дало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змогу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їхнім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силам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увірватися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всередину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Ворог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швидко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відходив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ліворуч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...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Арслан-киз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ще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декілька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бійців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прокралися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через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сад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стіни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й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дівчина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очах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у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всіх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своєї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англійської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рушниці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вбила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чотирьох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китайців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Стало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зрозуміло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що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мусульмани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перемогли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 В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одній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з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казарм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було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зачинено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китайського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полководця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ворожих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бійців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Сулейман-бек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вирішив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змилуватися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і,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якщо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вони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згодяться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здатися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обеззброїти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й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відпустити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 З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цією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звісткою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дверей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казарми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був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направлений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посланець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Але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раптом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китайці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підпалили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порохові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склади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й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висадили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себе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 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Як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тільки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надійшла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звістка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про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те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що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мусульмани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оволоділи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Новим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Містом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а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тепер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прямують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на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Учтурфан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,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китайці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зняли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облогу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й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відступили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Почалося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відновлення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 </a:t>
            </a:r>
            <a:r>
              <a:rPr lang="en-US" sz="1600" b="1" err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ханства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</a:rPr>
              <a:t>.</a:t>
            </a:r>
            <a:endParaRPr lang="uk-UA" sz="1600">
              <a:solidFill>
                <a:schemeClr val="tx1">
                  <a:lumMod val="85000"/>
                  <a:lumOff val="15000"/>
                </a:schemeClr>
              </a:solidFill>
              <a:latin typeface="Georgia"/>
            </a:endParaRPr>
          </a:p>
        </p:txBody>
      </p:sp>
      <p:pic>
        <p:nvPicPr>
          <p:cNvPr id="3" name="Рисунок 3" descr="Зображення, що містить кілька&#10;&#10;Опис створено автоматично">
            <a:extLst>
              <a:ext uri="{FF2B5EF4-FFF2-40B4-BE49-F238E27FC236}">
                <a16:creationId xmlns:a16="http://schemas.microsoft.com/office/drawing/2014/main" id="{63B69F6D-1FA8-841C-4940-2F044C9BC3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17" r="12254" b="-3"/>
          <a:stretch/>
        </p:blipFill>
        <p:spPr>
          <a:xfrm>
            <a:off x="8066441" y="2050692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540604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4C37B8-A722-60A4-4F96-B392BACC4C38}"/>
              </a:ext>
            </a:extLst>
          </p:cNvPr>
          <p:cNvSpPr txBox="1"/>
          <p:nvPr/>
        </p:nvSpPr>
        <p:spPr>
          <a:xfrm>
            <a:off x="1304693" y="1072375"/>
            <a:ext cx="9498980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Georgia"/>
              </a:rPr>
              <a:t>«</a:t>
            </a:r>
            <a:r>
              <a:rPr lang="en-US" sz="2400" b="1" err="1">
                <a:latin typeface="Georgia"/>
              </a:rPr>
              <a:t>Арслан</a:t>
            </a:r>
            <a:r>
              <a:rPr lang="en-US" sz="2400" b="1">
                <a:latin typeface="Georgia"/>
              </a:rPr>
              <a:t> -</a:t>
            </a:r>
            <a:r>
              <a:rPr lang="en-US" sz="2400" b="1" err="1">
                <a:latin typeface="Georgia"/>
              </a:rPr>
              <a:t>киз</a:t>
            </a:r>
            <a:r>
              <a:rPr lang="en-US" sz="2400" b="1">
                <a:latin typeface="Georgia"/>
              </a:rPr>
              <a:t>» —</a:t>
            </a:r>
            <a:r>
              <a:rPr lang="en-US" sz="2400" b="1" err="1">
                <a:latin typeface="Georgia"/>
              </a:rPr>
              <a:t>оповідання</a:t>
            </a:r>
            <a:r>
              <a:rPr lang="en-US" sz="2400" b="1">
                <a:latin typeface="Georgia"/>
              </a:rPr>
              <a:t>.</a:t>
            </a:r>
          </a:p>
          <a:p>
            <a:r>
              <a:rPr lang="en-US" sz="2400" b="1" err="1">
                <a:latin typeface="Georgia"/>
              </a:rPr>
              <a:t>Твір</a:t>
            </a:r>
            <a:r>
              <a:rPr lang="en-US" sz="2400" b="1">
                <a:latin typeface="Georgia"/>
              </a:rPr>
              <a:t> </a:t>
            </a:r>
            <a:r>
              <a:rPr lang="en-US" sz="2400" b="1" err="1">
                <a:latin typeface="Georgia"/>
              </a:rPr>
              <a:t>має</a:t>
            </a:r>
            <a:r>
              <a:rPr lang="en-US" sz="2400" b="1">
                <a:latin typeface="Georgia"/>
              </a:rPr>
              <a:t> </a:t>
            </a:r>
            <a:r>
              <a:rPr lang="en-US" sz="2400" b="1" err="1">
                <a:latin typeface="Georgia"/>
              </a:rPr>
              <a:t>один</a:t>
            </a:r>
            <a:r>
              <a:rPr lang="en-US" sz="2400" b="1">
                <a:latin typeface="Georgia"/>
              </a:rPr>
              <a:t> </a:t>
            </a:r>
            <a:r>
              <a:rPr lang="en-US" sz="2400" b="1" err="1">
                <a:latin typeface="Georgia"/>
              </a:rPr>
              <a:t>сюжет</a:t>
            </a:r>
            <a:r>
              <a:rPr lang="en-US" sz="2400" b="1">
                <a:latin typeface="Georgia"/>
              </a:rPr>
              <a:t>.</a:t>
            </a:r>
          </a:p>
          <a:p>
            <a:r>
              <a:rPr lang="en-US" sz="2400" b="1">
                <a:latin typeface="Georgia"/>
              </a:rPr>
              <a:t> </a:t>
            </a:r>
            <a:r>
              <a:rPr lang="en-US" sz="2400" b="1" err="1">
                <a:latin typeface="Georgia"/>
              </a:rPr>
              <a:t>Описів</a:t>
            </a:r>
            <a:r>
              <a:rPr lang="en-US" sz="2400" b="1">
                <a:latin typeface="Georgia"/>
              </a:rPr>
              <a:t> </a:t>
            </a:r>
            <a:r>
              <a:rPr lang="en-US" sz="2400" b="1" err="1">
                <a:latin typeface="Georgia"/>
              </a:rPr>
              <a:t>мало</a:t>
            </a:r>
            <a:r>
              <a:rPr lang="en-US" sz="2400" b="1">
                <a:latin typeface="Georgia"/>
              </a:rPr>
              <a:t>. </a:t>
            </a:r>
            <a:endParaRPr lang="en-US">
              <a:latin typeface="Garamond" panose="02020404030301010803"/>
            </a:endParaRPr>
          </a:p>
          <a:p>
            <a:r>
              <a:rPr lang="en-US" sz="2400" b="1" err="1">
                <a:latin typeface="Georgia"/>
              </a:rPr>
              <a:t>Розповідь</a:t>
            </a:r>
            <a:r>
              <a:rPr lang="en-US" sz="2400" b="1">
                <a:latin typeface="Georgia"/>
              </a:rPr>
              <a:t> </a:t>
            </a:r>
            <a:r>
              <a:rPr lang="en-US" sz="2400" b="1" err="1">
                <a:latin typeface="Georgia"/>
              </a:rPr>
              <a:t>ведеться</a:t>
            </a:r>
            <a:r>
              <a:rPr lang="en-US" sz="2400" b="1">
                <a:latin typeface="Georgia"/>
              </a:rPr>
              <a:t> </a:t>
            </a:r>
            <a:r>
              <a:rPr lang="en-US" sz="2400" b="1" err="1">
                <a:latin typeface="Georgia"/>
              </a:rPr>
              <a:t>від</a:t>
            </a:r>
            <a:r>
              <a:rPr lang="en-US" sz="2400" b="1">
                <a:latin typeface="Georgia"/>
              </a:rPr>
              <a:t> </a:t>
            </a:r>
            <a:r>
              <a:rPr lang="en-US" sz="2400" b="1" err="1">
                <a:latin typeface="Georgia"/>
              </a:rPr>
              <a:t>особи</a:t>
            </a:r>
            <a:r>
              <a:rPr lang="en-US" sz="2400" b="1">
                <a:latin typeface="Georgia"/>
              </a:rPr>
              <a:t>                           </a:t>
            </a:r>
            <a:endParaRPr lang="en-US">
              <a:latin typeface="Garamond" panose="02020404030301010803"/>
            </a:endParaRPr>
          </a:p>
          <a:p>
            <a:r>
              <a:rPr lang="en-US" sz="2400" b="1">
                <a:latin typeface="Georgia"/>
              </a:rPr>
              <a:t> </a:t>
            </a:r>
            <a:r>
              <a:rPr lang="en-US" sz="2400" b="1" err="1">
                <a:latin typeface="Georgia"/>
              </a:rPr>
              <a:t>оповідача</a:t>
            </a:r>
            <a:r>
              <a:rPr lang="en-US" sz="2400" b="1">
                <a:latin typeface="Georgia"/>
              </a:rPr>
              <a:t>.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F2BFAF-302C-493D-872D-C7AABB8EC16D}"/>
              </a:ext>
            </a:extLst>
          </p:cNvPr>
          <p:cNvSpPr txBox="1"/>
          <p:nvPr/>
        </p:nvSpPr>
        <p:spPr>
          <a:xfrm>
            <a:off x="1276815" y="4129670"/>
            <a:ext cx="9452515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Georgia"/>
              </a:rPr>
              <a:t>У </a:t>
            </a:r>
            <a:r>
              <a:rPr lang="en-US" sz="2400" b="1" err="1">
                <a:latin typeface="Georgia"/>
              </a:rPr>
              <a:t>мусульманському</a:t>
            </a:r>
            <a:r>
              <a:rPr lang="en-US" sz="2400" b="1">
                <a:latin typeface="Georgia"/>
              </a:rPr>
              <a:t> </a:t>
            </a:r>
            <a:r>
              <a:rPr lang="en-US" sz="2400" b="1" err="1">
                <a:latin typeface="Georgia"/>
              </a:rPr>
              <a:t>світі</a:t>
            </a:r>
            <a:r>
              <a:rPr lang="en-US" sz="2400" b="1">
                <a:latin typeface="Georgia"/>
              </a:rPr>
              <a:t>, у </a:t>
            </a:r>
            <a:r>
              <a:rPr lang="en-US" sz="2400" b="1" err="1">
                <a:latin typeface="Georgia"/>
              </a:rPr>
              <a:t>житті</a:t>
            </a:r>
            <a:r>
              <a:rPr lang="en-US" sz="2400" b="1">
                <a:latin typeface="Georgia"/>
              </a:rPr>
              <a:t> </a:t>
            </a:r>
            <a:r>
              <a:rPr lang="en-US" sz="2400" b="1" err="1">
                <a:latin typeface="Georgia"/>
              </a:rPr>
              <a:t>кримськотатарського</a:t>
            </a:r>
            <a:r>
              <a:rPr lang="en-US" sz="2400" b="1">
                <a:latin typeface="Georgia"/>
              </a:rPr>
              <a:t> </a:t>
            </a:r>
            <a:r>
              <a:rPr lang="en-US" sz="2400" b="1" err="1">
                <a:latin typeface="Georgia"/>
              </a:rPr>
              <a:t>народу</a:t>
            </a:r>
            <a:r>
              <a:rPr lang="en-US" sz="2400" b="1">
                <a:latin typeface="Georgia"/>
              </a:rPr>
              <a:t> </a:t>
            </a:r>
            <a:r>
              <a:rPr lang="en-US" sz="2400" b="1" err="1">
                <a:latin typeface="Georgia"/>
              </a:rPr>
              <a:t>зокрема</a:t>
            </a:r>
            <a:r>
              <a:rPr lang="en-US" sz="2400" b="1">
                <a:latin typeface="Georgia"/>
              </a:rPr>
              <a:t>,  </a:t>
            </a:r>
            <a:r>
              <a:rPr lang="en-US" sz="2400" b="1" err="1">
                <a:latin typeface="Georgia"/>
              </a:rPr>
              <a:t>назріла</a:t>
            </a:r>
            <a:r>
              <a:rPr lang="en-US" sz="2400" b="1">
                <a:latin typeface="Georgia"/>
              </a:rPr>
              <a:t> </a:t>
            </a:r>
            <a:r>
              <a:rPr lang="en-US" sz="2400" b="1" err="1">
                <a:latin typeface="Georgia"/>
              </a:rPr>
              <a:t>необхідність</a:t>
            </a:r>
            <a:r>
              <a:rPr lang="en-US" sz="2400" b="1">
                <a:latin typeface="Georgia"/>
              </a:rPr>
              <a:t> у </a:t>
            </a:r>
            <a:r>
              <a:rPr lang="en-US" sz="2400" b="1" err="1">
                <a:latin typeface="Georgia"/>
              </a:rPr>
              <a:t>змінах</a:t>
            </a:r>
            <a:r>
              <a:rPr lang="en-US" sz="2400" b="1">
                <a:latin typeface="Georgia"/>
              </a:rPr>
              <a:t>. </a:t>
            </a:r>
            <a:r>
              <a:rPr lang="en-US" sz="2400" b="1" err="1">
                <a:latin typeface="Georgia"/>
              </a:rPr>
              <a:t>Одним</a:t>
            </a:r>
            <a:r>
              <a:rPr lang="en-US" sz="2400" b="1">
                <a:latin typeface="Georgia"/>
              </a:rPr>
              <a:t> з </a:t>
            </a:r>
            <a:r>
              <a:rPr lang="en-US" sz="2400" b="1" err="1">
                <a:latin typeface="Georgia"/>
              </a:rPr>
              <a:t>найгостріших</a:t>
            </a:r>
            <a:r>
              <a:rPr lang="en-US" sz="2400" b="1">
                <a:latin typeface="Georgia"/>
              </a:rPr>
              <a:t> </a:t>
            </a:r>
            <a:r>
              <a:rPr lang="en-US" sz="2400" b="1" err="1">
                <a:latin typeface="Georgia"/>
              </a:rPr>
              <a:t>питань</a:t>
            </a:r>
            <a:r>
              <a:rPr lang="en-US" sz="2400" b="1">
                <a:latin typeface="Georgia"/>
              </a:rPr>
              <a:t> </a:t>
            </a:r>
            <a:r>
              <a:rPr lang="en-US" sz="2400" b="1" err="1">
                <a:latin typeface="Georgia"/>
              </a:rPr>
              <a:t>цього</a:t>
            </a:r>
            <a:r>
              <a:rPr lang="en-US" sz="2400" b="1">
                <a:latin typeface="Georgia"/>
              </a:rPr>
              <a:t> </a:t>
            </a:r>
            <a:r>
              <a:rPr lang="en-US" sz="2400" b="1" err="1">
                <a:latin typeface="Georgia"/>
              </a:rPr>
              <a:t>процесу</a:t>
            </a:r>
            <a:r>
              <a:rPr lang="en-US" sz="2400" b="1">
                <a:latin typeface="Georgia"/>
              </a:rPr>
              <a:t> </a:t>
            </a:r>
            <a:r>
              <a:rPr lang="en-US" sz="2400" b="1" err="1">
                <a:latin typeface="Georgia"/>
              </a:rPr>
              <a:t>було</a:t>
            </a:r>
            <a:r>
              <a:rPr lang="en-US" sz="2400" b="1">
                <a:latin typeface="Georgia"/>
              </a:rPr>
              <a:t> </a:t>
            </a:r>
            <a:r>
              <a:rPr lang="en-US" sz="2400" b="1" err="1">
                <a:latin typeface="Georgia"/>
              </a:rPr>
              <a:t>безправне</a:t>
            </a:r>
            <a:r>
              <a:rPr lang="en-US" sz="2400" b="1">
                <a:latin typeface="Georgia"/>
              </a:rPr>
              <a:t> </a:t>
            </a:r>
            <a:r>
              <a:rPr lang="en-US" sz="2400" b="1" err="1">
                <a:latin typeface="Georgia"/>
              </a:rPr>
              <a:t>становище</a:t>
            </a:r>
            <a:r>
              <a:rPr lang="en-US" sz="2400" b="1">
                <a:latin typeface="Georgia"/>
              </a:rPr>
              <a:t>  </a:t>
            </a:r>
            <a:r>
              <a:rPr lang="en-US" sz="2400" b="1" err="1">
                <a:latin typeface="Georgia"/>
              </a:rPr>
              <a:t>жінки</a:t>
            </a:r>
            <a:r>
              <a:rPr lang="en-US" sz="2400" b="1">
                <a:latin typeface="Georgia"/>
              </a:rPr>
              <a:t>.</a:t>
            </a:r>
          </a:p>
        </p:txBody>
      </p:sp>
      <p:pic>
        <p:nvPicPr>
          <p:cNvPr id="4" name="Рисунок 4" descr="Зображення, що містить текст, силует&#10;&#10;Опис створено автоматично">
            <a:extLst>
              <a:ext uri="{FF2B5EF4-FFF2-40B4-BE49-F238E27FC236}">
                <a16:creationId xmlns:a16="http://schemas.microsoft.com/office/drawing/2014/main" id="{D4369E4B-7284-E821-C83E-1A7E0BF0E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1353" y="-676964"/>
            <a:ext cx="3626004" cy="2097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5" descr="Зображення, що містить текст, силует&#10;&#10;Опис створено автоматично">
            <a:extLst>
              <a:ext uri="{FF2B5EF4-FFF2-40B4-BE49-F238E27FC236}">
                <a16:creationId xmlns:a16="http://schemas.microsoft.com/office/drawing/2014/main" id="{B1F4C2A8-CC63-305D-6089-2BBB33A5C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201" y="1227825"/>
            <a:ext cx="4189267" cy="2575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20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5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7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2E17DD29-FEC9-FDF2-E29A-8830BC195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724493"/>
              </p:ext>
            </p:extLst>
          </p:nvPr>
        </p:nvGraphicFramePr>
        <p:xfrm>
          <a:off x="1133780" y="1409194"/>
          <a:ext cx="9905526" cy="4124499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5048250">
                  <a:extLst>
                    <a:ext uri="{9D8B030D-6E8A-4147-A177-3AD203B41FA5}">
                      <a16:colId xmlns:a16="http://schemas.microsoft.com/office/drawing/2014/main" val="1562254726"/>
                    </a:ext>
                  </a:extLst>
                </a:gridCol>
                <a:gridCol w="4857276">
                  <a:extLst>
                    <a:ext uri="{9D8B030D-6E8A-4147-A177-3AD203B41FA5}">
                      <a16:colId xmlns:a16="http://schemas.microsoft.com/office/drawing/2014/main" val="2031988630"/>
                    </a:ext>
                  </a:extLst>
                </a:gridCol>
              </a:tblGrid>
              <a:tr h="689088">
                <a:tc>
                  <a:txBody>
                    <a:bodyPr/>
                    <a:lstStyle/>
                    <a:p>
                      <a:pPr algn="ctr"/>
                      <a:r>
                        <a:rPr lang="uk-UA" sz="2800" b="1" cap="none" spc="0" dirty="0">
                          <a:solidFill>
                            <a:schemeClr val="bg1"/>
                          </a:solidFill>
                          <a:effectLst/>
                        </a:rPr>
                        <a:t>Стереотипи мусульман</a:t>
                      </a:r>
                      <a:endParaRPr lang="uk-UA" sz="2800" b="1" cap="none" spc="0" dirty="0" err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89256" marR="0" marT="145582" marB="145582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uk-UA" sz="2200" b="1" cap="none" spc="0" dirty="0">
                          <a:solidFill>
                            <a:schemeClr val="bg1"/>
                          </a:solidFill>
                          <a:effectLst/>
                        </a:rPr>
                        <a:t>Руйнування традицій</a:t>
                      </a:r>
                    </a:p>
                  </a:txBody>
                  <a:tcPr marL="189256" marR="0" marT="145582" marB="145582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70529"/>
                  </a:ext>
                </a:extLst>
              </a:tr>
              <a:tr h="3406615">
                <a:tc>
                  <a:txBody>
                    <a:bodyPr/>
                    <a:lstStyle/>
                    <a:p>
                      <a:endParaRPr lang="uk-UA" sz="22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9256" marR="0" marT="145582" marB="145582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22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uk-UA" sz="2200" b="1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uk-UA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</a:p>
                  </a:txBody>
                  <a:tcPr marL="189256" marR="0" marT="145582" marB="145582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3910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A77DA31-F3AF-DB9D-2ABF-B2B8BDAC203E}"/>
              </a:ext>
            </a:extLst>
          </p:cNvPr>
          <p:cNvSpPr txBox="1"/>
          <p:nvPr/>
        </p:nvSpPr>
        <p:spPr>
          <a:xfrm>
            <a:off x="4622180" y="728546"/>
            <a:ext cx="2743200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Georgia"/>
              </a:rPr>
              <a:t>Гульджемал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Рисунок 7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082524CA-740C-3045-2D5E-EF38B55B0B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8" t="1546" r="1582" b="9278"/>
          <a:stretch/>
        </p:blipFill>
        <p:spPr>
          <a:xfrm>
            <a:off x="4547628" y="2078961"/>
            <a:ext cx="2621655" cy="300143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13BFFCE4-6DB2-76A6-BDC9-7D32D39A68D1}"/>
              </a:ext>
            </a:extLst>
          </p:cNvPr>
          <p:cNvSpPr/>
          <p:nvPr/>
        </p:nvSpPr>
        <p:spPr>
          <a:xfrm>
            <a:off x="1958685" y="4738253"/>
            <a:ext cx="2441863" cy="9178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прикриває своє обличчя</a:t>
            </a:r>
            <a:endParaRPr lang="en-US" sz="1600">
              <a:solidFill>
                <a:schemeClr val="bg1"/>
              </a:solidFill>
              <a:latin typeface="Georgia"/>
              <a:ea typeface="+mn-lt"/>
              <a:cs typeface="+mn-lt"/>
            </a:endParaRPr>
          </a:p>
          <a:p>
            <a:r>
              <a:rPr lang="uk-UA" sz="1600" b="1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  і голову.</a:t>
            </a:r>
            <a:endParaRPr lang="uk-UA" sz="1600">
              <a:solidFill>
                <a:schemeClr val="bg1"/>
              </a:solidFill>
              <a:latin typeface="Georgia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2BFADE7-E7BE-E438-06E0-196B83E2EDE7}"/>
              </a:ext>
            </a:extLst>
          </p:cNvPr>
          <p:cNvSpPr/>
          <p:nvPr/>
        </p:nvSpPr>
        <p:spPr>
          <a:xfrm>
            <a:off x="1456459" y="3500004"/>
            <a:ext cx="2623702" cy="9178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uk-UA" b="1" dirty="0">
                <a:latin typeface="Georgia"/>
                <a:ea typeface="+mn-lt"/>
                <a:cs typeface="+mn-lt"/>
              </a:rPr>
              <a:t>готує чоловікам       чай</a:t>
            </a:r>
            <a:endParaRPr lang="uk-UA" dirty="0">
              <a:latin typeface="Georgia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4AF86DB-62A4-B654-2B03-B783CFA25A6C}"/>
              </a:ext>
            </a:extLst>
          </p:cNvPr>
          <p:cNvSpPr/>
          <p:nvPr/>
        </p:nvSpPr>
        <p:spPr>
          <a:xfrm>
            <a:off x="1231323" y="2261754"/>
            <a:ext cx="2623703" cy="917863"/>
          </a:xfrm>
          <a:prstGeom prst="ellipse">
            <a:avLst/>
          </a:prstGeom>
          <a:solidFill>
            <a:srgbClr val="C0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uk-UA" b="1" dirty="0">
                <a:solidFill>
                  <a:srgbClr val="FFFFFF"/>
                </a:solidFill>
                <a:latin typeface="Georgia"/>
                <a:ea typeface="+mn-lt"/>
                <a:cs typeface="+mn-lt"/>
              </a:rPr>
              <a:t> гарна господиня</a:t>
            </a:r>
            <a:endParaRPr lang="uk-UA" b="1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43900D3-8DBB-99E5-0DE4-D8BD5B7FFFA9}"/>
              </a:ext>
            </a:extLst>
          </p:cNvPr>
          <p:cNvSpPr/>
          <p:nvPr/>
        </p:nvSpPr>
        <p:spPr>
          <a:xfrm>
            <a:off x="8872970" y="3461038"/>
            <a:ext cx="2736272" cy="134215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bg1"/>
                </a:solidFill>
                <a:ea typeface="+mn-lt"/>
                <a:cs typeface="+mn-lt"/>
              </a:rPr>
              <a:t>володіє рушницею та іншими видами зброї</a:t>
            </a:r>
          </a:p>
          <a:p>
            <a:endParaRPr lang="uk-UA" sz="1600" dirty="0">
              <a:solidFill>
                <a:schemeClr val="bg1"/>
              </a:solidFill>
              <a:cs typeface="Segoe UI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DC9C17B-228D-489A-8C35-96EAB4F32891}"/>
              </a:ext>
            </a:extLst>
          </p:cNvPr>
          <p:cNvSpPr/>
          <p:nvPr/>
        </p:nvSpPr>
        <p:spPr>
          <a:xfrm>
            <a:off x="6396469" y="3183947"/>
            <a:ext cx="2840181" cy="127288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uk-UA" b="1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користується біноклем і компасом</a:t>
            </a:r>
            <a:endParaRPr lang="uk-UA" dirty="0">
              <a:solidFill>
                <a:schemeClr val="bg1"/>
              </a:solidFill>
              <a:latin typeface="Georgia"/>
              <a:ea typeface="+mn-lt"/>
              <a:cs typeface="+mn-lt"/>
            </a:endParaRPr>
          </a:p>
          <a:p>
            <a:endParaRPr lang="uk-UA" b="1" dirty="0">
              <a:solidFill>
                <a:srgbClr val="FFFFFF"/>
              </a:solidFill>
              <a:cs typeface="Segoe UI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C8ABECD-F02E-6AE5-10E1-103E10CE8DFC}"/>
              </a:ext>
            </a:extLst>
          </p:cNvPr>
          <p:cNvSpPr/>
          <p:nvPr/>
        </p:nvSpPr>
        <p:spPr>
          <a:xfrm>
            <a:off x="6933333" y="2266083"/>
            <a:ext cx="1870363" cy="9178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rtl="0"/>
            <a:r>
              <a:rPr lang="uk-UA" b="1" dirty="0">
                <a:solidFill>
                  <a:srgbClr val="FFFFFF"/>
                </a:solidFill>
                <a:latin typeface="Georgia"/>
                <a:cs typeface="Segoe UI"/>
              </a:rPr>
              <a:t>освічена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09BDB21-194B-DC51-C36A-987C70F019B9}"/>
              </a:ext>
            </a:extLst>
          </p:cNvPr>
          <p:cNvSpPr/>
          <p:nvPr/>
        </p:nvSpPr>
        <p:spPr>
          <a:xfrm>
            <a:off x="8630515" y="2309378"/>
            <a:ext cx="2779566" cy="9178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uk-UA" b="1" dirty="0">
                <a:solidFill>
                  <a:schemeClr val="bg1"/>
                </a:solidFill>
                <a:latin typeface="Georgia"/>
                <a:ea typeface="+mn-lt"/>
                <a:cs typeface="+mn-lt"/>
              </a:rPr>
              <a:t> їздить верхи</a:t>
            </a:r>
          </a:p>
          <a:p>
            <a:endParaRPr lang="uk-UA" b="1" dirty="0">
              <a:solidFill>
                <a:srgbClr val="FFFFFF"/>
              </a:solidFill>
              <a:cs typeface="Segoe UI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9A6864A-DAC6-9F5D-EDD0-0BEC8C72367E}"/>
              </a:ext>
            </a:extLst>
          </p:cNvPr>
          <p:cNvSpPr/>
          <p:nvPr/>
        </p:nvSpPr>
        <p:spPr>
          <a:xfrm>
            <a:off x="6933333" y="4526104"/>
            <a:ext cx="3047998" cy="13941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uk-UA" b="1" dirty="0">
                <a:solidFill>
                  <a:schemeClr val="bg1"/>
                </a:solidFill>
                <a:ea typeface="+mn-lt"/>
                <a:cs typeface="+mn-lt"/>
              </a:rPr>
              <a:t>згуртовує навколо себе людей і долає ворога.</a:t>
            </a:r>
          </a:p>
          <a:p>
            <a:endParaRPr lang="uk-UA" b="1" dirty="0">
              <a:solidFill>
                <a:schemeClr val="bg1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9600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8647C337-08BD-45CE-8D33-1DD11A518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620E650A-651E-43C8-98B2-BC8D56A3A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2C003D-50B4-A395-C083-5CB097A91033}"/>
              </a:ext>
            </a:extLst>
          </p:cNvPr>
          <p:cNvSpPr txBox="1"/>
          <p:nvPr/>
        </p:nvSpPr>
        <p:spPr>
          <a:xfrm>
            <a:off x="952108" y="954756"/>
            <a:ext cx="2730414" cy="494600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Емансипацію</a:t>
            </a:r>
            <a:r>
              <a:rPr lang="en-US" sz="2800" b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жінок</a:t>
            </a:r>
            <a:r>
              <a:rPr lang="en-US" sz="2800" b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                     І. </a:t>
            </a:r>
            <a:r>
              <a:rPr lang="en-US" sz="2800" b="1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Гаспринський</a:t>
            </a:r>
            <a:r>
              <a:rPr lang="en-US" sz="2800" b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вважав</a:t>
            </a:r>
            <a:r>
              <a:rPr lang="en-US" sz="2800" b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одним</a:t>
            </a:r>
            <a:r>
              <a:rPr lang="en-US" sz="2800" b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із</a:t>
            </a:r>
            <a:r>
              <a:rPr lang="en-US" sz="2800" b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першочергових</a:t>
            </a:r>
            <a:r>
              <a:rPr lang="en-US" sz="2800" b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завдань</a:t>
            </a:r>
            <a:r>
              <a:rPr lang="en-US" sz="2800" b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для</a:t>
            </a:r>
            <a:r>
              <a:rPr lang="en-US" sz="2800" b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свого</a:t>
            </a:r>
            <a:r>
              <a:rPr lang="en-US" sz="2800" b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народу</a:t>
            </a:r>
            <a:r>
              <a:rPr lang="en-US" sz="2800" b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.  </a:t>
            </a:r>
            <a:r>
              <a:rPr lang="en-US" sz="2800" b="1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Його</a:t>
            </a:r>
            <a:r>
              <a:rPr lang="en-US" sz="2800" b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просвітницька</a:t>
            </a:r>
            <a:r>
              <a:rPr lang="en-US" sz="2800" b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діяльність</a:t>
            </a:r>
            <a:r>
              <a:rPr lang="en-US" sz="2800" b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стосувалася</a:t>
            </a:r>
            <a:r>
              <a:rPr lang="en-US" sz="2800" b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 у </a:t>
            </a:r>
            <a:r>
              <a:rPr lang="en-US" sz="2800" b="1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великій</a:t>
            </a:r>
            <a:r>
              <a:rPr lang="en-US" sz="2800" b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мірі</a:t>
            </a:r>
            <a:r>
              <a:rPr lang="en-US" sz="2800" b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err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жінок</a:t>
            </a:r>
            <a:r>
              <a:rPr lang="en-US" sz="2800" b="1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.</a:t>
            </a:r>
            <a:endParaRPr lang="uk-UA">
              <a:ea typeface="+mj-ea"/>
              <a:cs typeface="+mj-cs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AEACC-7BBD-69CA-ED10-2C79FAF3E479}"/>
              </a:ext>
            </a:extLst>
          </p:cNvPr>
          <p:cNvSpPr txBox="1"/>
          <p:nvPr/>
        </p:nvSpPr>
        <p:spPr>
          <a:xfrm>
            <a:off x="5140934" y="469900"/>
            <a:ext cx="4178728" cy="586130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000" b="1">
                <a:solidFill>
                  <a:srgbClr val="C00000"/>
                </a:solidFill>
                <a:latin typeface="Georgia"/>
              </a:rPr>
              <a:t>О.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Слоньовська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:</a:t>
            </a:r>
            <a:endParaRPr lang="uk-UA"/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4999"/>
            </a:pPr>
            <a:r>
              <a:rPr lang="en-US" sz="2000" b="1">
                <a:solidFill>
                  <a:srgbClr val="C00000"/>
                </a:solidFill>
                <a:latin typeface="Georgia"/>
              </a:rPr>
              <a:t>"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На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прикладі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Гульджемал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ми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бачимо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,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що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освічена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жінка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може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разом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із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чоловіком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вирішувати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дійсно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складні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завдання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. 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Отже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,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конфлікт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традицій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і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нового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у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творі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вирішується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на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користь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нового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,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яке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завжди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пробиває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собі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дорогу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у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майбутнє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через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труднощі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і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заборони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...</a:t>
            </a:r>
            <a:endParaRPr lang="en-US"/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000" b="1" err="1">
                <a:solidFill>
                  <a:srgbClr val="C00000"/>
                </a:solidFill>
                <a:latin typeface="Georgia"/>
              </a:rPr>
              <a:t>Питання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емансипації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жінки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було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тим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більш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важливим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,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що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воно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було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часткою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загального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процесу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емансипації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цілого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народу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,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набуття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ним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почуття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національної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самосвідомості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,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національної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гідності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,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автентичності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". </a:t>
            </a:r>
          </a:p>
        </p:txBody>
      </p:sp>
      <p:pic>
        <p:nvPicPr>
          <p:cNvPr id="5" name="Рисунок 15" descr="Зображення, що містить особа&#10;&#10;Опис створено автоматично">
            <a:extLst>
              <a:ext uri="{FF2B5EF4-FFF2-40B4-BE49-F238E27FC236}">
                <a16:creationId xmlns:a16="http://schemas.microsoft.com/office/drawing/2014/main" id="{42023754-6D29-445B-B84A-321B0EFF5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814" y="1716549"/>
            <a:ext cx="2743200" cy="3480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9732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0">
            <a:extLst>
              <a:ext uri="{FF2B5EF4-FFF2-40B4-BE49-F238E27FC236}">
                <a16:creationId xmlns:a16="http://schemas.microsoft.com/office/drawing/2014/main" id="{979D1BE9-0323-454D-87B0-9BA0EA231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3" name="Straight Connector 42">
            <a:extLst>
              <a:ext uri="{FF2B5EF4-FFF2-40B4-BE49-F238E27FC236}">
                <a16:creationId xmlns:a16="http://schemas.microsoft.com/office/drawing/2014/main" id="{EAA13C70-A5AE-4DF8-BDDC-26D055F21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4" name="Rectangle 44">
            <a:extLst>
              <a:ext uri="{FF2B5EF4-FFF2-40B4-BE49-F238E27FC236}">
                <a16:creationId xmlns:a16="http://schemas.microsoft.com/office/drawing/2014/main" id="{0D58112A-A0E4-4166-8C56-6EF4DCCC40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46">
            <a:extLst>
              <a:ext uri="{FF2B5EF4-FFF2-40B4-BE49-F238E27FC236}">
                <a16:creationId xmlns:a16="http://schemas.microsoft.com/office/drawing/2014/main" id="{1369408E-7D3D-40A4-9460-07DC97824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6" name="Straight Connector 48">
            <a:extLst>
              <a:ext uri="{FF2B5EF4-FFF2-40B4-BE49-F238E27FC236}">
                <a16:creationId xmlns:a16="http://schemas.microsoft.com/office/drawing/2014/main" id="{B30A702C-36B1-49F1-8529-DFB99EE60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CC7E318-907F-A816-A836-990B32710926}"/>
              </a:ext>
            </a:extLst>
          </p:cNvPr>
          <p:cNvSpPr txBox="1"/>
          <p:nvPr/>
        </p:nvSpPr>
        <p:spPr>
          <a:xfrm>
            <a:off x="1167385" y="1005054"/>
            <a:ext cx="4567427" cy="398758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000" b="1">
                <a:solidFill>
                  <a:srgbClr val="C00000"/>
                </a:solidFill>
                <a:latin typeface="Georgia"/>
              </a:rPr>
              <a:t>"</a:t>
            </a:r>
            <a:r>
              <a:rPr lang="en-US" sz="2000" err="1">
                <a:solidFill>
                  <a:srgbClr val="C00000"/>
                </a:solidFill>
                <a:latin typeface="Georgia"/>
              </a:rPr>
              <a:t>І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смаїл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Гаспринський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у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цьому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творі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розповідає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про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запеклу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битву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новизни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і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застарілого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,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добра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і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зла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,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про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приховану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в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давніх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легендах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історію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древнього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кримськотатарського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народу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.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Ісмаїл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Гаспринський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робить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спробу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показати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нам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те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,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що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може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зробити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людина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задля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Georgia"/>
              </a:rPr>
              <a:t>Батьківщини</a:t>
            </a:r>
            <a:r>
              <a:rPr lang="en-US" sz="2000" b="1">
                <a:solidFill>
                  <a:srgbClr val="C00000"/>
                </a:solidFill>
                <a:latin typeface="Georgia"/>
              </a:rPr>
              <a:t>".</a:t>
            </a:r>
            <a:endParaRPr lang="en-US" sz="2000">
              <a:solidFill>
                <a:srgbClr val="C00000"/>
              </a:solidFill>
              <a:latin typeface="Georgia"/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1400" b="1" err="1">
                <a:solidFill>
                  <a:srgbClr val="C00000"/>
                </a:solidFill>
                <a:latin typeface="Georgia"/>
              </a:rPr>
              <a:t>Ю.Кандим</a:t>
            </a:r>
            <a:r>
              <a:rPr lang="en-US" sz="1400" b="1">
                <a:solidFill>
                  <a:srgbClr val="C00000"/>
                </a:solidFill>
                <a:latin typeface="Georgia"/>
              </a:rPr>
              <a:t>, </a:t>
            </a:r>
            <a:r>
              <a:rPr lang="en-US" sz="1400" b="1" err="1">
                <a:solidFill>
                  <a:srgbClr val="C00000"/>
                </a:solidFill>
                <a:latin typeface="Georgia"/>
              </a:rPr>
              <a:t>кримськотатарський</a:t>
            </a:r>
            <a:r>
              <a:rPr lang="en-US" sz="1400" b="1">
                <a:solidFill>
                  <a:srgbClr val="C00000"/>
                </a:solidFill>
                <a:latin typeface="Georgia"/>
              </a:rPr>
              <a:t> </a:t>
            </a:r>
            <a:r>
              <a:rPr lang="en-US" sz="1400" b="1" err="1">
                <a:solidFill>
                  <a:srgbClr val="C00000"/>
                </a:solidFill>
                <a:latin typeface="Georgia"/>
              </a:rPr>
              <a:t>поет</a:t>
            </a:r>
            <a:endParaRPr lang="en-US" sz="1400" b="1">
              <a:solidFill>
                <a:srgbClr val="C00000"/>
              </a:solidFill>
              <a:latin typeface="Georgia"/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948C059-FEF3-4504-8B03-B595CD3EA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Зображення, що містить текст, чоловік, особа, старий&#10;&#10;Опис створено автоматично">
            <a:extLst>
              <a:ext uri="{FF2B5EF4-FFF2-40B4-BE49-F238E27FC236}">
                <a16:creationId xmlns:a16="http://schemas.microsoft.com/office/drawing/2014/main" id="{8F307CDE-79CF-F28C-4EB4-3746BF63C6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70" r="-2" b="27188"/>
          <a:stretch/>
        </p:blipFill>
        <p:spPr>
          <a:xfrm>
            <a:off x="8846193" y="821175"/>
            <a:ext cx="2510350" cy="2494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6" descr="Зображення, що містить надворі, небо, будівля, трава&#10;&#10;Опис створено автоматично">
            <a:extLst>
              <a:ext uri="{FF2B5EF4-FFF2-40B4-BE49-F238E27FC236}">
                <a16:creationId xmlns:a16="http://schemas.microsoft.com/office/drawing/2014/main" id="{315CB84B-CE59-5679-0092-E7EE9460FC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23" r="-2" b="16730"/>
          <a:stretch/>
        </p:blipFill>
        <p:spPr>
          <a:xfrm>
            <a:off x="6093448" y="3453833"/>
            <a:ext cx="5264080" cy="247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1503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accent1">
                    <a:lumMod val="75000"/>
                  </a:schemeClr>
                </a:solidFill>
              </a:rPr>
              <a:t>Завдання </a:t>
            </a:r>
            <a:endParaRPr lang="uk-UA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1. Ознайомитися з матеріалом уроку.</a:t>
            </a:r>
            <a:endParaRPr lang="uk-UA" dirty="0"/>
          </a:p>
          <a:p>
            <a:r>
              <a:rPr lang="uk-UA" dirty="0" smtClean="0"/>
              <a:t>2. Письмово опрацювати (форма запису довільна)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168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463" y="77838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Історичне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оповідання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Арслан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киз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»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Дівчина-левиця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») як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прояв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культурної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емансипації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кримськотатарського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народу.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UWe_FAp5hc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3835" y="2517931"/>
            <a:ext cx="5473148" cy="3078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12530" y="5758935"/>
            <a:ext cx="4996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4"/>
              </a:rPr>
              <a:t>https://</a:t>
            </a:r>
            <a:r>
              <a:rPr lang="uk-UA" dirty="0" smtClean="0">
                <a:hlinkClick r:id="rId4"/>
              </a:rPr>
              <a:t>www.youtube.com/watch?v=UWe_FAp5hco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5484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EF608-B717-6398-9F9C-FBB82278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100" b="1">
                <a:solidFill>
                  <a:srgbClr val="C00000"/>
                </a:solidFill>
                <a:latin typeface="Georgia"/>
                <a:ea typeface="+mj-lt"/>
                <a:cs typeface="+mj-lt"/>
              </a:rPr>
              <a:t>«Наша релігія вчить, що добро можна творити трояко: працею, словом і милостинею, – і те, і друге, і третє однаково бажані Богу і шляхетні: бідний допомагає ближньому роботою, вчений – настановою, багатий – милостинею»( І. </a:t>
            </a:r>
            <a:r>
              <a:rPr lang="uk-UA" sz="2100" b="1" err="1">
                <a:solidFill>
                  <a:srgbClr val="C00000"/>
                </a:solidFill>
                <a:latin typeface="Georgia"/>
                <a:ea typeface="+mj-lt"/>
                <a:cs typeface="+mj-lt"/>
              </a:rPr>
              <a:t>Гаспринський</a:t>
            </a:r>
            <a:r>
              <a:rPr lang="uk-UA" sz="2100" b="1">
                <a:solidFill>
                  <a:srgbClr val="C00000"/>
                </a:solidFill>
                <a:latin typeface="Georgia"/>
                <a:ea typeface="+mj-lt"/>
                <a:cs typeface="+mj-lt"/>
              </a:rPr>
              <a:t>).</a:t>
            </a:r>
            <a:endParaRPr lang="uk-UA" sz="2100">
              <a:solidFill>
                <a:srgbClr val="C00000"/>
              </a:solidFill>
              <a:latin typeface="Georgia"/>
              <a:ea typeface="PMingLiU-ExtB"/>
              <a:cs typeface="Courier New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A75894-EA65-3494-D0C5-FBAC1C69E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4" y="2556932"/>
            <a:ext cx="6845684" cy="3318936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sz="2000" b="1">
                <a:latin typeface="Georgia"/>
                <a:ea typeface="+mn-lt"/>
                <a:cs typeface="+mn-lt"/>
              </a:rPr>
              <a:t>Ісмаїл </a:t>
            </a:r>
            <a:r>
              <a:rPr lang="uk-UA" sz="2000" b="1" err="1">
                <a:latin typeface="Georgia"/>
                <a:ea typeface="+mn-lt"/>
                <a:cs typeface="+mn-lt"/>
              </a:rPr>
              <a:t>Гаспринський</a:t>
            </a:r>
            <a:r>
              <a:rPr lang="uk-UA" sz="2000" b="1">
                <a:latin typeface="Georgia"/>
                <a:ea typeface="+mn-lt"/>
                <a:cs typeface="+mn-lt"/>
              </a:rPr>
              <a:t> як мусульманин і патріот свого народу  був безпосереднім учасником </a:t>
            </a:r>
            <a:r>
              <a:rPr lang="uk-UA" sz="2000" b="1" err="1">
                <a:latin typeface="Georgia"/>
                <a:ea typeface="+mn-lt"/>
                <a:cs typeface="+mn-lt"/>
              </a:rPr>
              <a:t>загальноісламського</a:t>
            </a:r>
            <a:r>
              <a:rPr lang="uk-UA" sz="2000" b="1">
                <a:latin typeface="Georgia"/>
                <a:ea typeface="+mn-lt"/>
                <a:cs typeface="+mn-lt"/>
              </a:rPr>
              <a:t> й </a:t>
            </a:r>
            <a:r>
              <a:rPr lang="uk-UA" sz="2000" b="1" err="1">
                <a:latin typeface="Georgia"/>
                <a:ea typeface="+mn-lt"/>
                <a:cs typeface="+mn-lt"/>
              </a:rPr>
              <a:t>загальнотюркського</a:t>
            </a:r>
            <a:r>
              <a:rPr lang="uk-UA" sz="2000" b="1">
                <a:latin typeface="Georgia"/>
                <a:ea typeface="+mn-lt"/>
                <a:cs typeface="+mn-lt"/>
              </a:rPr>
              <a:t> рухів, що зароджувалися в Російській імперії наприкінці XIX століття. Вважав, що традиції мають бути обов'язково збереженими. Відмова ж від свого коріння стане згубною.             Ісмаїл писав і за власною редакцією видавав кримськотатарською мовою численні підручники і книги.  Запевняв своїх читачів у тім, що Коран і освіта  не заважають одне одному, як думають багато мусульман, а навпаки.</a:t>
            </a:r>
          </a:p>
          <a:p>
            <a:pPr marL="0" indent="0">
              <a:lnSpc>
                <a:spcPct val="90000"/>
              </a:lnSpc>
              <a:buNone/>
            </a:pPr>
            <a:endParaRPr lang="uk-UA" sz="2000" b="1">
              <a:latin typeface="Georgia"/>
            </a:endParaRPr>
          </a:p>
        </p:txBody>
      </p:sp>
      <p:pic>
        <p:nvPicPr>
          <p:cNvPr id="4" name="Рисунок 4" descr="Зображення, що містить вода, небо, надворі, гора&#10;&#10;Опис створено автоматично">
            <a:extLst>
              <a:ext uri="{FF2B5EF4-FFF2-40B4-BE49-F238E27FC236}">
                <a16:creationId xmlns:a16="http://schemas.microsoft.com/office/drawing/2014/main" id="{E9A9958B-2D70-EC50-AFFB-02976B441D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539" b="2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57883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334386-7417-5EF4-A837-9ACD475C056B}"/>
              </a:ext>
            </a:extLst>
          </p:cNvPr>
          <p:cNvSpPr txBox="1"/>
          <p:nvPr/>
        </p:nvSpPr>
        <p:spPr>
          <a:xfrm>
            <a:off x="1096241" y="767195"/>
            <a:ext cx="8342041" cy="175432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І.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Гаспринський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визнавав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необхідність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удосноналення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освіти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ісламських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народів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: «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Могутній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,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кипучий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Захід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з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його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мільярдами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і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широкими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знаннями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,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язичницький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Схід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,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що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пробуджується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, з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його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незліченним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населенням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можуть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здавити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нас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,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мов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лещата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,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якщо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ми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не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поквапимося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як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слід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згуртуватися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,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просвітитися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і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розвинути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на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всю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широчінь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працездатність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і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продуктивність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».</a:t>
            </a:r>
            <a:endParaRPr lang="en-US" b="1">
              <a:solidFill>
                <a:srgbClr val="C00000"/>
              </a:solidFill>
              <a:latin typeface="Georgi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264E6-73A3-5564-7601-3A7D14120812}"/>
              </a:ext>
            </a:extLst>
          </p:cNvPr>
          <p:cNvSpPr txBox="1"/>
          <p:nvPr/>
        </p:nvSpPr>
        <p:spPr>
          <a:xfrm>
            <a:off x="1096241" y="2900921"/>
            <a:ext cx="8162734" cy="286232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Georgia"/>
                <a:ea typeface="Roboto"/>
              </a:rPr>
              <a:t>І. </a:t>
            </a:r>
            <a:r>
              <a:rPr lang="en-US" b="1" err="1">
                <a:latin typeface="Georgia"/>
                <a:ea typeface="Roboto"/>
              </a:rPr>
              <a:t>Гаспринський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був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організатором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джадидизму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>
                <a:latin typeface="Georgia"/>
                <a:ea typeface="Roboto"/>
              </a:rPr>
              <a:t>(</a:t>
            </a:r>
            <a:r>
              <a:rPr lang="en-US" b="1" err="1">
                <a:latin typeface="Georgia"/>
                <a:ea typeface="Roboto"/>
              </a:rPr>
              <a:t>назва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походить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від</a:t>
            </a:r>
            <a:r>
              <a:rPr lang="en-US" b="1">
                <a:latin typeface="Georgia"/>
                <a:ea typeface="Roboto"/>
              </a:rPr>
              <a:t> «</a:t>
            </a:r>
            <a:r>
              <a:rPr lang="en-US" b="1" err="1">
                <a:latin typeface="Georgia"/>
                <a:ea typeface="Roboto"/>
              </a:rPr>
              <a:t>усуль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джедід</a:t>
            </a:r>
            <a:r>
              <a:rPr lang="en-US" b="1">
                <a:latin typeface="Georgia"/>
                <a:ea typeface="Roboto"/>
              </a:rPr>
              <a:t>» — «</a:t>
            </a:r>
            <a:r>
              <a:rPr lang="en-US" b="1" err="1">
                <a:latin typeface="Georgia"/>
                <a:ea typeface="Roboto"/>
              </a:rPr>
              <a:t>новий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метод</a:t>
            </a:r>
            <a:r>
              <a:rPr lang="en-US" b="1">
                <a:latin typeface="Georgia"/>
                <a:ea typeface="Roboto"/>
              </a:rPr>
              <a:t>» </a:t>
            </a:r>
            <a:r>
              <a:rPr lang="en-US" b="1" err="1">
                <a:latin typeface="Georgia"/>
                <a:ea typeface="Roboto"/>
              </a:rPr>
              <a:t>навчання</a:t>
            </a:r>
            <a:r>
              <a:rPr lang="en-US" b="1">
                <a:latin typeface="Georgia"/>
                <a:ea typeface="Roboto"/>
              </a:rPr>
              <a:t>). </a:t>
            </a:r>
            <a:r>
              <a:rPr lang="en-US" b="1" err="1">
                <a:latin typeface="Georgia"/>
                <a:ea typeface="Roboto"/>
              </a:rPr>
              <a:t>Це</a:t>
            </a:r>
            <a:r>
              <a:rPr lang="en-US" b="1">
                <a:latin typeface="Georgia"/>
                <a:ea typeface="Roboto"/>
              </a:rPr>
              <a:t> </a:t>
            </a:r>
            <a:r>
              <a:rPr lang="en-US" b="1" err="1">
                <a:latin typeface="Georgia"/>
                <a:ea typeface="+mn-lt"/>
                <a:cs typeface="+mn-lt"/>
              </a:rPr>
              <a:t>рух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на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зближення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ісламської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культури</a:t>
            </a:r>
            <a:r>
              <a:rPr lang="en-US" b="1">
                <a:latin typeface="Georgia"/>
                <a:ea typeface="+mn-lt"/>
                <a:cs typeface="+mn-lt"/>
              </a:rPr>
              <a:t> з </a:t>
            </a:r>
            <a:r>
              <a:rPr lang="en-US" b="1" err="1">
                <a:latin typeface="Georgia"/>
                <a:ea typeface="+mn-lt"/>
                <a:cs typeface="+mn-lt"/>
              </a:rPr>
              <a:t>європейською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культурою</a:t>
            </a:r>
            <a:r>
              <a:rPr lang="en-US" b="1">
                <a:latin typeface="Georgia"/>
                <a:ea typeface="+mn-lt"/>
                <a:cs typeface="+mn-lt"/>
              </a:rPr>
              <a:t>, </a:t>
            </a:r>
            <a:r>
              <a:rPr lang="en-US" b="1" err="1">
                <a:latin typeface="Georgia"/>
                <a:ea typeface="+mn-lt"/>
                <a:cs typeface="+mn-lt"/>
              </a:rPr>
              <a:t>за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оновлення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життя</a:t>
            </a:r>
            <a:r>
              <a:rPr lang="en-US" b="1">
                <a:latin typeface="Georgia"/>
                <a:ea typeface="+mn-lt"/>
                <a:cs typeface="+mn-lt"/>
              </a:rPr>
              <a:t> </a:t>
            </a:r>
            <a:r>
              <a:rPr lang="en-US" b="1" err="1">
                <a:latin typeface="Georgia"/>
                <a:ea typeface="+mn-lt"/>
                <a:cs typeface="+mn-lt"/>
              </a:rPr>
              <a:t>мусульман</a:t>
            </a:r>
            <a:r>
              <a:rPr lang="en-US" b="1">
                <a:latin typeface="Georgia"/>
                <a:ea typeface="+mn-lt"/>
                <a:cs typeface="+mn-lt"/>
              </a:rPr>
              <a:t>.</a:t>
            </a:r>
            <a:endParaRPr lang="en-US" b="1">
              <a:latin typeface="Georgia"/>
              <a:ea typeface="Roboto"/>
            </a:endParaRPr>
          </a:p>
          <a:p>
            <a:r>
              <a:rPr lang="en-US" b="1">
                <a:latin typeface="Georgia"/>
                <a:ea typeface="Roboto"/>
              </a:rPr>
              <a:t>1883 </a:t>
            </a:r>
            <a:r>
              <a:rPr lang="en-US" b="1" err="1">
                <a:latin typeface="Georgia"/>
                <a:ea typeface="Roboto"/>
              </a:rPr>
              <a:t>року</a:t>
            </a:r>
            <a:r>
              <a:rPr lang="en-US" b="1">
                <a:latin typeface="Georgia"/>
                <a:ea typeface="Roboto"/>
              </a:rPr>
              <a:t> І. </a:t>
            </a:r>
            <a:r>
              <a:rPr lang="en-US" b="1" err="1">
                <a:latin typeface="Georgia"/>
                <a:ea typeface="Roboto"/>
              </a:rPr>
              <a:t>Гаспринський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розпочав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видання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газети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«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Терджиман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»</a:t>
            </a:r>
            <a:r>
              <a:rPr lang="en-US" b="1">
                <a:latin typeface="Georgia"/>
                <a:ea typeface="Roboto"/>
              </a:rPr>
              <a:t> («</a:t>
            </a:r>
            <a:r>
              <a:rPr lang="en-US" b="1" err="1">
                <a:latin typeface="Georgia"/>
                <a:ea typeface="Roboto"/>
              </a:rPr>
              <a:t>Перекладач</a:t>
            </a:r>
            <a:r>
              <a:rPr lang="en-US" b="1">
                <a:latin typeface="Georgia"/>
                <a:ea typeface="Roboto"/>
              </a:rPr>
              <a:t>»), </a:t>
            </a:r>
            <a:r>
              <a:rPr lang="en-US" b="1" err="1">
                <a:latin typeface="Georgia"/>
                <a:ea typeface="Roboto"/>
              </a:rPr>
              <a:t>яка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проіснувала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тридцять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п'ять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років</a:t>
            </a:r>
            <a:r>
              <a:rPr lang="en-US" b="1">
                <a:latin typeface="Georgia"/>
                <a:ea typeface="Roboto"/>
              </a:rPr>
              <a:t>. </a:t>
            </a:r>
            <a:r>
              <a:rPr lang="en-US" b="1" err="1">
                <a:latin typeface="Georgia"/>
                <a:ea typeface="Roboto"/>
              </a:rPr>
              <a:t>Це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було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перше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тюркомовне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видання</a:t>
            </a:r>
            <a:r>
              <a:rPr lang="en-US" b="1">
                <a:latin typeface="Georgia"/>
                <a:ea typeface="Roboto"/>
              </a:rPr>
              <a:t> в </a:t>
            </a:r>
            <a:r>
              <a:rPr lang="en-US" b="1" err="1">
                <a:latin typeface="Georgia"/>
                <a:ea typeface="Roboto"/>
              </a:rPr>
              <a:t>Російській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імперії</a:t>
            </a:r>
            <a:r>
              <a:rPr lang="en-US" b="1">
                <a:latin typeface="Georgia"/>
                <a:ea typeface="Roboto"/>
              </a:rPr>
              <a:t>. </a:t>
            </a:r>
          </a:p>
          <a:p>
            <a:r>
              <a:rPr lang="en-US" b="1">
                <a:latin typeface="Georgia"/>
                <a:ea typeface="Roboto"/>
              </a:rPr>
              <a:t>1905 </a:t>
            </a:r>
            <a:r>
              <a:rPr lang="en-US" b="1" err="1">
                <a:latin typeface="Georgia"/>
                <a:ea typeface="Roboto"/>
              </a:rPr>
              <a:t>року</a:t>
            </a:r>
            <a:r>
              <a:rPr lang="en-US" b="1">
                <a:latin typeface="Georgia"/>
                <a:ea typeface="Roboto"/>
              </a:rPr>
              <a:t> І. </a:t>
            </a:r>
            <a:r>
              <a:rPr lang="en-US" b="1" err="1">
                <a:latin typeface="Georgia"/>
                <a:ea typeface="Roboto"/>
              </a:rPr>
              <a:t>Гаспринський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започаткував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кримськотатарське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періодичне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видання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для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жінок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«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Алємі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нісван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»</a:t>
            </a:r>
            <a:r>
              <a:rPr lang="en-US" b="1">
                <a:latin typeface="Georgia"/>
                <a:ea typeface="Roboto"/>
              </a:rPr>
              <a:t> («</a:t>
            </a:r>
            <a:r>
              <a:rPr lang="en-US" b="1" err="1">
                <a:latin typeface="Georgia"/>
                <a:ea typeface="Roboto"/>
              </a:rPr>
              <a:t>Жіночий</a:t>
            </a:r>
            <a:r>
              <a:rPr lang="en-US" b="1">
                <a:latin typeface="Georgia"/>
                <a:ea typeface="Roboto"/>
              </a:rPr>
              <a:t> </a:t>
            </a:r>
            <a:r>
              <a:rPr lang="en-US" b="1" err="1">
                <a:latin typeface="Georgia"/>
                <a:ea typeface="Roboto"/>
              </a:rPr>
              <a:t>світ</a:t>
            </a:r>
            <a:r>
              <a:rPr lang="en-US" b="1">
                <a:latin typeface="Georgia"/>
                <a:ea typeface="Roboto"/>
              </a:rPr>
              <a:t>»).</a:t>
            </a:r>
            <a:endParaRPr lang="en-US" b="1">
              <a:latin typeface="Georgia"/>
            </a:endParaRPr>
          </a:p>
        </p:txBody>
      </p:sp>
      <p:pic>
        <p:nvPicPr>
          <p:cNvPr id="4" name="Рисунок 4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4714B0C9-22BA-9FE2-9850-0B7CD91DD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9" r="-339" b="226"/>
          <a:stretch/>
        </p:blipFill>
        <p:spPr>
          <a:xfrm>
            <a:off x="9287108" y="1148576"/>
            <a:ext cx="2557222" cy="4105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7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17B334C3-9F11-0E46-FCFC-CBD6FE0498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81" r="11864"/>
          <a:stretch/>
        </p:blipFill>
        <p:spPr>
          <a:xfrm>
            <a:off x="9492602" y="4578736"/>
            <a:ext cx="2064377" cy="1544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8119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A2526E-8938-8FEC-23AB-79F81365D6A7}"/>
              </a:ext>
            </a:extLst>
          </p:cNvPr>
          <p:cNvSpPr txBox="1"/>
          <p:nvPr/>
        </p:nvSpPr>
        <p:spPr>
          <a:xfrm>
            <a:off x="1156856" y="1407967"/>
            <a:ext cx="7609608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І.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Гаспринський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   є 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автором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 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художніх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творів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«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Африканські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листи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», «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Листи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Молли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Аббаса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Франсові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», «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Дівчина-левиця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», «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Лихо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Сходу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», «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Французькі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листи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», «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Сонце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зійшло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»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та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інших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.</a:t>
            </a:r>
          </a:p>
        </p:txBody>
      </p:sp>
      <p:pic>
        <p:nvPicPr>
          <p:cNvPr id="4" name="Рисунок 4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D81D44D5-B96D-3D1B-736A-5F08D548E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823" y="2224088"/>
            <a:ext cx="2975263" cy="2669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A663FA-8696-D8FB-DA2C-85BEE7ACF150}"/>
              </a:ext>
            </a:extLst>
          </p:cNvPr>
          <p:cNvSpPr txBox="1"/>
          <p:nvPr/>
        </p:nvSpPr>
        <p:spPr>
          <a:xfrm>
            <a:off x="1217469" y="3261014"/>
            <a:ext cx="7107381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Редакція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французького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журналу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 з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проблем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сходознавства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 1910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року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  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висунула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кандидатуру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Ісмаїла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Гаспринського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на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здобуття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Нобелівської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премії</a:t>
            </a:r>
            <a:r>
              <a:rPr lang="en-US" b="1">
                <a:solidFill>
                  <a:srgbClr val="C00000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C00000"/>
                </a:solidFill>
                <a:latin typeface="Georgia"/>
                <a:ea typeface="Roboto"/>
              </a:rPr>
              <a:t>миру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.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На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жаль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,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отримати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цю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високу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нагороду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йому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,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як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  і 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Іванові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Франку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,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завадила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передчасна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 </a:t>
            </a:r>
            <a:r>
              <a:rPr lang="en-US" b="1" err="1">
                <a:solidFill>
                  <a:srgbClr val="292B2C"/>
                </a:solidFill>
                <a:latin typeface="Georgia"/>
                <a:ea typeface="Roboto"/>
              </a:rPr>
              <a:t>смерть</a:t>
            </a:r>
            <a:r>
              <a:rPr lang="en-US" b="1">
                <a:solidFill>
                  <a:srgbClr val="292B2C"/>
                </a:solidFill>
                <a:latin typeface="Georgia"/>
                <a:ea typeface="Roboto"/>
              </a:rPr>
              <a:t>.</a:t>
            </a:r>
            <a:endParaRPr lang="en-US" b="1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17725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37F26-CA7D-1EDE-951F-D218DBC3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353" y="1065766"/>
            <a:ext cx="9601196" cy="1303867"/>
          </a:xfrm>
        </p:spPr>
        <p:txBody>
          <a:bodyPr>
            <a:norm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Georgia"/>
              </a:rPr>
              <a:t>Оповідання "</a:t>
            </a:r>
            <a:r>
              <a:rPr lang="uk-UA" sz="2800" b="1" err="1">
                <a:solidFill>
                  <a:srgbClr val="C00000"/>
                </a:solidFill>
                <a:latin typeface="Georgia"/>
              </a:rPr>
              <a:t>Арслан-киз</a:t>
            </a:r>
            <a:r>
              <a:rPr lang="uk-UA" sz="2800" b="1">
                <a:solidFill>
                  <a:srgbClr val="C00000"/>
                </a:solidFill>
                <a:latin typeface="Georgia"/>
              </a:rPr>
              <a:t>" ("Дівчина-левиця").  Історична основа</a:t>
            </a:r>
            <a:endParaRPr lang="uk-UA" sz="2800">
              <a:solidFill>
                <a:srgbClr val="C00000"/>
              </a:solidFill>
              <a:latin typeface="Georgia"/>
            </a:endParaRPr>
          </a:p>
        </p:txBody>
      </p:sp>
      <p:pic>
        <p:nvPicPr>
          <p:cNvPr id="4" name="Рисунок 4" descr="Зображення, що містить текст, акваріум&#10;&#10;Опис створено автоматично">
            <a:extLst>
              <a:ext uri="{FF2B5EF4-FFF2-40B4-BE49-F238E27FC236}">
                <a16:creationId xmlns:a16="http://schemas.microsoft.com/office/drawing/2014/main" id="{1704945B-B94D-5F84-9443-83CD89D46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5" r="15559"/>
          <a:stretch/>
        </p:blipFill>
        <p:spPr>
          <a:xfrm>
            <a:off x="1434269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7265C62-0AE6-474F-8C5D-AEC61790E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342" y="2435705"/>
            <a:ext cx="6749374" cy="24010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uk-UA" sz="1400" b="1">
                <a:latin typeface="Georgia"/>
                <a:ea typeface="Roboto"/>
                <a:cs typeface="+mn-lt"/>
              </a:rPr>
              <a:t> </a:t>
            </a:r>
            <a:r>
              <a:rPr lang="uk" sz="1400" b="1">
                <a:latin typeface="Georgia"/>
                <a:ea typeface="+mn-lt"/>
                <a:cs typeface="+mn-lt"/>
              </a:rPr>
              <a:t> Кокандське ханство... Ця держава існувала з 1709 до 1876 року на території сучасних Узбекистану, Таджикистану, Киргизстану, південного Казахстану та </a:t>
            </a:r>
            <a:r>
              <a:rPr lang="uk" sz="1400" b="1" err="1">
                <a:latin typeface="Georgia"/>
                <a:ea typeface="+mn-lt"/>
                <a:cs typeface="+mn-lt"/>
              </a:rPr>
              <a:t>Сіньцзянь</a:t>
            </a:r>
            <a:r>
              <a:rPr lang="uk" sz="1400" b="1">
                <a:latin typeface="Georgia"/>
                <a:ea typeface="+mn-lt"/>
                <a:cs typeface="+mn-lt"/>
              </a:rPr>
              <a:t>- Уйгурського автономного району Китаю. «Час подій нашої оповіді, — зазначив автор, — це час Кокандського ханства, де правили хаджі — праведники, нащадки самого пророка»</a:t>
            </a:r>
            <a:r>
              <a:rPr lang="uk" sz="1400" b="1">
                <a:ea typeface="+mn-lt"/>
                <a:cs typeface="+mn-lt"/>
              </a:rPr>
              <a:t>.</a:t>
            </a:r>
            <a:endParaRPr lang="uk-UA" sz="1400" b="1">
              <a:latin typeface="Garamond" panose="02020404030301010803"/>
              <a:ea typeface="Roboto"/>
              <a:cs typeface="Roboto"/>
            </a:endParaRPr>
          </a:p>
          <a:p>
            <a:pPr marL="0" indent="0">
              <a:buNone/>
            </a:pPr>
            <a:r>
              <a:rPr lang="uk-UA" sz="1400" b="1">
                <a:latin typeface="Georgia"/>
                <a:ea typeface="Roboto"/>
                <a:cs typeface="Roboto"/>
              </a:rPr>
              <a:t>В основі твору- спроба корінних народів    Східного Туркестану (уйгурів, </a:t>
            </a:r>
            <a:r>
              <a:rPr lang="uk-UA" sz="1400" b="1" err="1">
                <a:latin typeface="Georgia"/>
                <a:ea typeface="Roboto"/>
                <a:cs typeface="Roboto"/>
              </a:rPr>
              <a:t>дунганів</a:t>
            </a:r>
            <a:r>
              <a:rPr lang="uk-UA" sz="1400" b="1">
                <a:latin typeface="Georgia"/>
                <a:ea typeface="Roboto"/>
                <a:cs typeface="Roboto"/>
              </a:rPr>
              <a:t>), які сповідували іслам, визволитися з-під колоніального гніту китайської династії Цін, яка у 50-х роках  </a:t>
            </a:r>
            <a:r>
              <a:rPr lang="af-ZA" sz="1400" b="1">
                <a:latin typeface="Georgia"/>
                <a:ea typeface="Roboto"/>
                <a:cs typeface="Roboto"/>
              </a:rPr>
              <a:t>XVIII </a:t>
            </a:r>
            <a:r>
              <a:rPr lang="uk-UA" sz="1400" b="1">
                <a:latin typeface="Georgia"/>
                <a:ea typeface="Roboto"/>
                <a:cs typeface="Roboto"/>
              </a:rPr>
              <a:t>століття завоювала сусідні землі.</a:t>
            </a:r>
            <a:endParaRPr lang="uk-UA" sz="1400" b="1"/>
          </a:p>
          <a:p>
            <a:pPr>
              <a:buNone/>
            </a:pPr>
            <a:r>
              <a:rPr lang="uk-UA" sz="1400" b="1">
                <a:latin typeface="Georgia"/>
                <a:ea typeface="+mn-lt"/>
                <a:cs typeface="+mn-lt"/>
              </a:rPr>
              <a:t>   </a:t>
            </a:r>
            <a:r>
              <a:rPr lang="uk-UA" sz="1400" b="1">
                <a:latin typeface="Georgia"/>
              </a:rPr>
              <a:t>    </a:t>
            </a:r>
            <a:r>
              <a:rPr lang="uk-UA" sz="1600" b="1">
                <a:latin typeface="Georgia"/>
              </a:rPr>
              <a:t>Мусульманське населення міст </a:t>
            </a:r>
            <a:r>
              <a:rPr lang="uk-UA" sz="1600" b="1" err="1">
                <a:latin typeface="Georgia"/>
              </a:rPr>
              <a:t>Учтурфан</a:t>
            </a:r>
            <a:r>
              <a:rPr lang="uk-UA" sz="1600" b="1">
                <a:latin typeface="Georgia"/>
              </a:rPr>
              <a:t>  та  </a:t>
            </a:r>
            <a:r>
              <a:rPr lang="uk-UA" sz="1600" b="1" err="1">
                <a:latin typeface="Georgia"/>
              </a:rPr>
              <a:t>Кашгар</a:t>
            </a:r>
            <a:r>
              <a:rPr lang="uk-UA" sz="1600" b="1">
                <a:latin typeface="Georgia"/>
              </a:rPr>
              <a:t> організувало збройне протистояння китайському імперському війську.</a:t>
            </a:r>
            <a:endParaRPr lang="uk-UA" sz="1600"/>
          </a:p>
          <a:p>
            <a:pPr marL="0" indent="0">
              <a:buNone/>
            </a:pPr>
            <a:endParaRPr lang="uk-UA" sz="1600" b="1">
              <a:latin typeface="Georgia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17214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DF4ADC-C44A-4C41-B974-6F4B3C722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CCCE17-8DAC-44EB-9D15-03C32E7D2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92E7AF0-A589-43B3-A1DE-8807EC769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A77FC-5787-AC98-2ACE-41745018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036" y="982132"/>
            <a:ext cx="3660056" cy="944373"/>
          </a:xfr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err="1">
                <a:solidFill>
                  <a:srgbClr val="C00000"/>
                </a:solidFill>
              </a:rPr>
              <a:t>Невідомі</a:t>
            </a:r>
            <a:r>
              <a:rPr lang="en-US" sz="4000" b="1">
                <a:solidFill>
                  <a:srgbClr val="C00000"/>
                </a:solidFill>
              </a:rPr>
              <a:t> </a:t>
            </a:r>
            <a:r>
              <a:rPr lang="en-US" sz="4000" b="1" err="1">
                <a:solidFill>
                  <a:srgbClr val="C00000"/>
                </a:solidFill>
              </a:rPr>
              <a:t>слова</a:t>
            </a:r>
            <a:r>
              <a:rPr lang="en-US" sz="4000" b="1">
                <a:solidFill>
                  <a:srgbClr val="C00000"/>
                </a:solidFill>
              </a:rPr>
              <a:t>...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BCDD02-D5E3-4D30-8587-66036C8910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FE0915-59D3-364A-38D3-C7A8143B2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7620" y="2131360"/>
            <a:ext cx="4366301" cy="3790972"/>
          </a:xfr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sz="1600" b="1" err="1">
                <a:solidFill>
                  <a:srgbClr val="C00000"/>
                </a:solidFill>
                <a:latin typeface="Georgia"/>
              </a:rPr>
              <a:t>Бек</a:t>
            </a:r>
            <a:r>
              <a:rPr lang="en-US" sz="1600" b="1">
                <a:solidFill>
                  <a:srgbClr val="C00000"/>
                </a:solidFill>
                <a:latin typeface="Georgia"/>
              </a:rPr>
              <a:t>-</a:t>
            </a:r>
            <a:r>
              <a:rPr lang="en-US" sz="1600" b="1">
                <a:latin typeface="Georgia"/>
              </a:rPr>
              <a:t> </a:t>
            </a:r>
            <a:r>
              <a:rPr lang="en-US" sz="1600" b="1" err="1">
                <a:latin typeface="Georgia"/>
              </a:rPr>
              <a:t>відповідає</a:t>
            </a:r>
            <a:r>
              <a:rPr lang="en-US" sz="1600" b="1">
                <a:latin typeface="Georgia"/>
              </a:rPr>
              <a:t>  </a:t>
            </a:r>
            <a:r>
              <a:rPr lang="en-US" sz="1600" b="1" err="1">
                <a:latin typeface="Georgia"/>
              </a:rPr>
              <a:t>дворянському</a:t>
            </a:r>
            <a:r>
              <a:rPr lang="en-US" sz="1600" b="1">
                <a:latin typeface="Georgia"/>
              </a:rPr>
              <a:t> </a:t>
            </a:r>
            <a:r>
              <a:rPr lang="en-US" sz="1600" b="1" err="1">
                <a:latin typeface="Georgia"/>
              </a:rPr>
              <a:t>званню</a:t>
            </a:r>
            <a:r>
              <a:rPr lang="en-US" sz="1600" b="1">
                <a:latin typeface="Georgia"/>
              </a:rPr>
              <a:t>.</a:t>
            </a:r>
            <a:endParaRPr lang="uk-UA">
              <a:latin typeface="Georgia"/>
            </a:endParaRPr>
          </a:p>
          <a:p>
            <a:pPr marL="0" indent="0">
              <a:buSzPct val="114999"/>
            </a:pPr>
            <a:r>
              <a:rPr lang="en-US" sz="1600" b="1" err="1">
                <a:solidFill>
                  <a:srgbClr val="C00000"/>
                </a:solidFill>
                <a:latin typeface="Georgia"/>
              </a:rPr>
              <a:t>Мулла</a:t>
            </a:r>
            <a:r>
              <a:rPr lang="en-US" sz="1600" b="1" err="1">
                <a:latin typeface="Georgia"/>
              </a:rPr>
              <a:t>-знавець</a:t>
            </a:r>
            <a:r>
              <a:rPr lang="en-US" sz="1600" b="1">
                <a:latin typeface="Georgia"/>
              </a:rPr>
              <a:t> </a:t>
            </a:r>
            <a:r>
              <a:rPr lang="en-US" sz="1600" b="1" err="1">
                <a:latin typeface="Georgia"/>
              </a:rPr>
              <a:t>Корану</a:t>
            </a:r>
            <a:r>
              <a:rPr lang="en-US" sz="1600" b="1">
                <a:latin typeface="Georgia"/>
              </a:rPr>
              <a:t>, </a:t>
            </a:r>
            <a:r>
              <a:rPr lang="en-US" sz="1600" b="1" err="1">
                <a:latin typeface="Georgia"/>
              </a:rPr>
              <a:t>вчитель</a:t>
            </a:r>
            <a:r>
              <a:rPr lang="en-US" sz="1600" b="1">
                <a:latin typeface="Georgia"/>
              </a:rPr>
              <a:t> </a:t>
            </a:r>
            <a:r>
              <a:rPr lang="en-US" sz="1600" b="1" err="1">
                <a:latin typeface="Georgia"/>
              </a:rPr>
              <a:t>релігійної</a:t>
            </a:r>
            <a:r>
              <a:rPr lang="en-US" sz="1600" b="1">
                <a:latin typeface="Georgia"/>
              </a:rPr>
              <a:t> </a:t>
            </a:r>
            <a:r>
              <a:rPr lang="en-US" sz="1600" b="1" err="1">
                <a:latin typeface="Georgia"/>
              </a:rPr>
              <a:t>школи</a:t>
            </a:r>
            <a:r>
              <a:rPr lang="en-US" sz="1600" b="1">
                <a:latin typeface="Georgia"/>
              </a:rPr>
              <a:t>. </a:t>
            </a:r>
            <a:r>
              <a:rPr lang="en-US" sz="1600" b="1" err="1">
                <a:latin typeface="Georgia"/>
              </a:rPr>
              <a:t>Входить</a:t>
            </a:r>
            <a:r>
              <a:rPr lang="en-US" sz="1600" b="1">
                <a:latin typeface="Georgia"/>
              </a:rPr>
              <a:t> </a:t>
            </a:r>
            <a:r>
              <a:rPr lang="en-US" sz="1600" b="1" err="1">
                <a:latin typeface="Georgia"/>
              </a:rPr>
              <a:t>до</a:t>
            </a:r>
            <a:r>
              <a:rPr lang="en-US" sz="1600" b="1">
                <a:latin typeface="Georgia"/>
              </a:rPr>
              <a:t> </a:t>
            </a:r>
            <a:r>
              <a:rPr lang="en-US" sz="1600" b="1" err="1">
                <a:latin typeface="Georgia"/>
              </a:rPr>
              <a:t>складу</a:t>
            </a:r>
            <a:r>
              <a:rPr lang="en-US" sz="1600" b="1">
                <a:latin typeface="Georgia"/>
              </a:rPr>
              <a:t> </a:t>
            </a:r>
            <a:r>
              <a:rPr lang="en-US" sz="1600" b="1" err="1">
                <a:latin typeface="Georgia"/>
              </a:rPr>
              <a:t>мусульманського</a:t>
            </a:r>
            <a:r>
              <a:rPr lang="en-US" sz="1600" b="1">
                <a:latin typeface="Georgia"/>
              </a:rPr>
              <a:t> </a:t>
            </a:r>
            <a:r>
              <a:rPr lang="en-US" sz="1600" b="1" err="1">
                <a:latin typeface="Georgia"/>
              </a:rPr>
              <a:t>духовенства</a:t>
            </a:r>
            <a:r>
              <a:rPr lang="en-US" sz="1600" b="1">
                <a:latin typeface="Georgia"/>
              </a:rPr>
              <a:t>.</a:t>
            </a:r>
            <a:endParaRPr lang="uk-UA">
              <a:latin typeface="Georgia"/>
            </a:endParaRPr>
          </a:p>
          <a:p>
            <a:pPr marL="0" indent="0">
              <a:buSzPct val="114999"/>
            </a:pPr>
            <a:r>
              <a:rPr lang="en-US" sz="1600" b="1" err="1">
                <a:solidFill>
                  <a:srgbClr val="C00000"/>
                </a:solidFill>
                <a:latin typeface="Georgia"/>
              </a:rPr>
              <a:t>Шейх</a:t>
            </a:r>
            <a:r>
              <a:rPr lang="en-US" sz="1600" b="1">
                <a:latin typeface="Georgia"/>
              </a:rPr>
              <a:t>- </a:t>
            </a:r>
            <a:r>
              <a:rPr lang="en-US" sz="1600" b="1" err="1">
                <a:latin typeface="Georgia"/>
              </a:rPr>
              <a:t>голова</a:t>
            </a:r>
            <a:r>
              <a:rPr lang="en-US" sz="1600" b="1">
                <a:latin typeface="Georgia"/>
              </a:rPr>
              <a:t> </a:t>
            </a:r>
            <a:r>
              <a:rPr lang="en-US" sz="1600" b="1" err="1">
                <a:latin typeface="Georgia"/>
              </a:rPr>
              <a:t>роду</a:t>
            </a:r>
            <a:r>
              <a:rPr lang="en-US" sz="1600" b="1">
                <a:latin typeface="Georgia"/>
              </a:rPr>
              <a:t> </a:t>
            </a:r>
            <a:r>
              <a:rPr lang="en-US" sz="1600" b="1" err="1">
                <a:latin typeface="Georgia"/>
              </a:rPr>
              <a:t>чи</a:t>
            </a:r>
            <a:r>
              <a:rPr lang="en-US" sz="1600" b="1">
                <a:latin typeface="Georgia"/>
              </a:rPr>
              <a:t> </a:t>
            </a:r>
            <a:r>
              <a:rPr lang="en-US" sz="1600" b="1" err="1">
                <a:latin typeface="Georgia"/>
              </a:rPr>
              <a:t>племені</a:t>
            </a:r>
            <a:r>
              <a:rPr lang="en-US" sz="1600" b="1">
                <a:latin typeface="Georgia"/>
              </a:rPr>
              <a:t>.</a:t>
            </a:r>
          </a:p>
          <a:p>
            <a:pPr marL="0" indent="0">
              <a:buSzPct val="114999"/>
            </a:pPr>
            <a:r>
              <a:rPr lang="en-US" sz="1600" b="1" err="1">
                <a:solidFill>
                  <a:srgbClr val="C00000"/>
                </a:solidFill>
                <a:latin typeface="Georgia"/>
              </a:rPr>
              <a:t>Текіє</a:t>
            </a:r>
            <a:r>
              <a:rPr lang="en-US" sz="1600" b="1" err="1">
                <a:latin typeface="Georgia"/>
              </a:rPr>
              <a:t>-монастир</a:t>
            </a:r>
            <a:r>
              <a:rPr lang="en-US" sz="1600" b="1">
                <a:latin typeface="Georgia"/>
              </a:rPr>
              <a:t> </a:t>
            </a:r>
            <a:r>
              <a:rPr lang="en-US" sz="1600" b="1" err="1">
                <a:latin typeface="Georgia"/>
              </a:rPr>
              <a:t>дервішів</a:t>
            </a:r>
            <a:endParaRPr lang="en-US" sz="1600" b="1">
              <a:latin typeface="Georgia"/>
            </a:endParaRPr>
          </a:p>
          <a:p>
            <a:pPr marL="0" indent="0">
              <a:buSzPct val="114999"/>
            </a:pPr>
            <a:r>
              <a:rPr lang="en-US" sz="1600" b="1" err="1">
                <a:solidFill>
                  <a:srgbClr val="C00000"/>
                </a:solidFill>
                <a:latin typeface="Georgia"/>
              </a:rPr>
              <a:t>Емір</a:t>
            </a:r>
            <a:r>
              <a:rPr lang="en-US" sz="1600" b="1">
                <a:latin typeface="Georgia"/>
              </a:rPr>
              <a:t>- </a:t>
            </a:r>
            <a:r>
              <a:rPr lang="en-US" sz="1600" b="1" err="1">
                <a:latin typeface="Georgia"/>
              </a:rPr>
              <a:t>повелитель</a:t>
            </a:r>
            <a:r>
              <a:rPr lang="en-US" sz="1600" b="1">
                <a:latin typeface="Georgia"/>
              </a:rPr>
              <a:t>, </a:t>
            </a:r>
            <a:r>
              <a:rPr lang="en-US" sz="1600" b="1" err="1">
                <a:latin typeface="Georgia"/>
              </a:rPr>
              <a:t>воєначальник</a:t>
            </a:r>
            <a:r>
              <a:rPr lang="en-US" sz="1600" b="1">
                <a:latin typeface="Georgia"/>
              </a:rPr>
              <a:t>.</a:t>
            </a:r>
            <a:endParaRPr lang="en-US">
              <a:latin typeface="Georgia"/>
            </a:endParaRPr>
          </a:p>
          <a:p>
            <a:pPr marL="0" indent="0">
              <a:buSzPct val="114999"/>
            </a:pPr>
            <a:r>
              <a:rPr lang="en-US" sz="1600" b="1" err="1">
                <a:solidFill>
                  <a:srgbClr val="C00000"/>
                </a:solidFill>
                <a:latin typeface="Georgia"/>
              </a:rPr>
              <a:t>Меджліс</a:t>
            </a:r>
            <a:r>
              <a:rPr lang="en-US" sz="1600" b="1">
                <a:latin typeface="Georgia"/>
              </a:rPr>
              <a:t>- </a:t>
            </a:r>
            <a:r>
              <a:rPr lang="en-US" sz="1600" b="1" err="1">
                <a:latin typeface="Georgia"/>
              </a:rPr>
              <a:t>місце</a:t>
            </a:r>
            <a:r>
              <a:rPr lang="en-US" sz="1600" b="1">
                <a:latin typeface="Georgia"/>
              </a:rPr>
              <a:t> </a:t>
            </a:r>
            <a:r>
              <a:rPr lang="en-US" sz="1600" b="1" err="1">
                <a:latin typeface="Georgia"/>
              </a:rPr>
              <a:t>зборів</a:t>
            </a:r>
            <a:r>
              <a:rPr lang="en-US" sz="1600" b="1">
                <a:latin typeface="Georgia"/>
              </a:rPr>
              <a:t>, </a:t>
            </a:r>
            <a:r>
              <a:rPr lang="en-US" sz="1600" b="1" err="1">
                <a:latin typeface="Georgia"/>
              </a:rPr>
              <a:t>парламент</a:t>
            </a:r>
            <a:r>
              <a:rPr lang="en-US" sz="1600" b="1">
                <a:latin typeface="Georgia"/>
              </a:rPr>
              <a:t>.</a:t>
            </a:r>
            <a:endParaRPr lang="en-US">
              <a:latin typeface="Georgia"/>
            </a:endParaRPr>
          </a:p>
          <a:p>
            <a:pPr marL="0" indent="0">
              <a:buSzPct val="114999"/>
            </a:pPr>
            <a:r>
              <a:rPr lang="en-US" sz="1600" b="1" err="1">
                <a:solidFill>
                  <a:srgbClr val="C00000"/>
                </a:solidFill>
                <a:latin typeface="Georgia"/>
              </a:rPr>
              <a:t>Аксакал</a:t>
            </a:r>
            <a:r>
              <a:rPr lang="en-US" sz="1600" b="1" err="1">
                <a:latin typeface="Georgia"/>
              </a:rPr>
              <a:t>-голова</a:t>
            </a:r>
            <a:r>
              <a:rPr lang="en-US" sz="1600" b="1">
                <a:latin typeface="Georgia"/>
              </a:rPr>
              <a:t> </a:t>
            </a:r>
            <a:r>
              <a:rPr lang="en-US" sz="1600" b="1" err="1">
                <a:latin typeface="Georgia"/>
              </a:rPr>
              <a:t>роду</a:t>
            </a:r>
            <a:r>
              <a:rPr lang="en-US" sz="1600" b="1">
                <a:latin typeface="Georgia"/>
              </a:rPr>
              <a:t>.</a:t>
            </a:r>
            <a:endParaRPr lang="en-US">
              <a:latin typeface="Georgia"/>
            </a:endParaRPr>
          </a:p>
          <a:p>
            <a:pPr marL="0" indent="0" algn="ctr"/>
            <a:endParaRPr lang="en-US" sz="1600"/>
          </a:p>
          <a:p>
            <a:pPr marL="0" indent="0" algn="ctr"/>
            <a:endParaRPr lang="en-US" sz="1600"/>
          </a:p>
        </p:txBody>
      </p:sp>
      <p:pic>
        <p:nvPicPr>
          <p:cNvPr id="5" name="Рисунок 5" descr="Зображення, що містить надворі, будівля, небо, мечеть&#10;&#10;Опис створено автоматично">
            <a:extLst>
              <a:ext uri="{FF2B5EF4-FFF2-40B4-BE49-F238E27FC236}">
                <a16:creationId xmlns:a16="http://schemas.microsoft.com/office/drawing/2014/main" id="{52307B5D-B608-B442-AC0F-5B34C22479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18250" y="982131"/>
            <a:ext cx="3670301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00107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EEBAE-A3FA-09BF-D5E2-D63B13F2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4145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uk-UA" sz="3200" b="1">
                <a:solidFill>
                  <a:srgbClr val="C00000"/>
                </a:solidFill>
                <a:latin typeface="Georgia"/>
              </a:rPr>
              <a:t>              Оповідання "</a:t>
            </a:r>
            <a:r>
              <a:rPr lang="uk-UA" sz="3200" b="1" err="1">
                <a:solidFill>
                  <a:srgbClr val="C00000"/>
                </a:solidFill>
                <a:latin typeface="Georgia"/>
              </a:rPr>
              <a:t>Арслан-киз</a:t>
            </a:r>
            <a:r>
              <a:rPr lang="uk-UA" sz="3200" b="1">
                <a:solidFill>
                  <a:srgbClr val="C00000"/>
                </a:solidFill>
                <a:latin typeface="Georgia"/>
              </a:rPr>
              <a:t>" ("Дівчина-левиця")</a:t>
            </a:r>
          </a:p>
        </p:txBody>
      </p:sp>
      <p:pic>
        <p:nvPicPr>
          <p:cNvPr id="4" name="Рисунок 4" descr="Зображення, що містить текст, позує&#10;&#10;Опис створено автоматично">
            <a:extLst>
              <a:ext uri="{FF2B5EF4-FFF2-40B4-BE49-F238E27FC236}">
                <a16:creationId xmlns:a16="http://schemas.microsoft.com/office/drawing/2014/main" id="{862C0C12-1835-6C5A-8592-9F6585F880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88" r="32828" b="2"/>
          <a:stretch/>
        </p:blipFill>
        <p:spPr>
          <a:xfrm>
            <a:off x="1434269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6BB9F1-DA62-29A1-D233-C61A2BF74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1968114"/>
            <a:ext cx="6256863" cy="3907754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sz="1700" b="1">
                <a:solidFill>
                  <a:schemeClr val="tx1"/>
                </a:solidFill>
                <a:latin typeface="Georgia"/>
                <a:ea typeface="+mn-lt"/>
                <a:cs typeface="+mn-lt"/>
              </a:rPr>
              <a:t>Скорочено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700" b="1">
                <a:solidFill>
                  <a:schemeClr val="tx1"/>
                </a:solidFill>
                <a:latin typeface="Georgia"/>
                <a:ea typeface="+mn-lt"/>
                <a:cs typeface="+mn-lt"/>
              </a:rPr>
              <a:t>Середина літа.  26 днів оточене місто </a:t>
            </a:r>
            <a:r>
              <a:rPr lang="uk-UA" sz="1700" b="1" err="1">
                <a:solidFill>
                  <a:schemeClr val="tx1"/>
                </a:solidFill>
                <a:latin typeface="Georgia"/>
                <a:ea typeface="+mn-lt"/>
                <a:cs typeface="+mn-lt"/>
              </a:rPr>
              <a:t>Учтурфан</a:t>
            </a:r>
            <a:r>
              <a:rPr lang="uk-UA" sz="1700" b="1">
                <a:solidFill>
                  <a:schemeClr val="tx1"/>
                </a:solidFill>
                <a:latin typeface="Georgia"/>
                <a:ea typeface="+mn-lt"/>
                <a:cs typeface="+mn-lt"/>
              </a:rPr>
              <a:t> – одне з міст на теренах </a:t>
            </a:r>
            <a:r>
              <a:rPr lang="uk-UA" sz="1700" b="1" err="1">
                <a:solidFill>
                  <a:schemeClr val="tx1"/>
                </a:solidFill>
                <a:latin typeface="Georgia"/>
                <a:ea typeface="+mn-lt"/>
                <a:cs typeface="+mn-lt"/>
              </a:rPr>
              <a:t>Кашгару</a:t>
            </a:r>
            <a:r>
              <a:rPr lang="uk-UA" sz="1700" b="1">
                <a:solidFill>
                  <a:schemeClr val="tx1"/>
                </a:solidFill>
                <a:latin typeface="Georgia"/>
                <a:ea typeface="+mn-lt"/>
                <a:cs typeface="+mn-lt"/>
              </a:rPr>
              <a:t>. Близько тридцяти тисяч китайських вояків і десяти тисяч калмицьких бусурманів на чолі з  проводирем на ймення </a:t>
            </a:r>
            <a:r>
              <a:rPr lang="uk-UA" sz="1700" b="1" err="1">
                <a:solidFill>
                  <a:schemeClr val="tx1"/>
                </a:solidFill>
                <a:latin typeface="Georgia"/>
                <a:ea typeface="+mn-lt"/>
                <a:cs typeface="+mn-lt"/>
              </a:rPr>
              <a:t>Чі</a:t>
            </a:r>
            <a:r>
              <a:rPr lang="uk-UA" sz="1700" b="1">
                <a:solidFill>
                  <a:schemeClr val="tx1"/>
                </a:solidFill>
                <a:latin typeface="Georgia"/>
                <a:ea typeface="+mn-lt"/>
                <a:cs typeface="+mn-lt"/>
              </a:rPr>
              <a:t> </a:t>
            </a:r>
            <a:r>
              <a:rPr lang="uk-UA" sz="1700" b="1" err="1">
                <a:solidFill>
                  <a:schemeClr val="tx1"/>
                </a:solidFill>
                <a:latin typeface="Georgia"/>
                <a:ea typeface="+mn-lt"/>
                <a:cs typeface="+mn-lt"/>
              </a:rPr>
              <a:t>Лінг</a:t>
            </a:r>
            <a:r>
              <a:rPr lang="uk-UA" sz="1700" b="1">
                <a:solidFill>
                  <a:schemeClr val="tx1"/>
                </a:solidFill>
                <a:latin typeface="Georgia"/>
                <a:ea typeface="+mn-lt"/>
                <a:cs typeface="+mn-lt"/>
              </a:rPr>
              <a:t>, вчинивши в навколишніх селах різанину, оточили місто. Гінці, які втікали з міста і були спіймані китайцями,  нічого не виказували, тому їх вбивали, а їхні голови </a:t>
            </a:r>
            <a:r>
              <a:rPr lang="uk-UA" sz="1700" b="1" err="1">
                <a:solidFill>
                  <a:schemeClr val="tx1"/>
                </a:solidFill>
                <a:latin typeface="Georgia"/>
                <a:ea typeface="+mn-lt"/>
                <a:cs typeface="+mn-lt"/>
              </a:rPr>
              <a:t>настромляли</a:t>
            </a:r>
            <a:r>
              <a:rPr lang="uk-UA" sz="1700" b="1">
                <a:solidFill>
                  <a:schemeClr val="tx1"/>
                </a:solidFill>
                <a:latin typeface="Georgia"/>
                <a:ea typeface="+mn-lt"/>
                <a:cs typeface="+mn-lt"/>
              </a:rPr>
              <a:t>  на списи. Це страшенно гнітило  мусульман, які все сподівалися на підмогу з </a:t>
            </a:r>
            <a:r>
              <a:rPr lang="uk-UA" sz="1700" b="1" err="1">
                <a:solidFill>
                  <a:schemeClr val="tx1"/>
                </a:solidFill>
                <a:latin typeface="Georgia"/>
                <a:ea typeface="+mn-lt"/>
                <a:cs typeface="+mn-lt"/>
              </a:rPr>
              <a:t>Кашгару</a:t>
            </a:r>
            <a:r>
              <a:rPr lang="uk-UA" sz="1700" b="1">
                <a:solidFill>
                  <a:schemeClr val="tx1"/>
                </a:solidFill>
                <a:latin typeface="Georgia"/>
                <a:ea typeface="+mn-lt"/>
                <a:cs typeface="+mn-lt"/>
              </a:rPr>
              <a:t>. Мусульмани б одважно кинулися в бій, та потерпали від браку гармат, а не діждавшись підмоги, могли загинути з голоду.</a:t>
            </a:r>
            <a:endParaRPr lang="uk-UA" sz="1700" b="1">
              <a:solidFill>
                <a:schemeClr val="tx1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9389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E273FB-DE55-80C4-94BB-6FA5109C80AB}"/>
              </a:ext>
            </a:extLst>
          </p:cNvPr>
          <p:cNvSpPr txBox="1"/>
          <p:nvPr/>
        </p:nvSpPr>
        <p:spPr>
          <a:xfrm>
            <a:off x="1007327" y="682083"/>
            <a:ext cx="9861394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latin typeface="Georgia"/>
              </a:rPr>
              <a:t>На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двадцять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сьомий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день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облоги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Чі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Лінг</a:t>
            </a:r>
            <a:r>
              <a:rPr lang="en-US" b="1">
                <a:latin typeface="Georgia"/>
              </a:rPr>
              <a:t>, </a:t>
            </a:r>
            <a:r>
              <a:rPr lang="en-US" b="1" err="1">
                <a:latin typeface="Georgia"/>
              </a:rPr>
              <a:t>піднісши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білі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прапори</a:t>
            </a:r>
            <a:r>
              <a:rPr lang="en-US" b="1">
                <a:latin typeface="Georgia"/>
              </a:rPr>
              <a:t> й </a:t>
            </a:r>
            <a:r>
              <a:rPr lang="en-US" b="1" err="1">
                <a:latin typeface="Georgia"/>
              </a:rPr>
              <a:t>припинивши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стрілянину</a:t>
            </a:r>
            <a:r>
              <a:rPr lang="en-US" b="1">
                <a:latin typeface="Georgia"/>
              </a:rPr>
              <a:t>, </a:t>
            </a:r>
            <a:r>
              <a:rPr lang="en-US" b="1" err="1">
                <a:latin typeface="Georgia"/>
              </a:rPr>
              <a:t>направив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свого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посланця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до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міста</a:t>
            </a:r>
            <a:r>
              <a:rPr lang="en-US" b="1">
                <a:latin typeface="Georgia"/>
              </a:rPr>
              <a:t>. </a:t>
            </a:r>
            <a:r>
              <a:rPr lang="en-US" b="1" err="1">
                <a:latin typeface="Georgia"/>
              </a:rPr>
              <a:t>Посланець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прив'язав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до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каменя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листа</a:t>
            </a:r>
            <a:r>
              <a:rPr lang="en-US" b="1">
                <a:latin typeface="Georgia"/>
              </a:rPr>
              <a:t> й </a:t>
            </a:r>
            <a:r>
              <a:rPr lang="en-US" b="1" err="1">
                <a:latin typeface="Georgia"/>
              </a:rPr>
              <a:t>перекинув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на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той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бік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твердині</a:t>
            </a:r>
            <a:r>
              <a:rPr lang="en-US" b="1">
                <a:latin typeface="Georgia"/>
              </a:rPr>
              <a:t>. </a:t>
            </a:r>
            <a:r>
              <a:rPr lang="en-US" b="1" err="1">
                <a:latin typeface="Georgia"/>
              </a:rPr>
              <a:t>Лист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дали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міському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старшині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Аладжі-беку</a:t>
            </a:r>
            <a:r>
              <a:rPr lang="en-US" b="1">
                <a:latin typeface="Georgia"/>
              </a:rPr>
              <a:t>. </a:t>
            </a:r>
            <a:r>
              <a:rPr lang="en-US" b="1" err="1">
                <a:latin typeface="Georgia"/>
              </a:rPr>
              <a:t>Багато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нетерплячих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довідатися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про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зміст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листа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прийшли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до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дому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Аладжі-бека</a:t>
            </a:r>
            <a:r>
              <a:rPr lang="en-US" b="1">
                <a:latin typeface="Georgia"/>
              </a:rPr>
              <a:t>. </a:t>
            </a:r>
            <a:r>
              <a:rPr lang="en-US" b="1" err="1">
                <a:latin typeface="Georgia"/>
              </a:rPr>
              <a:t>Та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Аладжа-бек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відніс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листа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муллі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шейху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Іззету-Аті</a:t>
            </a:r>
            <a:r>
              <a:rPr lang="en-US" b="1">
                <a:latin typeface="Georgia"/>
              </a:rPr>
              <a:t>. </a:t>
            </a:r>
            <a:r>
              <a:rPr lang="en-US" b="1" err="1">
                <a:latin typeface="Georgia"/>
              </a:rPr>
              <a:t>Люди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зібралися</a:t>
            </a:r>
            <a:r>
              <a:rPr lang="en-US" b="1">
                <a:latin typeface="Georgia"/>
              </a:rPr>
              <a:t> й </a:t>
            </a:r>
            <a:r>
              <a:rPr lang="en-US" b="1" err="1">
                <a:latin typeface="Georgia"/>
              </a:rPr>
              <a:t>біля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теккіє</a:t>
            </a:r>
            <a:r>
              <a:rPr lang="en-US" b="1">
                <a:latin typeface="Georgia"/>
              </a:rPr>
              <a:t>, </a:t>
            </a:r>
            <a:r>
              <a:rPr lang="en-US" b="1" err="1">
                <a:latin typeface="Georgia"/>
              </a:rPr>
              <a:t>чоловічого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монастиря</a:t>
            </a:r>
            <a:r>
              <a:rPr lang="en-US" b="1">
                <a:latin typeface="Georgia"/>
              </a:rPr>
              <a:t>. </a:t>
            </a:r>
            <a:r>
              <a:rPr lang="en-US" b="1" err="1">
                <a:latin typeface="Georgia"/>
              </a:rPr>
              <a:t>Іззет-Ата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прочитав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листа</a:t>
            </a:r>
            <a:r>
              <a:rPr lang="en-US" b="1">
                <a:latin typeface="Georgia"/>
              </a:rPr>
              <a:t> й </a:t>
            </a:r>
            <a:r>
              <a:rPr lang="en-US" b="1" err="1">
                <a:latin typeface="Georgia"/>
              </a:rPr>
              <a:t>наказав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скликати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на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раду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вчених</a:t>
            </a:r>
            <a:r>
              <a:rPr lang="en-US" b="1">
                <a:latin typeface="Georgia"/>
              </a:rPr>
              <a:t>, </a:t>
            </a:r>
            <a:r>
              <a:rPr lang="en-US" b="1" err="1">
                <a:latin typeface="Georgia"/>
              </a:rPr>
              <a:t>емірів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та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інших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поважних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людей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міста</a:t>
            </a:r>
            <a:r>
              <a:rPr lang="en-US" b="1">
                <a:latin typeface="Georgia"/>
              </a:rPr>
              <a:t>.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511F4E-5D7A-E51D-3C15-0A61C9B54F5F}"/>
              </a:ext>
            </a:extLst>
          </p:cNvPr>
          <p:cNvSpPr txBox="1"/>
          <p:nvPr/>
        </p:nvSpPr>
        <p:spPr>
          <a:xfrm>
            <a:off x="1007327" y="3200400"/>
            <a:ext cx="7268737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latin typeface="Georgia"/>
              </a:rPr>
              <a:t>Поважному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зібранню</a:t>
            </a:r>
            <a:r>
              <a:rPr lang="en-US" b="1">
                <a:latin typeface="Georgia"/>
              </a:rPr>
              <a:t>, </a:t>
            </a:r>
            <a:r>
              <a:rPr lang="en-US" b="1" err="1">
                <a:latin typeface="Georgia"/>
              </a:rPr>
              <a:t>меджлісу</a:t>
            </a:r>
            <a:r>
              <a:rPr lang="en-US" b="1">
                <a:latin typeface="Georgia"/>
              </a:rPr>
              <a:t>, </a:t>
            </a:r>
            <a:r>
              <a:rPr lang="en-US" b="1" err="1">
                <a:latin typeface="Georgia"/>
              </a:rPr>
              <a:t>стало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відомо</a:t>
            </a:r>
            <a:r>
              <a:rPr lang="en-US" b="1">
                <a:latin typeface="Georgia"/>
              </a:rPr>
              <a:t>, </a:t>
            </a:r>
            <a:r>
              <a:rPr lang="en-US" b="1" err="1">
                <a:latin typeface="Georgia"/>
              </a:rPr>
              <a:t>що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Чі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Лінг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пропонує</a:t>
            </a:r>
            <a:r>
              <a:rPr lang="en-US" b="1">
                <a:latin typeface="Georgia"/>
              </a:rPr>
              <a:t> в </a:t>
            </a:r>
            <a:r>
              <a:rPr lang="en-US" b="1" err="1">
                <a:latin typeface="Georgia"/>
              </a:rPr>
              <a:t>листі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не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пізніше</a:t>
            </a:r>
            <a:r>
              <a:rPr lang="en-US" b="1">
                <a:latin typeface="Georgia"/>
              </a:rPr>
              <a:t>, </a:t>
            </a:r>
            <a:r>
              <a:rPr lang="en-US" b="1" err="1">
                <a:latin typeface="Georgia"/>
              </a:rPr>
              <a:t>як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за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двадцять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чотири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години</a:t>
            </a:r>
            <a:r>
              <a:rPr lang="en-US" b="1">
                <a:latin typeface="Georgia"/>
              </a:rPr>
              <a:t>, </a:t>
            </a:r>
            <a:r>
              <a:rPr lang="en-US" b="1" err="1">
                <a:latin typeface="Georgia"/>
              </a:rPr>
              <a:t>здатися</a:t>
            </a:r>
            <a:r>
              <a:rPr lang="en-US" b="1">
                <a:latin typeface="Georgia"/>
              </a:rPr>
              <a:t> й </a:t>
            </a:r>
            <a:r>
              <a:rPr lang="en-US" b="1" err="1">
                <a:latin typeface="Georgia"/>
              </a:rPr>
              <a:t>відплатитися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за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провину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десятьма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тисячами</a:t>
            </a:r>
            <a:r>
              <a:rPr lang="en-US" b="1">
                <a:latin typeface="Georgia"/>
              </a:rPr>
              <a:t>, </a:t>
            </a:r>
            <a:r>
              <a:rPr lang="en-US" b="1" err="1">
                <a:latin typeface="Georgia"/>
              </a:rPr>
              <a:t>тоді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всі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будуть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помилувані</a:t>
            </a:r>
            <a:r>
              <a:rPr lang="en-US" b="1">
                <a:latin typeface="Georgia"/>
              </a:rPr>
              <a:t>, а </a:t>
            </a:r>
            <a:r>
              <a:rPr lang="en-US" b="1" err="1">
                <a:latin typeface="Georgia"/>
              </a:rPr>
              <a:t>якщо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ні</a:t>
            </a:r>
            <a:r>
              <a:rPr lang="en-US" b="1">
                <a:latin typeface="Georgia"/>
              </a:rPr>
              <a:t>, </a:t>
            </a:r>
            <a:r>
              <a:rPr lang="en-US" b="1" err="1">
                <a:latin typeface="Georgia"/>
              </a:rPr>
              <a:t>то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він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візьме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місто</a:t>
            </a:r>
            <a:r>
              <a:rPr lang="en-US" b="1">
                <a:latin typeface="Georgia"/>
              </a:rPr>
              <a:t> і </a:t>
            </a:r>
            <a:r>
              <a:rPr lang="en-US" b="1" err="1">
                <a:latin typeface="Georgia"/>
              </a:rPr>
              <a:t>вчинить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нещадну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різанину</a:t>
            </a:r>
            <a:r>
              <a:rPr lang="en-US" b="1">
                <a:latin typeface="Georgia"/>
              </a:rPr>
              <a:t>.  </a:t>
            </a:r>
            <a:r>
              <a:rPr lang="en-US" b="1" err="1">
                <a:latin typeface="Georgia"/>
              </a:rPr>
              <a:t>Більшість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вирішила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здатися</a:t>
            </a:r>
            <a:r>
              <a:rPr lang="en-US" b="1">
                <a:latin typeface="Georgia"/>
              </a:rPr>
              <a:t>.</a:t>
            </a:r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B5C76-B711-4A31-563A-C25F30ED971A}"/>
              </a:ext>
            </a:extLst>
          </p:cNvPr>
          <p:cNvSpPr txBox="1"/>
          <p:nvPr/>
        </p:nvSpPr>
        <p:spPr>
          <a:xfrm>
            <a:off x="979449" y="5077522"/>
            <a:ext cx="733378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Georgia"/>
              </a:rPr>
              <a:t>У </a:t>
            </a:r>
            <a:r>
              <a:rPr lang="en-US" b="1" err="1">
                <a:latin typeface="Georgia"/>
              </a:rPr>
              <a:t>сусідній</a:t>
            </a:r>
            <a:r>
              <a:rPr lang="en-US" b="1">
                <a:latin typeface="Georgia"/>
              </a:rPr>
              <a:t> </a:t>
            </a:r>
            <a:r>
              <a:rPr lang="en-US" b="1" err="1">
                <a:latin typeface="Georgia"/>
              </a:rPr>
              <a:t>кімнаті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була</a:t>
            </a:r>
            <a:r>
              <a:rPr lang="en-US" b="1">
                <a:latin typeface="Georgia"/>
              </a:rPr>
              <a:t> і </a:t>
            </a:r>
            <a:r>
              <a:rPr lang="en-US" b="1" err="1">
                <a:latin typeface="Georgia"/>
              </a:rPr>
              <a:t>все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чула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зовсім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юна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Гульджемал</a:t>
            </a:r>
            <a:r>
              <a:rPr lang="en-US" b="1">
                <a:latin typeface="Georgia"/>
              </a:rPr>
              <a:t>, </a:t>
            </a:r>
            <a:r>
              <a:rPr lang="en-US" b="1" err="1">
                <a:latin typeface="Georgia"/>
              </a:rPr>
              <a:t>єдина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донька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шейха</a:t>
            </a:r>
            <a:r>
              <a:rPr lang="en-US" b="1">
                <a:latin typeface="Georgia"/>
              </a:rPr>
              <a:t> </a:t>
            </a:r>
            <a:r>
              <a:rPr lang="en-US" b="1" err="1">
                <a:latin typeface="Georgia"/>
              </a:rPr>
              <a:t>Іззета-Ати</a:t>
            </a:r>
            <a:r>
              <a:rPr lang="en-US" b="1">
                <a:latin typeface="Georgia"/>
              </a:rPr>
              <a:t>.</a:t>
            </a:r>
            <a:endParaRPr lang="en-US" b="1"/>
          </a:p>
        </p:txBody>
      </p:sp>
      <p:pic>
        <p:nvPicPr>
          <p:cNvPr id="5" name="Рисунок 5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3F2A1ABA-6025-2DE7-1356-A43A72C63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839" y="3463508"/>
            <a:ext cx="2743200" cy="1845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234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2148</Words>
  <Application>Microsoft Office PowerPoint</Application>
  <PresentationFormat>Широкоэкранный</PresentationFormat>
  <Paragraphs>76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PMingLiU-ExtB</vt:lpstr>
      <vt:lpstr>Arial</vt:lpstr>
      <vt:lpstr>Arial Narrow</vt:lpstr>
      <vt:lpstr>Courier New</vt:lpstr>
      <vt:lpstr>Garamond</vt:lpstr>
      <vt:lpstr>Georgia</vt:lpstr>
      <vt:lpstr>Roboto</vt:lpstr>
      <vt:lpstr>Segoe UI</vt:lpstr>
      <vt:lpstr>Organic</vt:lpstr>
      <vt:lpstr>Ісмаїл Гаспринський</vt:lpstr>
      <vt:lpstr>Історичне оповідання «Арслан киз» («Дівчина-левиця») як прояв культурної емансипації кримськотатарського народу.</vt:lpstr>
      <vt:lpstr>«Наша релігія вчить, що добро можна творити трояко: працею, словом і милостинею, – і те, і друге, і третє однаково бажані Богу і шляхетні: бідний допомагає ближньому роботою, вчений – настановою, багатий – милостинею»( І. Гаспринський).</vt:lpstr>
      <vt:lpstr>Презентация PowerPoint</vt:lpstr>
      <vt:lpstr>Презентация PowerPoint</vt:lpstr>
      <vt:lpstr>Оповідання "Арслан-киз" ("Дівчина-левиця").  Історична основа</vt:lpstr>
      <vt:lpstr>Невідомі слова...</vt:lpstr>
      <vt:lpstr>              Оповідання "Арслан-киз" ("Дівчина-левиця")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Карпатська Джерельна</dc:creator>
  <cp:lastModifiedBy>Карпатська Джерельна</cp:lastModifiedBy>
  <cp:revision>77</cp:revision>
  <dcterms:created xsi:type="dcterms:W3CDTF">2022-05-09T20:03:05Z</dcterms:created>
  <dcterms:modified xsi:type="dcterms:W3CDTF">2023-05-05T05:35:02Z</dcterms:modified>
</cp:coreProperties>
</file>