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7" r:id="rId4"/>
    <p:sldId id="259" r:id="rId5"/>
    <p:sldId id="262" r:id="rId6"/>
    <p:sldId id="263" r:id="rId7"/>
    <p:sldId id="264" r:id="rId8"/>
    <p:sldId id="261" r:id="rId9"/>
    <p:sldId id="265" r:id="rId10"/>
    <p:sldId id="266" r:id="rId11"/>
    <p:sldId id="258" r:id="rId12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88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24A7D7F3-09CB-4105-90BA-2048BD50645C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6DF1511E-32BF-42FD-8D2D-DB74EF5C5F3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uk-UA" altLang="uk-UA" sz="2400">
                <a:latin typeface="Times New Roman" panose="02020603050405020304" pitchFamily="18" charset="0"/>
              </a:endParaRPr>
            </a:p>
          </p:txBody>
        </p:sp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413F52DC-B67F-408A-874A-62168CADBC9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z="2400">
                <a:latin typeface="Times New Roman" panose="02020603050405020304" pitchFamily="18" charset="0"/>
              </a:endParaRPr>
            </a:p>
          </p:txBody>
        </p:sp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406BDEED-8215-45F9-8090-38ED7269602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>
                <a:extLst>
                  <a:ext uri="{FF2B5EF4-FFF2-40B4-BE49-F238E27FC236}">
                    <a16:creationId xmlns:a16="http://schemas.microsoft.com/office/drawing/2014/main" id="{8574931C-F3D3-48EF-8F26-46CE6FCEFF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uk-UA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Rectangle 7">
                <a:extLst>
                  <a:ext uri="{FF2B5EF4-FFF2-40B4-BE49-F238E27FC236}">
                    <a16:creationId xmlns:a16="http://schemas.microsoft.com/office/drawing/2014/main" id="{0E1CD7F5-53CA-436D-BBEF-84B1802ACC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uk-UA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" name="Rectangle 8">
                <a:extLst>
                  <a:ext uri="{FF2B5EF4-FFF2-40B4-BE49-F238E27FC236}">
                    <a16:creationId xmlns:a16="http://schemas.microsoft.com/office/drawing/2014/main" id="{13F916F2-3007-4E9B-A6D4-D068C59224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uk-UA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" name="Rectangle 9">
                <a:extLst>
                  <a:ext uri="{FF2B5EF4-FFF2-40B4-BE49-F238E27FC236}">
                    <a16:creationId xmlns:a16="http://schemas.microsoft.com/office/drawing/2014/main" id="{D7667030-64C7-4CAE-A72E-C598486A35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uk-UA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2" name="Rectangle 10">
                <a:extLst>
                  <a:ext uri="{FF2B5EF4-FFF2-40B4-BE49-F238E27FC236}">
                    <a16:creationId xmlns:a16="http://schemas.microsoft.com/office/drawing/2014/main" id="{4BFDF9E9-125A-4C55-9904-21255D4DEE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uk-UA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3" name="Rectangle 11">
                <a:extLst>
                  <a:ext uri="{FF2B5EF4-FFF2-40B4-BE49-F238E27FC236}">
                    <a16:creationId xmlns:a16="http://schemas.microsoft.com/office/drawing/2014/main" id="{3FA515AE-0F63-46B4-8400-F110DED825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uk-UA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" name="Rectangle 12">
                <a:extLst>
                  <a:ext uri="{FF2B5EF4-FFF2-40B4-BE49-F238E27FC236}">
                    <a16:creationId xmlns:a16="http://schemas.microsoft.com/office/drawing/2014/main" id="{1D7B8B18-A0AB-4738-8980-3EED03A659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uk-UA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5" name="Rectangle 13">
                <a:extLst>
                  <a:ext uri="{FF2B5EF4-FFF2-40B4-BE49-F238E27FC236}">
                    <a16:creationId xmlns:a16="http://schemas.microsoft.com/office/drawing/2014/main" id="{A8635B8A-D83B-4A2B-B784-E9A0302E2B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uk-UA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6" name="Rectangle 14">
                <a:extLst>
                  <a:ext uri="{FF2B5EF4-FFF2-40B4-BE49-F238E27FC236}">
                    <a16:creationId xmlns:a16="http://schemas.microsoft.com/office/drawing/2014/main" id="{632B1913-129D-4857-B9B8-E3FB9DA3C4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uk-UA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7" name="Rectangle 15">
                <a:extLst>
                  <a:ext uri="{FF2B5EF4-FFF2-40B4-BE49-F238E27FC236}">
                    <a16:creationId xmlns:a16="http://schemas.microsoft.com/office/drawing/2014/main" id="{2ECF5523-F9FA-47EA-902A-B964510B29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uk-UA" sz="2400"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19475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3962400" y="1828800"/>
            <a:ext cx="80264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altLang="uk-UA" noProof="0"/>
              <a:t>Образец заголовка</a:t>
            </a:r>
          </a:p>
        </p:txBody>
      </p:sp>
      <p:sp>
        <p:nvSpPr>
          <p:cNvPr id="19476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3962400" y="4267200"/>
            <a:ext cx="80264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pPr lvl="0"/>
            <a:r>
              <a:rPr lang="ru-RU" altLang="uk-UA" noProof="0"/>
              <a:t>Образец подзаголовка</a:t>
            </a:r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id="{D20298C2-4083-4231-A14E-352F059BD2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4DF115F2-B36F-4EEE-98C6-6FDF94162B41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19" name="Rectangle 17">
            <a:extLst>
              <a:ext uri="{FF2B5EF4-FFF2-40B4-BE49-F238E27FC236}">
                <a16:creationId xmlns:a16="http://schemas.microsoft.com/office/drawing/2014/main" id="{54A244ED-0E2A-40DE-BA38-5D48A8B2F9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0" name="Rectangle 18">
            <a:extLst>
              <a:ext uri="{FF2B5EF4-FFF2-40B4-BE49-F238E27FC236}">
                <a16:creationId xmlns:a16="http://schemas.microsoft.com/office/drawing/2014/main" id="{E4C984EF-7233-4FC1-BA64-0A01755DD3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00CF40-6AD2-4230-8531-4091B522D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909247"/>
      </p:ext>
    </p:extLst>
  </p:cSld>
  <p:clrMapOvr>
    <a:masterClrMapping/>
  </p:clrMapOvr>
  <p:transition spd="med">
    <p:check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20C0DA1-E8F6-481D-9BA4-FB7C1D76879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F3F3F24-5305-4130-BD60-046DC1B8CD1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00CF40-6AD2-4230-8531-4091B522D1B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9CD0A2CA-24A0-4AD4-848E-B011403CA19D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F115F2-B36F-4EEE-98C6-6FDF94162B41}" type="datetimeFigureOut">
              <a:rPr lang="ru-RU" smtClean="0"/>
              <a:t>05.05.2023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672101"/>
      </p:ext>
    </p:extLst>
  </p:cSld>
  <p:clrMapOvr>
    <a:masterClrMapping/>
  </p:clrMapOvr>
  <p:transition spd="med">
    <p:check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457200"/>
            <a:ext cx="27432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80264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6A928A8-6249-4994-900D-56EACF23EF7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7E2A537-5908-4FDF-98E8-E2F221AAF39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00CF40-6AD2-4230-8531-4091B522D1B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6744EC35-030E-47DE-B967-EDA4DC72E509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F115F2-B36F-4EEE-98C6-6FDF94162B41}" type="datetimeFigureOut">
              <a:rPr lang="ru-RU" smtClean="0"/>
              <a:t>05.05.2023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160519"/>
      </p:ext>
    </p:extLst>
  </p:cSld>
  <p:clrMapOvr>
    <a:masterClrMapping/>
  </p:clrMapOvr>
  <p:transition spd="med">
    <p:checke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609600" y="457200"/>
            <a:ext cx="10972800" cy="5410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A37BF02-6A61-4124-A646-0DFF677EB5B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BF9AD3-F391-4065-954E-75391120FC7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00CF40-6AD2-4230-8531-4091B522D1BC}" type="slidenum">
              <a:rPr lang="ru-RU" smtClean="0"/>
              <a:t>‹#›</a:t>
            </a:fld>
            <a:endParaRPr lang="ru-RU"/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7284BCF8-A031-4A6D-A41A-90D905407C6C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F115F2-B36F-4EEE-98C6-6FDF94162B41}" type="datetimeFigureOut">
              <a:rPr lang="ru-RU" smtClean="0"/>
              <a:t>05.05.2023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904392"/>
      </p:ext>
    </p:extLst>
  </p:cSld>
  <p:clrMapOvr>
    <a:masterClrMapping/>
  </p:clrMapOvr>
  <p:transition spd="med">
    <p:check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0ADFBAD4-5D7E-41D2-9F00-80FEE7A4CC0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90C9B7DB-F110-4FD3-812C-46CB0CA99D4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00CF40-6AD2-4230-8531-4091B522D1B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D6B25F0A-308F-46B8-B5E0-0491BBEC69D9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F115F2-B36F-4EEE-98C6-6FDF94162B41}" type="datetimeFigureOut">
              <a:rPr lang="ru-RU" smtClean="0"/>
              <a:t>05.05.2023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09257"/>
      </p:ext>
    </p:extLst>
  </p:cSld>
  <p:clrMapOvr>
    <a:masterClrMapping/>
  </p:clrMapOvr>
  <p:transition spd="med">
    <p:check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469D1D2-B779-4971-8530-93951C59672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EB87E37-11D3-46B9-A424-632B724D870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00CF40-6AD2-4230-8531-4091B522D1B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39D8B1AD-2F9D-4284-924A-B5E7C9C8AB37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F115F2-B36F-4EEE-98C6-6FDF94162B41}" type="datetimeFigureOut">
              <a:rPr lang="ru-RU" smtClean="0"/>
              <a:t>05.05.2023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491200"/>
      </p:ext>
    </p:extLst>
  </p:cSld>
  <p:clrMapOvr>
    <a:masterClrMapping/>
  </p:clrMapOvr>
  <p:transition spd="med">
    <p:check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6AD6A87-6032-459F-A002-E615CCAE0E8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CFE62BD-B606-4F8E-81A7-1AAC80124A0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00CF40-6AD2-4230-8531-4091B522D1B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52CBCDB2-0F5E-4CFE-9878-E0AC3882250A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F115F2-B36F-4EEE-98C6-6FDF94162B41}" type="datetimeFigureOut">
              <a:rPr lang="ru-RU" smtClean="0"/>
              <a:t>05.05.2023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849478"/>
      </p:ext>
    </p:extLst>
  </p:cSld>
  <p:clrMapOvr>
    <a:masterClrMapping/>
  </p:clrMapOvr>
  <p:transition spd="med">
    <p:check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9D24C6A-667F-46FB-993D-71C95EFFBAF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52A17D8-BA35-445B-929C-15268C86273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00CF40-6AD2-4230-8531-4091B522D1B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830DE863-7A08-42F0-ADB0-798C7ACD9463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F115F2-B36F-4EEE-98C6-6FDF94162B41}" type="datetimeFigureOut">
              <a:rPr lang="ru-RU" smtClean="0"/>
              <a:t>05.05.2023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546153"/>
      </p:ext>
    </p:extLst>
  </p:cSld>
  <p:clrMapOvr>
    <a:masterClrMapping/>
  </p:clrMapOvr>
  <p:transition spd="med">
    <p:check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B861F01B-B828-48B3-8BF9-D6DA94BE37C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E34E5722-1DB2-499C-A847-A395C672121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00CF40-6AD2-4230-8531-4091B522D1B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D62A3596-3F32-410D-88E6-69C5B42AD0B7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F115F2-B36F-4EEE-98C6-6FDF94162B41}" type="datetimeFigureOut">
              <a:rPr lang="ru-RU" smtClean="0"/>
              <a:t>05.05.2023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462914"/>
      </p:ext>
    </p:extLst>
  </p:cSld>
  <p:clrMapOvr>
    <a:masterClrMapping/>
  </p:clrMapOvr>
  <p:transition spd="med">
    <p:check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FE46BB-8A41-4A37-A05B-93363EFC30E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AAD1B9-535D-41F8-94B3-C44F919C669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00CF40-6AD2-4230-8531-4091B522D1BC}" type="slidenum">
              <a:rPr lang="ru-RU" smtClean="0"/>
              <a:t>‹#›</a:t>
            </a:fld>
            <a:endParaRPr lang="ru-RU"/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197CC542-AAF1-44DD-BD8D-32237A1C6CC8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F115F2-B36F-4EEE-98C6-6FDF94162B41}" type="datetimeFigureOut">
              <a:rPr lang="ru-RU" smtClean="0"/>
              <a:t>05.05.2023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234765"/>
      </p:ext>
    </p:extLst>
  </p:cSld>
  <p:clrMapOvr>
    <a:masterClrMapping/>
  </p:clrMapOvr>
  <p:transition spd="med">
    <p:check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6B28A05A-C805-40D9-B981-5149D166BAE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BB765BC-92AA-4455-8DEE-3E214D360AB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00CF40-6AD2-4230-8531-4091B522D1BC}" type="slidenum">
              <a:rPr lang="ru-RU" smtClean="0"/>
              <a:t>‹#›</a:t>
            </a:fld>
            <a:endParaRPr lang="ru-RU"/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id="{0D6311A4-127D-4037-9793-22FE0DFA532C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F115F2-B36F-4EEE-98C6-6FDF94162B41}" type="datetimeFigureOut">
              <a:rPr lang="ru-RU" smtClean="0"/>
              <a:t>05.05.2023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08928"/>
      </p:ext>
    </p:extLst>
  </p:cSld>
  <p:clrMapOvr>
    <a:masterClrMapping/>
  </p:clrMapOvr>
  <p:transition spd="med">
    <p:check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9F68E0A-8E58-4275-BC39-BDBE96095F3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7BBDA37-B2DE-4833-988D-F3F5CA3A277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00CF40-6AD2-4230-8531-4091B522D1B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DEBEE754-F768-4909-B33E-A21123076925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F115F2-B36F-4EEE-98C6-6FDF94162B41}" type="datetimeFigureOut">
              <a:rPr lang="ru-RU" smtClean="0"/>
              <a:t>05.05.2023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855389"/>
      </p:ext>
    </p:extLst>
  </p:cSld>
  <p:clrMapOvr>
    <a:masterClrMapping/>
  </p:clrMapOvr>
  <p:transition spd="med">
    <p:check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94A7169-273F-4EF8-8922-2CCE2D33C9C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3274073-EA29-4A51-8EBB-83BCC4A1BC5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00CF40-6AD2-4230-8531-4091B522D1B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4781E67C-0D64-4FEF-BCF7-E62B904AD7A4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F115F2-B36F-4EEE-98C6-6FDF94162B41}" type="datetimeFigureOut">
              <a:rPr lang="ru-RU" smtClean="0"/>
              <a:t>05.05.2023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936047"/>
      </p:ext>
    </p:extLst>
  </p:cSld>
  <p:clrMapOvr>
    <a:masterClrMapping/>
  </p:clrMapOvr>
  <p:transition spd="med">
    <p:check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66FF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38C70D78-705D-45D9-9F08-3C40EEAC6E2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03563039-FAF3-44DA-919E-F113344A51C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anose="020B0A04020102020204" pitchFamily="34" charset="0"/>
              </a:defRPr>
            </a:lvl1pPr>
          </a:lstStyle>
          <a:p>
            <a:fld id="{5800CF40-6AD2-4230-8531-4091B522D1BC}" type="slidenum">
              <a:rPr lang="ru-RU" smtClean="0"/>
              <a:t>‹#›</a:t>
            </a:fld>
            <a:endParaRPr lang="ru-RU"/>
          </a:p>
        </p:txBody>
      </p:sp>
      <p:grpSp>
        <p:nvGrpSpPr>
          <p:cNvPr id="1028" name="Group 4">
            <a:extLst>
              <a:ext uri="{FF2B5EF4-FFF2-40B4-BE49-F238E27FC236}">
                <a16:creationId xmlns:a16="http://schemas.microsoft.com/office/drawing/2014/main" id="{B406A009-C8D7-46EA-8FE2-9B207B24E3EA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2192000" cy="546100"/>
            <a:chOff x="0" y="0"/>
            <a:chExt cx="5760" cy="344"/>
          </a:xfrm>
        </p:grpSpPr>
        <p:sp>
          <p:nvSpPr>
            <p:cNvPr id="3080" name="Rectangle 5">
              <a:extLst>
                <a:ext uri="{FF2B5EF4-FFF2-40B4-BE49-F238E27FC236}">
                  <a16:creationId xmlns:a16="http://schemas.microsoft.com/office/drawing/2014/main" id="{204D6B70-22FE-4F13-95F7-0316989EF2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uk-UA" altLang="uk-UA" sz="2400">
                <a:latin typeface="Times New Roman" panose="02020603050405020304" pitchFamily="18" charset="0"/>
              </a:endParaRPr>
            </a:p>
          </p:txBody>
        </p:sp>
        <p:sp>
          <p:nvSpPr>
            <p:cNvPr id="3081" name="Rectangle 6">
              <a:extLst>
                <a:ext uri="{FF2B5EF4-FFF2-40B4-BE49-F238E27FC236}">
                  <a16:creationId xmlns:a16="http://schemas.microsoft.com/office/drawing/2014/main" id="{4DF9CD72-46FB-40C1-912F-FF8A03E362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z="2400">
                <a:latin typeface="Times New Roman" panose="02020603050405020304" pitchFamily="18" charset="0"/>
              </a:endParaRPr>
            </a:p>
          </p:txBody>
        </p:sp>
        <p:sp>
          <p:nvSpPr>
            <p:cNvPr id="3082" name="Rectangle 7">
              <a:extLst>
                <a:ext uri="{FF2B5EF4-FFF2-40B4-BE49-F238E27FC236}">
                  <a16:creationId xmlns:a16="http://schemas.microsoft.com/office/drawing/2014/main" id="{57F996D6-E14D-4098-901A-69D57A64AB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z="1800">
                <a:solidFill>
                  <a:schemeClr val="hlink"/>
                </a:solidFill>
              </a:endParaRPr>
            </a:p>
          </p:txBody>
        </p:sp>
        <p:sp>
          <p:nvSpPr>
            <p:cNvPr id="3083" name="Rectangle 8">
              <a:extLst>
                <a:ext uri="{FF2B5EF4-FFF2-40B4-BE49-F238E27FC236}">
                  <a16:creationId xmlns:a16="http://schemas.microsoft.com/office/drawing/2014/main" id="{6811D2E8-AC9D-45BC-822E-5D6502213F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z="1800">
                <a:solidFill>
                  <a:schemeClr val="hlink"/>
                </a:solidFill>
              </a:endParaRPr>
            </a:p>
          </p:txBody>
        </p:sp>
        <p:sp>
          <p:nvSpPr>
            <p:cNvPr id="3084" name="Rectangle 9">
              <a:extLst>
                <a:ext uri="{FF2B5EF4-FFF2-40B4-BE49-F238E27FC236}">
                  <a16:creationId xmlns:a16="http://schemas.microsoft.com/office/drawing/2014/main" id="{B9697178-2BFF-4905-B601-C655CCD707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z="1800">
                <a:solidFill>
                  <a:schemeClr val="accent2"/>
                </a:solidFill>
              </a:endParaRPr>
            </a:p>
          </p:txBody>
        </p:sp>
        <p:sp>
          <p:nvSpPr>
            <p:cNvPr id="3085" name="Rectangle 10">
              <a:extLst>
                <a:ext uri="{FF2B5EF4-FFF2-40B4-BE49-F238E27FC236}">
                  <a16:creationId xmlns:a16="http://schemas.microsoft.com/office/drawing/2014/main" id="{FD1D5474-2D67-490B-A655-73A9E06A39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z="1800">
                <a:solidFill>
                  <a:schemeClr val="hlink"/>
                </a:solidFill>
              </a:endParaRPr>
            </a:p>
          </p:txBody>
        </p:sp>
        <p:sp>
          <p:nvSpPr>
            <p:cNvPr id="3086" name="Rectangle 11">
              <a:extLst>
                <a:ext uri="{FF2B5EF4-FFF2-40B4-BE49-F238E27FC236}">
                  <a16:creationId xmlns:a16="http://schemas.microsoft.com/office/drawing/2014/main" id="{28735905-941B-45C6-9124-4052204B94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z="2400">
                <a:latin typeface="Times New Roman" panose="02020603050405020304" pitchFamily="18" charset="0"/>
              </a:endParaRPr>
            </a:p>
          </p:txBody>
        </p:sp>
        <p:sp>
          <p:nvSpPr>
            <p:cNvPr id="3087" name="Rectangle 12">
              <a:extLst>
                <a:ext uri="{FF2B5EF4-FFF2-40B4-BE49-F238E27FC236}">
                  <a16:creationId xmlns:a16="http://schemas.microsoft.com/office/drawing/2014/main" id="{80A347C2-BF08-45FF-954F-8E6137D8CB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z="1800">
                <a:solidFill>
                  <a:schemeClr val="accent2"/>
                </a:solidFill>
              </a:endParaRPr>
            </a:p>
          </p:txBody>
        </p:sp>
        <p:sp>
          <p:nvSpPr>
            <p:cNvPr id="3088" name="Rectangle 13">
              <a:extLst>
                <a:ext uri="{FF2B5EF4-FFF2-40B4-BE49-F238E27FC236}">
                  <a16:creationId xmlns:a16="http://schemas.microsoft.com/office/drawing/2014/main" id="{D894F685-9EB5-49EA-AB11-3890BE9962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z="1800">
                <a:solidFill>
                  <a:schemeClr val="accent2"/>
                </a:solidFill>
              </a:endParaRPr>
            </a:p>
          </p:txBody>
        </p:sp>
      </p:grpSp>
      <p:sp>
        <p:nvSpPr>
          <p:cNvPr id="1029" name="Rectangle 14">
            <a:extLst>
              <a:ext uri="{FF2B5EF4-FFF2-40B4-BE49-F238E27FC236}">
                <a16:creationId xmlns:a16="http://schemas.microsoft.com/office/drawing/2014/main" id="{6E89F5FB-A022-46C7-9239-189641CB8F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457200"/>
            <a:ext cx="10972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/>
              <a:t>Образец заголовка</a:t>
            </a:r>
          </a:p>
        </p:txBody>
      </p:sp>
      <p:sp>
        <p:nvSpPr>
          <p:cNvPr id="1030" name="Rectangle 15">
            <a:extLst>
              <a:ext uri="{FF2B5EF4-FFF2-40B4-BE49-F238E27FC236}">
                <a16:creationId xmlns:a16="http://schemas.microsoft.com/office/drawing/2014/main" id="{B8CF34E6-BD34-4AF5-BC34-A41AC86281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109728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/>
              <a:t>Образец текста</a:t>
            </a:r>
          </a:p>
          <a:p>
            <a:pPr lvl="1"/>
            <a:r>
              <a:rPr lang="ru-RU" altLang="uk-UA"/>
              <a:t>Второй уровень</a:t>
            </a:r>
          </a:p>
          <a:p>
            <a:pPr lvl="2"/>
            <a:r>
              <a:rPr lang="ru-RU" altLang="uk-UA"/>
              <a:t>Третий уровень</a:t>
            </a:r>
          </a:p>
          <a:p>
            <a:pPr lvl="3"/>
            <a:r>
              <a:rPr lang="ru-RU" altLang="uk-UA"/>
              <a:t>Четвертый уровень</a:t>
            </a:r>
          </a:p>
          <a:p>
            <a:pPr lvl="4"/>
            <a:r>
              <a:rPr lang="ru-RU" altLang="uk-UA"/>
              <a:t>Пятый уровень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D1B8567A-EC44-442D-BD40-603B206BA11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fld id="{4DF115F2-B36F-4EEE-98C6-6FDF94162B41}" type="datetimeFigureOut">
              <a:rPr lang="ru-RU" smtClean="0"/>
              <a:t>05.05.2023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660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 spd="med">
    <p:checker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29C16C-86BA-458D-B757-AA6A29DFE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46916" y="1977886"/>
            <a:ext cx="8211457" cy="2558143"/>
          </a:xfrm>
        </p:spPr>
        <p:txBody>
          <a:bodyPr/>
          <a:lstStyle/>
          <a:p>
            <a:pPr algn="r"/>
            <a:r>
              <a:rPr lang="ru-RU" sz="3200" b="0" i="0" dirty="0" err="1" smtClean="0">
                <a:solidFill>
                  <a:schemeClr val="bg1"/>
                </a:solidFill>
                <a:effectLst/>
                <a:latin typeface="Helvetica Neue"/>
              </a:rPr>
              <a:t>П’яте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Helvetica Neue"/>
              </a:rPr>
              <a:t>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Helvetica Neue"/>
              </a:rPr>
              <a:t>травня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Helvetica Neue"/>
              </a:rPr>
              <a:t/>
            </a:r>
            <a:br>
              <a:rPr lang="ru-RU" sz="3200" b="0" i="0" dirty="0" smtClean="0">
                <a:solidFill>
                  <a:schemeClr val="bg1"/>
                </a:solidFill>
                <a:effectLst/>
                <a:latin typeface="Helvetica Neue"/>
              </a:rPr>
            </a:br>
            <a:r>
              <a:rPr lang="ru-RU" sz="3200" b="0" i="0" dirty="0" err="1" smtClean="0">
                <a:solidFill>
                  <a:schemeClr val="bg1"/>
                </a:solidFill>
                <a:effectLst/>
                <a:latin typeface="Helvetica Neue"/>
              </a:rPr>
              <a:t>Створення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Helvetica Neue"/>
              </a:rPr>
              <a:t> </a:t>
            </a:r>
            <a:r>
              <a:rPr lang="ru-RU" sz="3200" b="0" i="0" dirty="0" err="1">
                <a:solidFill>
                  <a:schemeClr val="bg1"/>
                </a:solidFill>
                <a:effectLst/>
                <a:latin typeface="Helvetica Neue"/>
              </a:rPr>
              <a:t>усного</a:t>
            </a:r>
            <a:r>
              <a:rPr lang="ru-RU" sz="3200" b="0" i="0" dirty="0">
                <a:solidFill>
                  <a:schemeClr val="bg1"/>
                </a:solidFill>
                <a:effectLst/>
                <a:latin typeface="Helvetica Neue"/>
              </a:rPr>
              <a:t> </a:t>
            </a:r>
            <a:r>
              <a:rPr lang="ru-RU" sz="3200" b="0" i="0" dirty="0" err="1">
                <a:solidFill>
                  <a:schemeClr val="bg1"/>
                </a:solidFill>
                <a:effectLst/>
                <a:latin typeface="Helvetica Neue"/>
              </a:rPr>
              <a:t>повідомлення</a:t>
            </a:r>
            <a:r>
              <a:rPr lang="ru-RU" sz="3200" b="0" i="0" dirty="0">
                <a:solidFill>
                  <a:schemeClr val="bg1"/>
                </a:solidFill>
                <a:effectLst/>
                <a:latin typeface="Helvetica Neue"/>
              </a:rPr>
              <a:t> за </a:t>
            </a:r>
            <a:r>
              <a:rPr lang="ru-RU" sz="3200" b="0" i="0" dirty="0" err="1">
                <a:solidFill>
                  <a:schemeClr val="bg1"/>
                </a:solidFill>
                <a:effectLst/>
                <a:latin typeface="Helvetica Neue"/>
              </a:rPr>
              <a:t>визначеними</a:t>
            </a:r>
            <a:r>
              <a:rPr lang="ru-RU" sz="3200" b="0" i="0" dirty="0">
                <a:solidFill>
                  <a:schemeClr val="bg1"/>
                </a:solidFill>
                <a:effectLst/>
                <a:latin typeface="Helvetica Neue"/>
              </a:rPr>
              <a:t> характеристиками на </a:t>
            </a:r>
            <a:r>
              <a:rPr lang="ru-RU" sz="3200" b="0" i="0" dirty="0" err="1">
                <a:solidFill>
                  <a:schemeClr val="bg1"/>
                </a:solidFill>
                <a:effectLst/>
                <a:latin typeface="Helvetica Neue"/>
              </a:rPr>
              <a:t>основі</a:t>
            </a:r>
            <a:r>
              <a:rPr lang="ru-RU" sz="3200" b="0" i="0" dirty="0">
                <a:solidFill>
                  <a:schemeClr val="bg1"/>
                </a:solidFill>
                <a:effectLst/>
                <a:latin typeface="Helvetica Neue"/>
              </a:rPr>
              <a:t> </a:t>
            </a:r>
            <a:r>
              <a:rPr lang="ru-RU" sz="3200" b="0" i="0" dirty="0" err="1">
                <a:solidFill>
                  <a:schemeClr val="bg1"/>
                </a:solidFill>
                <a:effectLst/>
                <a:latin typeface="Helvetica Neue"/>
              </a:rPr>
              <a:t>певної</a:t>
            </a:r>
            <a:r>
              <a:rPr lang="ru-RU" sz="3200" b="0" i="0" dirty="0">
                <a:solidFill>
                  <a:schemeClr val="bg1"/>
                </a:solidFill>
                <a:effectLst/>
                <a:latin typeface="Helvetica Neue"/>
              </a:rPr>
              <a:t> </a:t>
            </a:r>
            <a:r>
              <a:rPr lang="ru-RU" sz="3200" b="0" i="0" dirty="0" err="1">
                <a:solidFill>
                  <a:schemeClr val="bg1"/>
                </a:solidFill>
                <a:effectLst/>
                <a:latin typeface="Helvetica Neue"/>
              </a:rPr>
              <a:t>графічної</a:t>
            </a:r>
            <a:r>
              <a:rPr lang="ru-RU" sz="3200" b="0" i="0" dirty="0">
                <a:solidFill>
                  <a:schemeClr val="bg1"/>
                </a:solidFill>
                <a:effectLst/>
                <a:latin typeface="Helvetica Neue"/>
              </a:rPr>
              <a:t> </a:t>
            </a:r>
            <a:r>
              <a:rPr lang="ru-RU" sz="3200" b="0" i="0" dirty="0" err="1">
                <a:solidFill>
                  <a:schemeClr val="bg1"/>
                </a:solidFill>
                <a:effectLst/>
                <a:latin typeface="Helvetica Neue"/>
              </a:rPr>
              <a:t>інформації</a:t>
            </a:r>
            <a:r>
              <a:rPr lang="ru-RU" sz="3200" b="0" i="0" dirty="0">
                <a:solidFill>
                  <a:schemeClr val="bg1"/>
                </a:solidFill>
                <a:effectLst/>
                <a:latin typeface="Helvetica Neue"/>
              </a:rPr>
              <a:t> (</a:t>
            </a:r>
            <a:r>
              <a:rPr lang="ru-RU" sz="3200" b="0" i="0" dirty="0" err="1">
                <a:solidFill>
                  <a:schemeClr val="bg1"/>
                </a:solidFill>
                <a:effectLst/>
                <a:latin typeface="Helvetica Neue"/>
              </a:rPr>
              <a:t>діаграми</a:t>
            </a:r>
            <a:r>
              <a:rPr lang="ru-RU" sz="3200" b="0" i="0" dirty="0">
                <a:solidFill>
                  <a:schemeClr val="bg1"/>
                </a:solidFill>
                <a:effectLst/>
                <a:latin typeface="Helvetica Neue"/>
              </a:rPr>
              <a:t>, </a:t>
            </a:r>
            <a:r>
              <a:rPr lang="ru-RU" sz="3200" b="0" i="0" dirty="0" err="1">
                <a:solidFill>
                  <a:schemeClr val="bg1"/>
                </a:solidFill>
                <a:effectLst/>
                <a:latin typeface="Helvetica Neue"/>
              </a:rPr>
              <a:t>графіка</a:t>
            </a:r>
            <a:r>
              <a:rPr lang="ru-RU" sz="3200" b="0" i="0" dirty="0">
                <a:solidFill>
                  <a:schemeClr val="bg1"/>
                </a:solidFill>
                <a:effectLst/>
                <a:latin typeface="Helvetica Neue"/>
              </a:rPr>
              <a:t> </a:t>
            </a:r>
            <a:r>
              <a:rPr lang="ru-RU" sz="3200" b="0" i="0" dirty="0" err="1">
                <a:solidFill>
                  <a:schemeClr val="bg1"/>
                </a:solidFill>
                <a:effectLst/>
                <a:latin typeface="Helvetica Neue"/>
              </a:rPr>
              <a:t>тощо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Helvetica Neue"/>
              </a:rPr>
              <a:t>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2967029"/>
      </p:ext>
    </p:extLst>
  </p:cSld>
  <p:clrMapOvr>
    <a:masterClrMapping/>
  </p:clrMapOvr>
  <p:transition spd="med">
    <p:check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133FA9-6117-42EA-9090-508249838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199"/>
            <a:ext cx="10972800" cy="5693230"/>
          </a:xfrm>
        </p:spPr>
        <p:txBody>
          <a:bodyPr/>
          <a:lstStyle/>
          <a:p>
            <a:r>
              <a:rPr lang="uk-UA" sz="3200" dirty="0"/>
              <a:t>                      </a:t>
            </a:r>
            <a:r>
              <a:rPr lang="uk-UA" sz="3200" dirty="0">
                <a:solidFill>
                  <a:schemeClr val="accent5">
                    <a:lumMod val="50000"/>
                  </a:schemeClr>
                </a:solidFill>
              </a:rPr>
              <a:t>Інструкція до створення повідомлення</a:t>
            </a:r>
            <a:r>
              <a:rPr lang="uk-UA" sz="3200" dirty="0"/>
              <a:t/>
            </a:r>
            <a:br>
              <a:rPr lang="uk-UA" sz="3200" dirty="0"/>
            </a:br>
            <a:r>
              <a:rPr lang="uk-UA" sz="3200" dirty="0">
                <a:solidFill>
                  <a:schemeClr val="bg2">
                    <a:lumMod val="90000"/>
                    <a:lumOff val="10000"/>
                  </a:schemeClr>
                </a:solidFill>
              </a:rPr>
              <a:t>1</a:t>
            </a:r>
            <a:r>
              <a:rPr lang="uk-UA" sz="3200" dirty="0" smtClean="0">
                <a:solidFill>
                  <a:schemeClr val="bg2">
                    <a:lumMod val="90000"/>
                    <a:lumOff val="10000"/>
                  </a:schemeClr>
                </a:solidFill>
              </a:rPr>
              <a:t>. Повідомлення </a:t>
            </a:r>
            <a:r>
              <a:rPr lang="uk-UA" sz="3200" dirty="0">
                <a:solidFill>
                  <a:schemeClr val="bg2">
                    <a:lumMod val="90000"/>
                    <a:lumOff val="10000"/>
                  </a:schemeClr>
                </a:solidFill>
              </a:rPr>
              <a:t>за формою має бути зверненням до друга, який не любить читати, бо не бачить в цьому користі.</a:t>
            </a:r>
            <a:br>
              <a:rPr lang="uk-UA" sz="3200" dirty="0">
                <a:solidFill>
                  <a:schemeClr val="bg2">
                    <a:lumMod val="90000"/>
                    <a:lumOff val="10000"/>
                  </a:schemeClr>
                </a:solidFill>
              </a:rPr>
            </a:br>
            <a:r>
              <a:rPr lang="uk-UA" sz="3200" dirty="0">
                <a:solidFill>
                  <a:schemeClr val="bg2">
                    <a:lumMod val="90000"/>
                    <a:lumOff val="10000"/>
                  </a:schemeClr>
                </a:solidFill>
              </a:rPr>
              <a:t>2</a:t>
            </a:r>
            <a:r>
              <a:rPr lang="uk-UA" sz="3200" dirty="0" smtClean="0">
                <a:solidFill>
                  <a:schemeClr val="bg2">
                    <a:lumMod val="90000"/>
                    <a:lumOff val="10000"/>
                  </a:schemeClr>
                </a:solidFill>
              </a:rPr>
              <a:t>. У </a:t>
            </a:r>
            <a:r>
              <a:rPr lang="uk-UA" sz="3200" dirty="0">
                <a:solidFill>
                  <a:schemeClr val="bg2">
                    <a:lumMod val="90000"/>
                    <a:lumOff val="10000"/>
                  </a:schemeClr>
                </a:solidFill>
              </a:rPr>
              <a:t>тексті вживай звертання та вставні слова ( мабуть, очевидно, на жаль, </a:t>
            </a:r>
            <a:r>
              <a:rPr lang="uk-UA" sz="3200" dirty="0" smtClean="0">
                <a:solidFill>
                  <a:schemeClr val="bg2">
                    <a:lumMod val="90000"/>
                    <a:lumOff val="10000"/>
                  </a:schemeClr>
                </a:solidFill>
              </a:rPr>
              <a:t>по-перше</a:t>
            </a:r>
            <a:r>
              <a:rPr lang="uk-UA" sz="3200" dirty="0">
                <a:solidFill>
                  <a:schemeClr val="bg2">
                    <a:lumMod val="90000"/>
                    <a:lumOff val="10000"/>
                  </a:schemeClr>
                </a:solidFill>
              </a:rPr>
              <a:t>, </a:t>
            </a:r>
            <a:r>
              <a:rPr lang="uk-UA" sz="3200" dirty="0" smtClean="0">
                <a:solidFill>
                  <a:schemeClr val="bg2">
                    <a:lumMod val="90000"/>
                    <a:lumOff val="10000"/>
                  </a:schemeClr>
                </a:solidFill>
              </a:rPr>
              <a:t>по-друге</a:t>
            </a:r>
            <a:r>
              <a:rPr lang="uk-UA" sz="3200" dirty="0">
                <a:solidFill>
                  <a:schemeClr val="bg2">
                    <a:lumMod val="90000"/>
                    <a:lumOff val="10000"/>
                  </a:schemeClr>
                </a:solidFill>
              </a:rPr>
              <a:t>, до речі, отже)</a:t>
            </a:r>
            <a:br>
              <a:rPr lang="uk-UA" sz="3200" dirty="0">
                <a:solidFill>
                  <a:schemeClr val="bg2">
                    <a:lumMod val="90000"/>
                    <a:lumOff val="10000"/>
                  </a:schemeClr>
                </a:solidFill>
              </a:rPr>
            </a:br>
            <a:r>
              <a:rPr lang="uk-UA" sz="3200" dirty="0">
                <a:solidFill>
                  <a:schemeClr val="bg2">
                    <a:lumMod val="90000"/>
                    <a:lumOff val="10000"/>
                  </a:schemeClr>
                </a:solidFill>
              </a:rPr>
              <a:t>3</a:t>
            </a:r>
            <a:r>
              <a:rPr lang="uk-UA" sz="3200" dirty="0" smtClean="0">
                <a:solidFill>
                  <a:schemeClr val="bg2">
                    <a:lumMod val="90000"/>
                    <a:lumOff val="10000"/>
                  </a:schemeClr>
                </a:solidFill>
              </a:rPr>
              <a:t>. Вживай </a:t>
            </a:r>
            <a:r>
              <a:rPr lang="uk-UA" sz="3200" dirty="0">
                <a:solidFill>
                  <a:schemeClr val="bg2">
                    <a:lumMod val="90000"/>
                    <a:lumOff val="10000"/>
                  </a:schemeClr>
                </a:solidFill>
              </a:rPr>
              <a:t>різні види речень за метою висловлювання: розповідні , питальні, спонукальні</a:t>
            </a:r>
            <a:r>
              <a:rPr lang="uk-UA" sz="3200" dirty="0" smtClean="0">
                <a:solidFill>
                  <a:schemeClr val="bg2">
                    <a:lumMod val="90000"/>
                    <a:lumOff val="10000"/>
                  </a:schemeClr>
                </a:solidFill>
              </a:rPr>
              <a:t>. За </a:t>
            </a:r>
            <a:r>
              <a:rPr lang="uk-UA" sz="3200" dirty="0">
                <a:solidFill>
                  <a:schemeClr val="bg2">
                    <a:lumMod val="90000"/>
                    <a:lumOff val="10000"/>
                  </a:schemeClr>
                </a:solidFill>
              </a:rPr>
              <a:t>емоційним забарвленням – окличні, неокличні.</a:t>
            </a:r>
            <a:br>
              <a:rPr lang="uk-UA" sz="3200" dirty="0">
                <a:solidFill>
                  <a:schemeClr val="bg2">
                    <a:lumMod val="90000"/>
                    <a:lumOff val="10000"/>
                  </a:schemeClr>
                </a:solidFill>
              </a:rPr>
            </a:br>
            <a:r>
              <a:rPr lang="uk-UA" sz="3200" dirty="0">
                <a:solidFill>
                  <a:schemeClr val="bg2">
                    <a:lumMod val="90000"/>
                    <a:lumOff val="10000"/>
                  </a:schemeClr>
                </a:solidFill>
              </a:rPr>
              <a:t>4</a:t>
            </a:r>
            <a:r>
              <a:rPr lang="uk-UA" sz="3200" dirty="0" smtClean="0">
                <a:solidFill>
                  <a:schemeClr val="bg2">
                    <a:lumMod val="90000"/>
                    <a:lumOff val="10000"/>
                  </a:schemeClr>
                </a:solidFill>
              </a:rPr>
              <a:t>. Доведи </a:t>
            </a:r>
            <a:r>
              <a:rPr lang="uk-UA" sz="3200" dirty="0">
                <a:solidFill>
                  <a:schemeClr val="bg2">
                    <a:lumMod val="90000"/>
                    <a:lumOff val="10000"/>
                  </a:schemeClr>
                </a:solidFill>
              </a:rPr>
              <a:t>користь читання та його позитивний вплив на читача.</a:t>
            </a:r>
            <a:br>
              <a:rPr lang="uk-UA" sz="3200" dirty="0">
                <a:solidFill>
                  <a:schemeClr val="bg2">
                    <a:lumMod val="90000"/>
                    <a:lumOff val="10000"/>
                  </a:schemeClr>
                </a:solidFill>
              </a:rPr>
            </a:br>
            <a:endParaRPr lang="ru-RU" sz="3200" dirty="0">
              <a:solidFill>
                <a:schemeClr val="bg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903661"/>
      </p:ext>
    </p:extLst>
  </p:cSld>
  <p:clrMapOvr>
    <a:masterClrMapping/>
  </p:clrMapOvr>
  <p:transition spd="med">
    <p:check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7815B9-94D8-488B-84E1-92D3CD144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Яка ти, книго?</a:t>
            </a:r>
            <a:endParaRPr lang="ru-RU" dirty="0"/>
          </a:p>
        </p:txBody>
      </p:sp>
      <p:pic>
        <p:nvPicPr>
          <p:cNvPr id="4" name="Picture 3">
            <a:hlinkClick r:id="rId2" action="ppaction://hlinksldjump"/>
            <a:extLst>
              <a:ext uri="{FF2B5EF4-FFF2-40B4-BE49-F238E27FC236}">
                <a16:creationId xmlns:a16="http://schemas.microsoft.com/office/drawing/2014/main" id="{A715655A-F8C4-40F0-BD24-6BDF9BADA1B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029" y="1643743"/>
            <a:ext cx="7609113" cy="4691743"/>
          </a:xfrm>
          <a:prstGeom prst="round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9094598"/>
      </p:ext>
    </p:extLst>
  </p:cSld>
  <p:clrMapOvr>
    <a:masterClrMapping/>
  </p:clrMapOvr>
  <p:transition spd="med">
    <p:check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Завдання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Уважно ознайомлюйся з матеріалом уроку.</a:t>
            </a:r>
          </a:p>
          <a:p>
            <a:r>
              <a:rPr lang="uk-UA" dirty="0" smtClean="0"/>
              <a:t>Виконуй усі завдання відповідно до умови кожного завдання (усно).</a:t>
            </a:r>
          </a:p>
          <a:p>
            <a:r>
              <a:rPr lang="uk-UA" dirty="0" smtClean="0"/>
              <a:t>У зошит </a:t>
            </a:r>
            <a:r>
              <a:rPr lang="uk-UA" dirty="0" err="1" smtClean="0"/>
              <a:t>запиши</a:t>
            </a:r>
            <a:r>
              <a:rPr lang="uk-UA" dirty="0" smtClean="0"/>
              <a:t> дату, тему уроку (слайд 1) та види повідомлень за формою подання (слайд 4)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36072724"/>
      </p:ext>
    </p:extLst>
  </p:cSld>
  <p:clrMapOvr>
    <a:masterClrMapping/>
  </p:clrMapOvr>
  <p:transition spd="med">
    <p:check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6595D1-F2EF-486A-B6F6-1B5EC222F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2275114"/>
          </a:xfrm>
        </p:spPr>
        <p:txBody>
          <a:bodyPr/>
          <a:lstStyle/>
          <a:p>
            <a:r>
              <a:rPr lang="ru-RU" b="0" i="0" dirty="0">
                <a:solidFill>
                  <a:srgbClr val="202124"/>
                </a:solidFill>
                <a:effectLst/>
                <a:latin typeface="Google Sans"/>
              </a:rPr>
              <a:t>За способом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Google Sans"/>
              </a:rPr>
              <a:t>сприйняття</a:t>
            </a:r>
            <a:r>
              <a:rPr lang="ru-RU" b="0" i="0" dirty="0">
                <a:solidFill>
                  <a:srgbClr val="202124"/>
                </a:solidFill>
                <a:effectLst/>
                <a:latin typeface="Google Sans"/>
              </a:rPr>
              <a:t>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Google Sans"/>
              </a:rPr>
              <a:t>повідомлення</a:t>
            </a:r>
            <a:r>
              <a:rPr lang="ru-RU" b="0" i="0" dirty="0">
                <a:solidFill>
                  <a:srgbClr val="202124"/>
                </a:solidFill>
                <a:effectLst/>
                <a:latin typeface="Google Sans"/>
              </a:rPr>
              <a:t>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Google Sans"/>
              </a:rPr>
              <a:t>поділяють</a:t>
            </a:r>
            <a:r>
              <a:rPr lang="ru-RU" b="0" i="0" dirty="0">
                <a:solidFill>
                  <a:srgbClr val="202124"/>
                </a:solidFill>
                <a:effectLst/>
                <a:latin typeface="Google Sans"/>
              </a:rPr>
              <a:t> на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Google Sans"/>
              </a:rPr>
              <a:t>візуальні</a:t>
            </a:r>
            <a:r>
              <a:rPr lang="ru-RU" b="0" i="0" dirty="0">
                <a:solidFill>
                  <a:srgbClr val="202124"/>
                </a:solidFill>
                <a:effectLst/>
                <a:latin typeface="Google Sans"/>
              </a:rPr>
              <a:t>,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Google Sans"/>
              </a:rPr>
              <a:t>смакові</a:t>
            </a:r>
            <a:r>
              <a:rPr lang="ru-RU" b="0" i="0" dirty="0">
                <a:solidFill>
                  <a:srgbClr val="202124"/>
                </a:solidFill>
                <a:effectLst/>
                <a:latin typeface="Google Sans"/>
              </a:rPr>
              <a:t>,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Google Sans"/>
              </a:rPr>
              <a:t>нюхові</a:t>
            </a:r>
            <a:r>
              <a:rPr lang="ru-RU" b="0" i="0" dirty="0">
                <a:solidFill>
                  <a:srgbClr val="202124"/>
                </a:solidFill>
                <a:effectLst/>
                <a:latin typeface="Google Sans"/>
              </a:rPr>
              <a:t>,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Google Sans"/>
              </a:rPr>
              <a:t>аудіальні</a:t>
            </a:r>
            <a:r>
              <a:rPr lang="ru-RU" b="0" i="0" dirty="0">
                <a:solidFill>
                  <a:srgbClr val="202124"/>
                </a:solidFill>
                <a:effectLst/>
                <a:latin typeface="Google Sans"/>
              </a:rPr>
              <a:t> й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Google Sans"/>
              </a:rPr>
              <a:t>тактильні</a:t>
            </a:r>
            <a:r>
              <a:rPr lang="ru-RU" b="0" i="0" dirty="0">
                <a:solidFill>
                  <a:srgbClr val="202124"/>
                </a:solidFill>
                <a:effectLst/>
                <a:latin typeface="Google Sans"/>
              </a:rPr>
              <a:t>.</a:t>
            </a:r>
            <a:endParaRPr lang="ru-RU" dirty="0"/>
          </a:p>
        </p:txBody>
      </p:sp>
      <p:pic>
        <p:nvPicPr>
          <p:cNvPr id="2050" name="Picture 2" descr="ПОНЯТТЯ ПРО ПОВІДОМЛЕННЯ, ІНФОРМАЦІЮ ТА ІНФОРМАЦІЙНІ ПРОЦЕСИ ...">
            <a:extLst>
              <a:ext uri="{FF2B5EF4-FFF2-40B4-BE49-F238E27FC236}">
                <a16:creationId xmlns:a16="http://schemas.microsoft.com/office/drawing/2014/main" id="{CE2E898E-8FA3-4625-A90C-4A2C030FE73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050" y="3429000"/>
            <a:ext cx="8797900" cy="252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4705239"/>
      </p:ext>
    </p:extLst>
  </p:cSld>
  <p:clrMapOvr>
    <a:masterClrMapping/>
  </p:clrMapOvr>
  <p:transition spd="med">
    <p:check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7EAD7D-BC83-4B9D-A755-33523F88A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Види повідомлень за формою подання</a:t>
            </a:r>
            <a:endParaRPr lang="ru-RU" dirty="0"/>
          </a:p>
        </p:txBody>
      </p:sp>
      <p:pic>
        <p:nvPicPr>
          <p:cNvPr id="1026" name="Picture 2" descr="Способи подання повідомлень - навчальний сайт з інформатики">
            <a:extLst>
              <a:ext uri="{FF2B5EF4-FFF2-40B4-BE49-F238E27FC236}">
                <a16:creationId xmlns:a16="http://schemas.microsoft.com/office/drawing/2014/main" id="{0421F6E8-1B6B-4392-B4A9-D001C3FFE8C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514" y="1828800"/>
            <a:ext cx="6357257" cy="4640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914723"/>
      </p:ext>
    </p:extLst>
  </p:cSld>
  <p:clrMapOvr>
    <a:masterClrMapping/>
  </p:clrMapOvr>
  <p:transition spd="med">
    <p:check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3E350D-5BFD-4141-8CDE-289408A09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Переглянь інфографіку (</a:t>
            </a:r>
            <a:r>
              <a:rPr lang="uk-UA" dirty="0" smtClean="0"/>
              <a:t>наступні  слайди – 6, 7, 8) </a:t>
            </a:r>
            <a:endParaRPr lang="ru-RU" dirty="0"/>
          </a:p>
        </p:txBody>
      </p:sp>
      <p:pic>
        <p:nvPicPr>
          <p:cNvPr id="3076" name="Picture 4" descr="Чому варто читати кожен день: 6 наукових фактів">
            <a:extLst>
              <a:ext uri="{FF2B5EF4-FFF2-40B4-BE49-F238E27FC236}">
                <a16:creationId xmlns:a16="http://schemas.microsoft.com/office/drawing/2014/main" id="{09C5CC44-17E9-40C9-9152-96D15A226D7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006" y="1346753"/>
            <a:ext cx="6217920" cy="3886200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2918235"/>
      </p:ext>
    </p:extLst>
  </p:cSld>
  <p:clrMapOvr>
    <a:masterClrMapping/>
  </p:clrMapOvr>
  <p:transition spd="med">
    <p:check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нижка, яка допоможе полюбити книжки навіть тим, хто не любить читати">
            <a:extLst>
              <a:ext uri="{FF2B5EF4-FFF2-40B4-BE49-F238E27FC236}">
                <a16:creationId xmlns:a16="http://schemas.microsoft.com/office/drawing/2014/main" id="{BF07B806-E218-4356-9E0B-6A1CF54E4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704" y="718457"/>
            <a:ext cx="9990592" cy="5889171"/>
          </a:xfrm>
          <a:custGeom>
            <a:avLst/>
            <a:gdLst>
              <a:gd name="connsiteX0" fmla="*/ 0 w 9990592"/>
              <a:gd name="connsiteY0" fmla="*/ 0 h 5889171"/>
              <a:gd name="connsiteX1" fmla="*/ 587682 w 9990592"/>
              <a:gd name="connsiteY1" fmla="*/ 0 h 5889171"/>
              <a:gd name="connsiteX2" fmla="*/ 1075458 w 9990592"/>
              <a:gd name="connsiteY2" fmla="*/ 0 h 5889171"/>
              <a:gd name="connsiteX3" fmla="*/ 1563234 w 9990592"/>
              <a:gd name="connsiteY3" fmla="*/ 0 h 5889171"/>
              <a:gd name="connsiteX4" fmla="*/ 2150916 w 9990592"/>
              <a:gd name="connsiteY4" fmla="*/ 0 h 5889171"/>
              <a:gd name="connsiteX5" fmla="*/ 2838503 w 9990592"/>
              <a:gd name="connsiteY5" fmla="*/ 0 h 5889171"/>
              <a:gd name="connsiteX6" fmla="*/ 3426185 w 9990592"/>
              <a:gd name="connsiteY6" fmla="*/ 0 h 5889171"/>
              <a:gd name="connsiteX7" fmla="*/ 4213679 w 9990592"/>
              <a:gd name="connsiteY7" fmla="*/ 0 h 5889171"/>
              <a:gd name="connsiteX8" fmla="*/ 4901267 w 9990592"/>
              <a:gd name="connsiteY8" fmla="*/ 0 h 5889171"/>
              <a:gd name="connsiteX9" fmla="*/ 5488949 w 9990592"/>
              <a:gd name="connsiteY9" fmla="*/ 0 h 5889171"/>
              <a:gd name="connsiteX10" fmla="*/ 6176537 w 9990592"/>
              <a:gd name="connsiteY10" fmla="*/ 0 h 5889171"/>
              <a:gd name="connsiteX11" fmla="*/ 6564407 w 9990592"/>
              <a:gd name="connsiteY11" fmla="*/ 0 h 5889171"/>
              <a:gd name="connsiteX12" fmla="*/ 6952277 w 9990592"/>
              <a:gd name="connsiteY12" fmla="*/ 0 h 5889171"/>
              <a:gd name="connsiteX13" fmla="*/ 7739770 w 9990592"/>
              <a:gd name="connsiteY13" fmla="*/ 0 h 5889171"/>
              <a:gd name="connsiteX14" fmla="*/ 8227546 w 9990592"/>
              <a:gd name="connsiteY14" fmla="*/ 0 h 5889171"/>
              <a:gd name="connsiteX15" fmla="*/ 9015040 w 9990592"/>
              <a:gd name="connsiteY15" fmla="*/ 0 h 5889171"/>
              <a:gd name="connsiteX16" fmla="*/ 9303004 w 9990592"/>
              <a:gd name="connsiteY16" fmla="*/ 0 h 5889171"/>
              <a:gd name="connsiteX17" fmla="*/ 9990592 w 9990592"/>
              <a:gd name="connsiteY17" fmla="*/ 0 h 5889171"/>
              <a:gd name="connsiteX18" fmla="*/ 9990592 w 9990592"/>
              <a:gd name="connsiteY18" fmla="*/ 471134 h 5889171"/>
              <a:gd name="connsiteX19" fmla="*/ 9990592 w 9990592"/>
              <a:gd name="connsiteY19" fmla="*/ 1177834 h 5889171"/>
              <a:gd name="connsiteX20" fmla="*/ 9990592 w 9990592"/>
              <a:gd name="connsiteY20" fmla="*/ 1648968 h 5889171"/>
              <a:gd name="connsiteX21" fmla="*/ 9990592 w 9990592"/>
              <a:gd name="connsiteY21" fmla="*/ 2120102 h 5889171"/>
              <a:gd name="connsiteX22" fmla="*/ 9990592 w 9990592"/>
              <a:gd name="connsiteY22" fmla="*/ 2650127 h 5889171"/>
              <a:gd name="connsiteX23" fmla="*/ 9990592 w 9990592"/>
              <a:gd name="connsiteY23" fmla="*/ 3239044 h 5889171"/>
              <a:gd name="connsiteX24" fmla="*/ 9990592 w 9990592"/>
              <a:gd name="connsiteY24" fmla="*/ 3769069 h 5889171"/>
              <a:gd name="connsiteX25" fmla="*/ 9990592 w 9990592"/>
              <a:gd name="connsiteY25" fmla="*/ 4299095 h 5889171"/>
              <a:gd name="connsiteX26" fmla="*/ 9990592 w 9990592"/>
              <a:gd name="connsiteY26" fmla="*/ 4770229 h 5889171"/>
              <a:gd name="connsiteX27" fmla="*/ 9990592 w 9990592"/>
              <a:gd name="connsiteY27" fmla="*/ 5889171 h 5889171"/>
              <a:gd name="connsiteX28" fmla="*/ 9702628 w 9990592"/>
              <a:gd name="connsiteY28" fmla="*/ 5889171 h 5889171"/>
              <a:gd name="connsiteX29" fmla="*/ 9015040 w 9990592"/>
              <a:gd name="connsiteY29" fmla="*/ 5889171 h 5889171"/>
              <a:gd name="connsiteX30" fmla="*/ 8427358 w 9990592"/>
              <a:gd name="connsiteY30" fmla="*/ 5889171 h 5889171"/>
              <a:gd name="connsiteX31" fmla="*/ 7639864 w 9990592"/>
              <a:gd name="connsiteY31" fmla="*/ 5889171 h 5889171"/>
              <a:gd name="connsiteX32" fmla="*/ 7251994 w 9990592"/>
              <a:gd name="connsiteY32" fmla="*/ 5889171 h 5889171"/>
              <a:gd name="connsiteX33" fmla="*/ 6664313 w 9990592"/>
              <a:gd name="connsiteY33" fmla="*/ 5889171 h 5889171"/>
              <a:gd name="connsiteX34" fmla="*/ 5876819 w 9990592"/>
              <a:gd name="connsiteY34" fmla="*/ 5889171 h 5889171"/>
              <a:gd name="connsiteX35" fmla="*/ 5488949 w 9990592"/>
              <a:gd name="connsiteY35" fmla="*/ 5889171 h 5889171"/>
              <a:gd name="connsiteX36" fmla="*/ 5101079 w 9990592"/>
              <a:gd name="connsiteY36" fmla="*/ 5889171 h 5889171"/>
              <a:gd name="connsiteX37" fmla="*/ 4713209 w 9990592"/>
              <a:gd name="connsiteY37" fmla="*/ 5889171 h 5889171"/>
              <a:gd name="connsiteX38" fmla="*/ 4425245 w 9990592"/>
              <a:gd name="connsiteY38" fmla="*/ 5889171 h 5889171"/>
              <a:gd name="connsiteX39" fmla="*/ 3937469 w 9990592"/>
              <a:gd name="connsiteY39" fmla="*/ 5889171 h 5889171"/>
              <a:gd name="connsiteX40" fmla="*/ 3449693 w 9990592"/>
              <a:gd name="connsiteY40" fmla="*/ 5889171 h 5889171"/>
              <a:gd name="connsiteX41" fmla="*/ 2662199 w 9990592"/>
              <a:gd name="connsiteY41" fmla="*/ 5889171 h 5889171"/>
              <a:gd name="connsiteX42" fmla="*/ 2274329 w 9990592"/>
              <a:gd name="connsiteY42" fmla="*/ 5889171 h 5889171"/>
              <a:gd name="connsiteX43" fmla="*/ 1886459 w 9990592"/>
              <a:gd name="connsiteY43" fmla="*/ 5889171 h 5889171"/>
              <a:gd name="connsiteX44" fmla="*/ 1598495 w 9990592"/>
              <a:gd name="connsiteY44" fmla="*/ 5889171 h 5889171"/>
              <a:gd name="connsiteX45" fmla="*/ 910907 w 9990592"/>
              <a:gd name="connsiteY45" fmla="*/ 5889171 h 5889171"/>
              <a:gd name="connsiteX46" fmla="*/ 0 w 9990592"/>
              <a:gd name="connsiteY46" fmla="*/ 5889171 h 5889171"/>
              <a:gd name="connsiteX47" fmla="*/ 0 w 9990592"/>
              <a:gd name="connsiteY47" fmla="*/ 5182470 h 5889171"/>
              <a:gd name="connsiteX48" fmla="*/ 0 w 9990592"/>
              <a:gd name="connsiteY48" fmla="*/ 4652445 h 5889171"/>
              <a:gd name="connsiteX49" fmla="*/ 0 w 9990592"/>
              <a:gd name="connsiteY49" fmla="*/ 3945745 h 5889171"/>
              <a:gd name="connsiteX50" fmla="*/ 0 w 9990592"/>
              <a:gd name="connsiteY50" fmla="*/ 3239044 h 5889171"/>
              <a:gd name="connsiteX51" fmla="*/ 0 w 9990592"/>
              <a:gd name="connsiteY51" fmla="*/ 2532344 h 5889171"/>
              <a:gd name="connsiteX52" fmla="*/ 0 w 9990592"/>
              <a:gd name="connsiteY52" fmla="*/ 1943426 h 5889171"/>
              <a:gd name="connsiteX53" fmla="*/ 0 w 9990592"/>
              <a:gd name="connsiteY53" fmla="*/ 1472293 h 5889171"/>
              <a:gd name="connsiteX54" fmla="*/ 0 w 9990592"/>
              <a:gd name="connsiteY54" fmla="*/ 883376 h 5889171"/>
              <a:gd name="connsiteX55" fmla="*/ 0 w 9990592"/>
              <a:gd name="connsiteY55" fmla="*/ 0 h 5889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9990592" h="5889171" extrusionOk="0">
                <a:moveTo>
                  <a:pt x="0" y="0"/>
                </a:moveTo>
                <a:cubicBezTo>
                  <a:pt x="201772" y="-20671"/>
                  <a:pt x="309649" y="45301"/>
                  <a:pt x="587682" y="0"/>
                </a:cubicBezTo>
                <a:cubicBezTo>
                  <a:pt x="865715" y="-45301"/>
                  <a:pt x="872265" y="54970"/>
                  <a:pt x="1075458" y="0"/>
                </a:cubicBezTo>
                <a:cubicBezTo>
                  <a:pt x="1278651" y="-54970"/>
                  <a:pt x="1324600" y="57229"/>
                  <a:pt x="1563234" y="0"/>
                </a:cubicBezTo>
                <a:cubicBezTo>
                  <a:pt x="1801868" y="-57229"/>
                  <a:pt x="1903438" y="24721"/>
                  <a:pt x="2150916" y="0"/>
                </a:cubicBezTo>
                <a:cubicBezTo>
                  <a:pt x="2398394" y="-24721"/>
                  <a:pt x="2657216" y="6162"/>
                  <a:pt x="2838503" y="0"/>
                </a:cubicBezTo>
                <a:cubicBezTo>
                  <a:pt x="3019790" y="-6162"/>
                  <a:pt x="3164929" y="44814"/>
                  <a:pt x="3426185" y="0"/>
                </a:cubicBezTo>
                <a:cubicBezTo>
                  <a:pt x="3687441" y="-44814"/>
                  <a:pt x="3988383" y="54594"/>
                  <a:pt x="4213679" y="0"/>
                </a:cubicBezTo>
                <a:cubicBezTo>
                  <a:pt x="4438975" y="-54594"/>
                  <a:pt x="4695482" y="66998"/>
                  <a:pt x="4901267" y="0"/>
                </a:cubicBezTo>
                <a:cubicBezTo>
                  <a:pt x="5107052" y="-66998"/>
                  <a:pt x="5371356" y="35713"/>
                  <a:pt x="5488949" y="0"/>
                </a:cubicBezTo>
                <a:cubicBezTo>
                  <a:pt x="5606542" y="-35713"/>
                  <a:pt x="5968771" y="74136"/>
                  <a:pt x="6176537" y="0"/>
                </a:cubicBezTo>
                <a:cubicBezTo>
                  <a:pt x="6384303" y="-74136"/>
                  <a:pt x="6479666" y="22145"/>
                  <a:pt x="6564407" y="0"/>
                </a:cubicBezTo>
                <a:cubicBezTo>
                  <a:pt x="6649148" y="-22145"/>
                  <a:pt x="6822189" y="33500"/>
                  <a:pt x="6952277" y="0"/>
                </a:cubicBezTo>
                <a:cubicBezTo>
                  <a:pt x="7082365" y="-33500"/>
                  <a:pt x="7397095" y="69665"/>
                  <a:pt x="7739770" y="0"/>
                </a:cubicBezTo>
                <a:cubicBezTo>
                  <a:pt x="8082445" y="-69665"/>
                  <a:pt x="8025107" y="35967"/>
                  <a:pt x="8227546" y="0"/>
                </a:cubicBezTo>
                <a:cubicBezTo>
                  <a:pt x="8429985" y="-35967"/>
                  <a:pt x="8848907" y="3328"/>
                  <a:pt x="9015040" y="0"/>
                </a:cubicBezTo>
                <a:cubicBezTo>
                  <a:pt x="9181173" y="-3328"/>
                  <a:pt x="9197381" y="30364"/>
                  <a:pt x="9303004" y="0"/>
                </a:cubicBezTo>
                <a:cubicBezTo>
                  <a:pt x="9408627" y="-30364"/>
                  <a:pt x="9663752" y="44709"/>
                  <a:pt x="9990592" y="0"/>
                </a:cubicBezTo>
                <a:cubicBezTo>
                  <a:pt x="9991651" y="189471"/>
                  <a:pt x="9971721" y="285913"/>
                  <a:pt x="9990592" y="471134"/>
                </a:cubicBezTo>
                <a:cubicBezTo>
                  <a:pt x="10009463" y="656355"/>
                  <a:pt x="9980413" y="1006981"/>
                  <a:pt x="9990592" y="1177834"/>
                </a:cubicBezTo>
                <a:cubicBezTo>
                  <a:pt x="10000771" y="1348687"/>
                  <a:pt x="9953559" y="1454446"/>
                  <a:pt x="9990592" y="1648968"/>
                </a:cubicBezTo>
                <a:cubicBezTo>
                  <a:pt x="10027625" y="1843490"/>
                  <a:pt x="9935171" y="1918996"/>
                  <a:pt x="9990592" y="2120102"/>
                </a:cubicBezTo>
                <a:cubicBezTo>
                  <a:pt x="10046013" y="2321208"/>
                  <a:pt x="9990105" y="2497121"/>
                  <a:pt x="9990592" y="2650127"/>
                </a:cubicBezTo>
                <a:cubicBezTo>
                  <a:pt x="9991079" y="2803134"/>
                  <a:pt x="9988638" y="2998409"/>
                  <a:pt x="9990592" y="3239044"/>
                </a:cubicBezTo>
                <a:cubicBezTo>
                  <a:pt x="9992546" y="3479679"/>
                  <a:pt x="9985165" y="3504207"/>
                  <a:pt x="9990592" y="3769069"/>
                </a:cubicBezTo>
                <a:cubicBezTo>
                  <a:pt x="9996019" y="4033932"/>
                  <a:pt x="9936781" y="4052144"/>
                  <a:pt x="9990592" y="4299095"/>
                </a:cubicBezTo>
                <a:cubicBezTo>
                  <a:pt x="10044403" y="4546046"/>
                  <a:pt x="9947289" y="4538027"/>
                  <a:pt x="9990592" y="4770229"/>
                </a:cubicBezTo>
                <a:cubicBezTo>
                  <a:pt x="10033895" y="5002431"/>
                  <a:pt x="9890413" y="5616151"/>
                  <a:pt x="9990592" y="5889171"/>
                </a:cubicBezTo>
                <a:cubicBezTo>
                  <a:pt x="9891715" y="5901892"/>
                  <a:pt x="9831752" y="5887176"/>
                  <a:pt x="9702628" y="5889171"/>
                </a:cubicBezTo>
                <a:cubicBezTo>
                  <a:pt x="9573504" y="5891166"/>
                  <a:pt x="9350392" y="5848069"/>
                  <a:pt x="9015040" y="5889171"/>
                </a:cubicBezTo>
                <a:cubicBezTo>
                  <a:pt x="8679688" y="5930273"/>
                  <a:pt x="8709867" y="5843515"/>
                  <a:pt x="8427358" y="5889171"/>
                </a:cubicBezTo>
                <a:cubicBezTo>
                  <a:pt x="8144849" y="5934827"/>
                  <a:pt x="7830698" y="5842723"/>
                  <a:pt x="7639864" y="5889171"/>
                </a:cubicBezTo>
                <a:cubicBezTo>
                  <a:pt x="7449030" y="5935619"/>
                  <a:pt x="7399037" y="5884530"/>
                  <a:pt x="7251994" y="5889171"/>
                </a:cubicBezTo>
                <a:cubicBezTo>
                  <a:pt x="7104951" y="5893812"/>
                  <a:pt x="6885161" y="5828683"/>
                  <a:pt x="6664313" y="5889171"/>
                </a:cubicBezTo>
                <a:cubicBezTo>
                  <a:pt x="6443465" y="5949659"/>
                  <a:pt x="6229757" y="5838735"/>
                  <a:pt x="5876819" y="5889171"/>
                </a:cubicBezTo>
                <a:cubicBezTo>
                  <a:pt x="5523881" y="5939607"/>
                  <a:pt x="5609789" y="5867686"/>
                  <a:pt x="5488949" y="5889171"/>
                </a:cubicBezTo>
                <a:cubicBezTo>
                  <a:pt x="5368109" y="5910656"/>
                  <a:pt x="5292083" y="5879209"/>
                  <a:pt x="5101079" y="5889171"/>
                </a:cubicBezTo>
                <a:cubicBezTo>
                  <a:pt x="4910075" y="5899133"/>
                  <a:pt x="4872815" y="5873133"/>
                  <a:pt x="4713209" y="5889171"/>
                </a:cubicBezTo>
                <a:cubicBezTo>
                  <a:pt x="4553603" y="5905209"/>
                  <a:pt x="4553510" y="5884208"/>
                  <a:pt x="4425245" y="5889171"/>
                </a:cubicBezTo>
                <a:cubicBezTo>
                  <a:pt x="4296980" y="5894134"/>
                  <a:pt x="4051616" y="5848688"/>
                  <a:pt x="3937469" y="5889171"/>
                </a:cubicBezTo>
                <a:cubicBezTo>
                  <a:pt x="3823322" y="5929654"/>
                  <a:pt x="3626584" y="5882369"/>
                  <a:pt x="3449693" y="5889171"/>
                </a:cubicBezTo>
                <a:cubicBezTo>
                  <a:pt x="3272802" y="5895973"/>
                  <a:pt x="2908227" y="5850343"/>
                  <a:pt x="2662199" y="5889171"/>
                </a:cubicBezTo>
                <a:cubicBezTo>
                  <a:pt x="2416171" y="5927999"/>
                  <a:pt x="2396345" y="5883502"/>
                  <a:pt x="2274329" y="5889171"/>
                </a:cubicBezTo>
                <a:cubicBezTo>
                  <a:pt x="2152313" y="5894840"/>
                  <a:pt x="2040395" y="5878133"/>
                  <a:pt x="1886459" y="5889171"/>
                </a:cubicBezTo>
                <a:cubicBezTo>
                  <a:pt x="1732523" y="5900209"/>
                  <a:pt x="1737292" y="5887741"/>
                  <a:pt x="1598495" y="5889171"/>
                </a:cubicBezTo>
                <a:cubicBezTo>
                  <a:pt x="1459698" y="5890601"/>
                  <a:pt x="1147524" y="5858269"/>
                  <a:pt x="910907" y="5889171"/>
                </a:cubicBezTo>
                <a:cubicBezTo>
                  <a:pt x="674290" y="5920073"/>
                  <a:pt x="337763" y="5885886"/>
                  <a:pt x="0" y="5889171"/>
                </a:cubicBezTo>
                <a:cubicBezTo>
                  <a:pt x="-18819" y="5589229"/>
                  <a:pt x="15046" y="5442087"/>
                  <a:pt x="0" y="5182470"/>
                </a:cubicBezTo>
                <a:cubicBezTo>
                  <a:pt x="-15046" y="4922853"/>
                  <a:pt x="61524" y="4793983"/>
                  <a:pt x="0" y="4652445"/>
                </a:cubicBezTo>
                <a:cubicBezTo>
                  <a:pt x="-61524" y="4510907"/>
                  <a:pt x="4545" y="4140024"/>
                  <a:pt x="0" y="3945745"/>
                </a:cubicBezTo>
                <a:cubicBezTo>
                  <a:pt x="-4545" y="3751466"/>
                  <a:pt x="12515" y="3551404"/>
                  <a:pt x="0" y="3239044"/>
                </a:cubicBezTo>
                <a:cubicBezTo>
                  <a:pt x="-12515" y="2926684"/>
                  <a:pt x="19940" y="2874138"/>
                  <a:pt x="0" y="2532344"/>
                </a:cubicBezTo>
                <a:cubicBezTo>
                  <a:pt x="-19940" y="2190550"/>
                  <a:pt x="36864" y="2100500"/>
                  <a:pt x="0" y="1943426"/>
                </a:cubicBezTo>
                <a:cubicBezTo>
                  <a:pt x="-36864" y="1786352"/>
                  <a:pt x="15362" y="1600124"/>
                  <a:pt x="0" y="1472293"/>
                </a:cubicBezTo>
                <a:cubicBezTo>
                  <a:pt x="-15362" y="1344462"/>
                  <a:pt x="55340" y="1034753"/>
                  <a:pt x="0" y="883376"/>
                </a:cubicBezTo>
                <a:cubicBezTo>
                  <a:pt x="-55340" y="731999"/>
                  <a:pt x="88720" y="419158"/>
                  <a:pt x="0" y="0"/>
                </a:cubicBezTo>
                <a:close/>
              </a:path>
            </a:pathLst>
          </a:custGeom>
          <a:noFill/>
          <a:ln w="57150">
            <a:noFill/>
            <a:extLst>
              <a:ext uri="{C807C97D-BFC1-408E-A445-0C87EB9F89A2}">
                <ask:lineSketchStyleProps xmlns:ask="http://schemas.microsoft.com/office/drawing/2018/sketchyshapes" xmlns="" sd="354414520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126616"/>
      </p:ext>
    </p:extLst>
  </p:cSld>
  <p:clrMapOvr>
    <a:masterClrMapping/>
  </p:clrMapOvr>
  <p:transition spd="med">
    <p:check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ористь читання | Education, Words, Word search puzzle">
            <a:extLst>
              <a:ext uri="{FF2B5EF4-FFF2-40B4-BE49-F238E27FC236}">
                <a16:creationId xmlns:a16="http://schemas.microsoft.com/office/drawing/2014/main" id="{F11A2E7E-60C4-4B0B-A6BB-C5256C5E4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911" y="533399"/>
            <a:ext cx="7669297" cy="6237514"/>
          </a:xfrm>
          <a:custGeom>
            <a:avLst/>
            <a:gdLst>
              <a:gd name="connsiteX0" fmla="*/ 0 w 7669297"/>
              <a:gd name="connsiteY0" fmla="*/ 0 h 6237514"/>
              <a:gd name="connsiteX1" fmla="*/ 589946 w 7669297"/>
              <a:gd name="connsiteY1" fmla="*/ 0 h 6237514"/>
              <a:gd name="connsiteX2" fmla="*/ 949813 w 7669297"/>
              <a:gd name="connsiteY2" fmla="*/ 0 h 6237514"/>
              <a:gd name="connsiteX3" fmla="*/ 1693145 w 7669297"/>
              <a:gd name="connsiteY3" fmla="*/ 0 h 6237514"/>
              <a:gd name="connsiteX4" fmla="*/ 2283091 w 7669297"/>
              <a:gd name="connsiteY4" fmla="*/ 0 h 6237514"/>
              <a:gd name="connsiteX5" fmla="*/ 3026423 w 7669297"/>
              <a:gd name="connsiteY5" fmla="*/ 0 h 6237514"/>
              <a:gd name="connsiteX6" fmla="*/ 3539676 w 7669297"/>
              <a:gd name="connsiteY6" fmla="*/ 0 h 6237514"/>
              <a:gd name="connsiteX7" fmla="*/ 4206314 w 7669297"/>
              <a:gd name="connsiteY7" fmla="*/ 0 h 6237514"/>
              <a:gd name="connsiteX8" fmla="*/ 4872953 w 7669297"/>
              <a:gd name="connsiteY8" fmla="*/ 0 h 6237514"/>
              <a:gd name="connsiteX9" fmla="*/ 5616285 w 7669297"/>
              <a:gd name="connsiteY9" fmla="*/ 0 h 6237514"/>
              <a:gd name="connsiteX10" fmla="*/ 6052845 w 7669297"/>
              <a:gd name="connsiteY10" fmla="*/ 0 h 6237514"/>
              <a:gd name="connsiteX11" fmla="*/ 6796177 w 7669297"/>
              <a:gd name="connsiteY11" fmla="*/ 0 h 6237514"/>
              <a:gd name="connsiteX12" fmla="*/ 7669297 w 7669297"/>
              <a:gd name="connsiteY12" fmla="*/ 0 h 6237514"/>
              <a:gd name="connsiteX13" fmla="*/ 7669297 w 7669297"/>
              <a:gd name="connsiteY13" fmla="*/ 691797 h 6237514"/>
              <a:gd name="connsiteX14" fmla="*/ 7669297 w 7669297"/>
              <a:gd name="connsiteY14" fmla="*/ 1196469 h 6237514"/>
              <a:gd name="connsiteX15" fmla="*/ 7669297 w 7669297"/>
              <a:gd name="connsiteY15" fmla="*/ 1763515 h 6237514"/>
              <a:gd name="connsiteX16" fmla="*/ 7669297 w 7669297"/>
              <a:gd name="connsiteY16" fmla="*/ 2143437 h 6237514"/>
              <a:gd name="connsiteX17" fmla="*/ 7669297 w 7669297"/>
              <a:gd name="connsiteY17" fmla="*/ 2648108 h 6237514"/>
              <a:gd name="connsiteX18" fmla="*/ 7669297 w 7669297"/>
              <a:gd name="connsiteY18" fmla="*/ 3339905 h 6237514"/>
              <a:gd name="connsiteX19" fmla="*/ 7669297 w 7669297"/>
              <a:gd name="connsiteY19" fmla="*/ 3969327 h 6237514"/>
              <a:gd name="connsiteX20" fmla="*/ 7669297 w 7669297"/>
              <a:gd name="connsiteY20" fmla="*/ 4349248 h 6237514"/>
              <a:gd name="connsiteX21" fmla="*/ 7669297 w 7669297"/>
              <a:gd name="connsiteY21" fmla="*/ 4978670 h 6237514"/>
              <a:gd name="connsiteX22" fmla="*/ 7669297 w 7669297"/>
              <a:gd name="connsiteY22" fmla="*/ 5670467 h 6237514"/>
              <a:gd name="connsiteX23" fmla="*/ 7669297 w 7669297"/>
              <a:gd name="connsiteY23" fmla="*/ 6237514 h 6237514"/>
              <a:gd name="connsiteX24" fmla="*/ 6925965 w 7669297"/>
              <a:gd name="connsiteY24" fmla="*/ 6237514 h 6237514"/>
              <a:gd name="connsiteX25" fmla="*/ 6182633 w 7669297"/>
              <a:gd name="connsiteY25" fmla="*/ 6237514 h 6237514"/>
              <a:gd name="connsiteX26" fmla="*/ 5439301 w 7669297"/>
              <a:gd name="connsiteY26" fmla="*/ 6237514 h 6237514"/>
              <a:gd name="connsiteX27" fmla="*/ 4849355 w 7669297"/>
              <a:gd name="connsiteY27" fmla="*/ 6237514 h 6237514"/>
              <a:gd name="connsiteX28" fmla="*/ 4259410 w 7669297"/>
              <a:gd name="connsiteY28" fmla="*/ 6237514 h 6237514"/>
              <a:gd name="connsiteX29" fmla="*/ 3746157 w 7669297"/>
              <a:gd name="connsiteY29" fmla="*/ 6237514 h 6237514"/>
              <a:gd name="connsiteX30" fmla="*/ 3079518 w 7669297"/>
              <a:gd name="connsiteY30" fmla="*/ 6237514 h 6237514"/>
              <a:gd name="connsiteX31" fmla="*/ 2412879 w 7669297"/>
              <a:gd name="connsiteY31" fmla="*/ 6237514 h 6237514"/>
              <a:gd name="connsiteX32" fmla="*/ 2053012 w 7669297"/>
              <a:gd name="connsiteY32" fmla="*/ 6237514 h 6237514"/>
              <a:gd name="connsiteX33" fmla="*/ 1616452 w 7669297"/>
              <a:gd name="connsiteY33" fmla="*/ 6237514 h 6237514"/>
              <a:gd name="connsiteX34" fmla="*/ 1179892 w 7669297"/>
              <a:gd name="connsiteY34" fmla="*/ 6237514 h 6237514"/>
              <a:gd name="connsiteX35" fmla="*/ 743332 w 7669297"/>
              <a:gd name="connsiteY35" fmla="*/ 6237514 h 6237514"/>
              <a:gd name="connsiteX36" fmla="*/ 0 w 7669297"/>
              <a:gd name="connsiteY36" fmla="*/ 6237514 h 6237514"/>
              <a:gd name="connsiteX37" fmla="*/ 0 w 7669297"/>
              <a:gd name="connsiteY37" fmla="*/ 5857593 h 6237514"/>
              <a:gd name="connsiteX38" fmla="*/ 0 w 7669297"/>
              <a:gd name="connsiteY38" fmla="*/ 5165796 h 6237514"/>
              <a:gd name="connsiteX39" fmla="*/ 0 w 7669297"/>
              <a:gd name="connsiteY39" fmla="*/ 4536374 h 6237514"/>
              <a:gd name="connsiteX40" fmla="*/ 0 w 7669297"/>
              <a:gd name="connsiteY40" fmla="*/ 3969327 h 6237514"/>
              <a:gd name="connsiteX41" fmla="*/ 0 w 7669297"/>
              <a:gd name="connsiteY41" fmla="*/ 3277530 h 6237514"/>
              <a:gd name="connsiteX42" fmla="*/ 0 w 7669297"/>
              <a:gd name="connsiteY42" fmla="*/ 2710483 h 6237514"/>
              <a:gd name="connsiteX43" fmla="*/ 0 w 7669297"/>
              <a:gd name="connsiteY43" fmla="*/ 2081061 h 6237514"/>
              <a:gd name="connsiteX44" fmla="*/ 0 w 7669297"/>
              <a:gd name="connsiteY44" fmla="*/ 1576390 h 6237514"/>
              <a:gd name="connsiteX45" fmla="*/ 0 w 7669297"/>
              <a:gd name="connsiteY45" fmla="*/ 1196469 h 6237514"/>
              <a:gd name="connsiteX46" fmla="*/ 0 w 7669297"/>
              <a:gd name="connsiteY46" fmla="*/ 754172 h 6237514"/>
              <a:gd name="connsiteX47" fmla="*/ 0 w 7669297"/>
              <a:gd name="connsiteY47" fmla="*/ 0 h 6237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7669297" h="6237514" extrusionOk="0">
                <a:moveTo>
                  <a:pt x="0" y="0"/>
                </a:moveTo>
                <a:cubicBezTo>
                  <a:pt x="202612" y="-40231"/>
                  <a:pt x="398659" y="65805"/>
                  <a:pt x="589946" y="0"/>
                </a:cubicBezTo>
                <a:cubicBezTo>
                  <a:pt x="781233" y="-65805"/>
                  <a:pt x="827078" y="4620"/>
                  <a:pt x="949813" y="0"/>
                </a:cubicBezTo>
                <a:cubicBezTo>
                  <a:pt x="1072548" y="-4620"/>
                  <a:pt x="1350679" y="74906"/>
                  <a:pt x="1693145" y="0"/>
                </a:cubicBezTo>
                <a:cubicBezTo>
                  <a:pt x="2035611" y="-74906"/>
                  <a:pt x="2117502" y="517"/>
                  <a:pt x="2283091" y="0"/>
                </a:cubicBezTo>
                <a:cubicBezTo>
                  <a:pt x="2448680" y="-517"/>
                  <a:pt x="2664625" y="53544"/>
                  <a:pt x="3026423" y="0"/>
                </a:cubicBezTo>
                <a:cubicBezTo>
                  <a:pt x="3388221" y="-53544"/>
                  <a:pt x="3401459" y="21793"/>
                  <a:pt x="3539676" y="0"/>
                </a:cubicBezTo>
                <a:cubicBezTo>
                  <a:pt x="3677893" y="-21793"/>
                  <a:pt x="4029821" y="7099"/>
                  <a:pt x="4206314" y="0"/>
                </a:cubicBezTo>
                <a:cubicBezTo>
                  <a:pt x="4382807" y="-7099"/>
                  <a:pt x="4567147" y="31189"/>
                  <a:pt x="4872953" y="0"/>
                </a:cubicBezTo>
                <a:cubicBezTo>
                  <a:pt x="5178759" y="-31189"/>
                  <a:pt x="5420194" y="78886"/>
                  <a:pt x="5616285" y="0"/>
                </a:cubicBezTo>
                <a:cubicBezTo>
                  <a:pt x="5812376" y="-78886"/>
                  <a:pt x="5883768" y="30910"/>
                  <a:pt x="6052845" y="0"/>
                </a:cubicBezTo>
                <a:cubicBezTo>
                  <a:pt x="6221922" y="-30910"/>
                  <a:pt x="6449524" y="81831"/>
                  <a:pt x="6796177" y="0"/>
                </a:cubicBezTo>
                <a:cubicBezTo>
                  <a:pt x="7142830" y="-81831"/>
                  <a:pt x="7345896" y="66705"/>
                  <a:pt x="7669297" y="0"/>
                </a:cubicBezTo>
                <a:cubicBezTo>
                  <a:pt x="7708507" y="284869"/>
                  <a:pt x="7648089" y="438606"/>
                  <a:pt x="7669297" y="691797"/>
                </a:cubicBezTo>
                <a:cubicBezTo>
                  <a:pt x="7690505" y="944988"/>
                  <a:pt x="7623317" y="1036365"/>
                  <a:pt x="7669297" y="1196469"/>
                </a:cubicBezTo>
                <a:cubicBezTo>
                  <a:pt x="7715277" y="1356573"/>
                  <a:pt x="7637972" y="1585328"/>
                  <a:pt x="7669297" y="1763515"/>
                </a:cubicBezTo>
                <a:cubicBezTo>
                  <a:pt x="7700622" y="1941702"/>
                  <a:pt x="7625453" y="1953794"/>
                  <a:pt x="7669297" y="2143437"/>
                </a:cubicBezTo>
                <a:cubicBezTo>
                  <a:pt x="7713141" y="2333080"/>
                  <a:pt x="7623418" y="2460056"/>
                  <a:pt x="7669297" y="2648108"/>
                </a:cubicBezTo>
                <a:cubicBezTo>
                  <a:pt x="7715176" y="2836160"/>
                  <a:pt x="7607302" y="3095851"/>
                  <a:pt x="7669297" y="3339905"/>
                </a:cubicBezTo>
                <a:cubicBezTo>
                  <a:pt x="7731292" y="3583959"/>
                  <a:pt x="7661799" y="3773368"/>
                  <a:pt x="7669297" y="3969327"/>
                </a:cubicBezTo>
                <a:cubicBezTo>
                  <a:pt x="7676795" y="4165286"/>
                  <a:pt x="7651377" y="4201574"/>
                  <a:pt x="7669297" y="4349248"/>
                </a:cubicBezTo>
                <a:cubicBezTo>
                  <a:pt x="7687217" y="4496922"/>
                  <a:pt x="7627207" y="4799020"/>
                  <a:pt x="7669297" y="4978670"/>
                </a:cubicBezTo>
                <a:cubicBezTo>
                  <a:pt x="7711387" y="5158320"/>
                  <a:pt x="7629365" y="5329592"/>
                  <a:pt x="7669297" y="5670467"/>
                </a:cubicBezTo>
                <a:cubicBezTo>
                  <a:pt x="7709229" y="6011342"/>
                  <a:pt x="7664151" y="6032293"/>
                  <a:pt x="7669297" y="6237514"/>
                </a:cubicBezTo>
                <a:cubicBezTo>
                  <a:pt x="7498525" y="6282149"/>
                  <a:pt x="7153123" y="6211335"/>
                  <a:pt x="6925965" y="6237514"/>
                </a:cubicBezTo>
                <a:cubicBezTo>
                  <a:pt x="6698807" y="6263693"/>
                  <a:pt x="6335437" y="6201195"/>
                  <a:pt x="6182633" y="6237514"/>
                </a:cubicBezTo>
                <a:cubicBezTo>
                  <a:pt x="6029829" y="6273833"/>
                  <a:pt x="5630395" y="6230563"/>
                  <a:pt x="5439301" y="6237514"/>
                </a:cubicBezTo>
                <a:cubicBezTo>
                  <a:pt x="5248207" y="6244465"/>
                  <a:pt x="5128380" y="6172153"/>
                  <a:pt x="4849355" y="6237514"/>
                </a:cubicBezTo>
                <a:cubicBezTo>
                  <a:pt x="4570330" y="6302875"/>
                  <a:pt x="4547302" y="6227351"/>
                  <a:pt x="4259410" y="6237514"/>
                </a:cubicBezTo>
                <a:cubicBezTo>
                  <a:pt x="3971518" y="6247677"/>
                  <a:pt x="3888220" y="6186734"/>
                  <a:pt x="3746157" y="6237514"/>
                </a:cubicBezTo>
                <a:cubicBezTo>
                  <a:pt x="3604094" y="6288294"/>
                  <a:pt x="3346662" y="6204062"/>
                  <a:pt x="3079518" y="6237514"/>
                </a:cubicBezTo>
                <a:cubicBezTo>
                  <a:pt x="2812374" y="6270966"/>
                  <a:pt x="2609351" y="6185521"/>
                  <a:pt x="2412879" y="6237514"/>
                </a:cubicBezTo>
                <a:cubicBezTo>
                  <a:pt x="2216407" y="6289507"/>
                  <a:pt x="2225231" y="6234987"/>
                  <a:pt x="2053012" y="6237514"/>
                </a:cubicBezTo>
                <a:cubicBezTo>
                  <a:pt x="1880793" y="6240041"/>
                  <a:pt x="1724400" y="6236368"/>
                  <a:pt x="1616452" y="6237514"/>
                </a:cubicBezTo>
                <a:cubicBezTo>
                  <a:pt x="1508504" y="6238660"/>
                  <a:pt x="1341134" y="6194130"/>
                  <a:pt x="1179892" y="6237514"/>
                </a:cubicBezTo>
                <a:cubicBezTo>
                  <a:pt x="1018650" y="6280898"/>
                  <a:pt x="909718" y="6189727"/>
                  <a:pt x="743332" y="6237514"/>
                </a:cubicBezTo>
                <a:cubicBezTo>
                  <a:pt x="576946" y="6285301"/>
                  <a:pt x="308732" y="6169184"/>
                  <a:pt x="0" y="6237514"/>
                </a:cubicBezTo>
                <a:cubicBezTo>
                  <a:pt x="-11136" y="6151088"/>
                  <a:pt x="16994" y="6032763"/>
                  <a:pt x="0" y="5857593"/>
                </a:cubicBezTo>
                <a:cubicBezTo>
                  <a:pt x="-16994" y="5682423"/>
                  <a:pt x="6191" y="5471767"/>
                  <a:pt x="0" y="5165796"/>
                </a:cubicBezTo>
                <a:cubicBezTo>
                  <a:pt x="-6191" y="4859825"/>
                  <a:pt x="41130" y="4808727"/>
                  <a:pt x="0" y="4536374"/>
                </a:cubicBezTo>
                <a:cubicBezTo>
                  <a:pt x="-41130" y="4264021"/>
                  <a:pt x="29771" y="4101201"/>
                  <a:pt x="0" y="3969327"/>
                </a:cubicBezTo>
                <a:cubicBezTo>
                  <a:pt x="-29771" y="3837453"/>
                  <a:pt x="68810" y="3519392"/>
                  <a:pt x="0" y="3277530"/>
                </a:cubicBezTo>
                <a:cubicBezTo>
                  <a:pt x="-68810" y="3035668"/>
                  <a:pt x="21537" y="2980162"/>
                  <a:pt x="0" y="2710483"/>
                </a:cubicBezTo>
                <a:cubicBezTo>
                  <a:pt x="-21537" y="2440804"/>
                  <a:pt x="68522" y="2239641"/>
                  <a:pt x="0" y="2081061"/>
                </a:cubicBezTo>
                <a:cubicBezTo>
                  <a:pt x="-68522" y="1922481"/>
                  <a:pt x="25118" y="1747112"/>
                  <a:pt x="0" y="1576390"/>
                </a:cubicBezTo>
                <a:cubicBezTo>
                  <a:pt x="-25118" y="1405668"/>
                  <a:pt x="18926" y="1378288"/>
                  <a:pt x="0" y="1196469"/>
                </a:cubicBezTo>
                <a:cubicBezTo>
                  <a:pt x="-18926" y="1014650"/>
                  <a:pt x="28311" y="970380"/>
                  <a:pt x="0" y="754172"/>
                </a:cubicBezTo>
                <a:cubicBezTo>
                  <a:pt x="-28311" y="537964"/>
                  <a:pt x="78263" y="332493"/>
                  <a:pt x="0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1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63295224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5124" name="Picture 4" descr="Книга вчить, як на світі жить презентация, доклад">
            <a:extLst>
              <a:ext uri="{FF2B5EF4-FFF2-40B4-BE49-F238E27FC236}">
                <a16:creationId xmlns:a16="http://schemas.microsoft.com/office/drawing/2014/main" id="{AF130857-3B30-4EA9-B6C2-371DEE21A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17863"/>
            <a:ext cx="3973286" cy="4468585"/>
          </a:xfrm>
          <a:custGeom>
            <a:avLst/>
            <a:gdLst>
              <a:gd name="connsiteX0" fmla="*/ 0 w 3973286"/>
              <a:gd name="connsiteY0" fmla="*/ 0 h 4468585"/>
              <a:gd name="connsiteX1" fmla="*/ 527879 w 3973286"/>
              <a:gd name="connsiteY1" fmla="*/ 0 h 4468585"/>
              <a:gd name="connsiteX2" fmla="*/ 1095492 w 3973286"/>
              <a:gd name="connsiteY2" fmla="*/ 0 h 4468585"/>
              <a:gd name="connsiteX3" fmla="*/ 1702837 w 3973286"/>
              <a:gd name="connsiteY3" fmla="*/ 0 h 4468585"/>
              <a:gd name="connsiteX4" fmla="*/ 2190983 w 3973286"/>
              <a:gd name="connsiteY4" fmla="*/ 0 h 4468585"/>
              <a:gd name="connsiteX5" fmla="*/ 2718863 w 3973286"/>
              <a:gd name="connsiteY5" fmla="*/ 0 h 4468585"/>
              <a:gd name="connsiteX6" fmla="*/ 3167277 w 3973286"/>
              <a:gd name="connsiteY6" fmla="*/ 0 h 4468585"/>
              <a:gd name="connsiteX7" fmla="*/ 3973286 w 3973286"/>
              <a:gd name="connsiteY7" fmla="*/ 0 h 4468585"/>
              <a:gd name="connsiteX8" fmla="*/ 3973286 w 3973286"/>
              <a:gd name="connsiteY8" fmla="*/ 424516 h 4468585"/>
              <a:gd name="connsiteX9" fmla="*/ 3973286 w 3973286"/>
              <a:gd name="connsiteY9" fmla="*/ 893717 h 4468585"/>
              <a:gd name="connsiteX10" fmla="*/ 3973286 w 3973286"/>
              <a:gd name="connsiteY10" fmla="*/ 1452290 h 4468585"/>
              <a:gd name="connsiteX11" fmla="*/ 3973286 w 3973286"/>
              <a:gd name="connsiteY11" fmla="*/ 1921492 h 4468585"/>
              <a:gd name="connsiteX12" fmla="*/ 3973286 w 3973286"/>
              <a:gd name="connsiteY12" fmla="*/ 2390693 h 4468585"/>
              <a:gd name="connsiteX13" fmla="*/ 3973286 w 3973286"/>
              <a:gd name="connsiteY13" fmla="*/ 2904580 h 4468585"/>
              <a:gd name="connsiteX14" fmla="*/ 3973286 w 3973286"/>
              <a:gd name="connsiteY14" fmla="*/ 3507839 h 4468585"/>
              <a:gd name="connsiteX15" fmla="*/ 3973286 w 3973286"/>
              <a:gd name="connsiteY15" fmla="*/ 3932355 h 4468585"/>
              <a:gd name="connsiteX16" fmla="*/ 3973286 w 3973286"/>
              <a:gd name="connsiteY16" fmla="*/ 4468585 h 4468585"/>
              <a:gd name="connsiteX17" fmla="*/ 3365941 w 3973286"/>
              <a:gd name="connsiteY17" fmla="*/ 4468585 h 4468585"/>
              <a:gd name="connsiteX18" fmla="*/ 2758596 w 3973286"/>
              <a:gd name="connsiteY18" fmla="*/ 4468585 h 4468585"/>
              <a:gd name="connsiteX19" fmla="*/ 2190983 w 3973286"/>
              <a:gd name="connsiteY19" fmla="*/ 4468585 h 4468585"/>
              <a:gd name="connsiteX20" fmla="*/ 1583638 w 3973286"/>
              <a:gd name="connsiteY20" fmla="*/ 4468585 h 4468585"/>
              <a:gd name="connsiteX21" fmla="*/ 976293 w 3973286"/>
              <a:gd name="connsiteY21" fmla="*/ 4468585 h 4468585"/>
              <a:gd name="connsiteX22" fmla="*/ 488147 w 3973286"/>
              <a:gd name="connsiteY22" fmla="*/ 4468585 h 4468585"/>
              <a:gd name="connsiteX23" fmla="*/ 0 w 3973286"/>
              <a:gd name="connsiteY23" fmla="*/ 4468585 h 4468585"/>
              <a:gd name="connsiteX24" fmla="*/ 0 w 3973286"/>
              <a:gd name="connsiteY24" fmla="*/ 4044069 h 4468585"/>
              <a:gd name="connsiteX25" fmla="*/ 0 w 3973286"/>
              <a:gd name="connsiteY25" fmla="*/ 3485496 h 4468585"/>
              <a:gd name="connsiteX26" fmla="*/ 0 w 3973286"/>
              <a:gd name="connsiteY26" fmla="*/ 2837551 h 4468585"/>
              <a:gd name="connsiteX27" fmla="*/ 0 w 3973286"/>
              <a:gd name="connsiteY27" fmla="*/ 2189607 h 4468585"/>
              <a:gd name="connsiteX28" fmla="*/ 0 w 3973286"/>
              <a:gd name="connsiteY28" fmla="*/ 1765091 h 4468585"/>
              <a:gd name="connsiteX29" fmla="*/ 0 w 3973286"/>
              <a:gd name="connsiteY29" fmla="*/ 1251204 h 4468585"/>
              <a:gd name="connsiteX30" fmla="*/ 0 w 3973286"/>
              <a:gd name="connsiteY30" fmla="*/ 737317 h 4468585"/>
              <a:gd name="connsiteX31" fmla="*/ 0 w 3973286"/>
              <a:gd name="connsiteY31" fmla="*/ 0 h 4468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973286" h="4468585" extrusionOk="0">
                <a:moveTo>
                  <a:pt x="0" y="0"/>
                </a:moveTo>
                <a:cubicBezTo>
                  <a:pt x="125305" y="-46404"/>
                  <a:pt x="367858" y="38322"/>
                  <a:pt x="527879" y="0"/>
                </a:cubicBezTo>
                <a:cubicBezTo>
                  <a:pt x="687900" y="-38322"/>
                  <a:pt x="938648" y="18989"/>
                  <a:pt x="1095492" y="0"/>
                </a:cubicBezTo>
                <a:cubicBezTo>
                  <a:pt x="1252336" y="-18989"/>
                  <a:pt x="1504650" y="10780"/>
                  <a:pt x="1702837" y="0"/>
                </a:cubicBezTo>
                <a:cubicBezTo>
                  <a:pt x="1901025" y="-10780"/>
                  <a:pt x="1981091" y="54475"/>
                  <a:pt x="2190983" y="0"/>
                </a:cubicBezTo>
                <a:cubicBezTo>
                  <a:pt x="2400875" y="-54475"/>
                  <a:pt x="2457388" y="49040"/>
                  <a:pt x="2718863" y="0"/>
                </a:cubicBezTo>
                <a:cubicBezTo>
                  <a:pt x="2980338" y="-49040"/>
                  <a:pt x="2964332" y="32983"/>
                  <a:pt x="3167277" y="0"/>
                </a:cubicBezTo>
                <a:cubicBezTo>
                  <a:pt x="3370222" y="-32983"/>
                  <a:pt x="3757885" y="20250"/>
                  <a:pt x="3973286" y="0"/>
                </a:cubicBezTo>
                <a:cubicBezTo>
                  <a:pt x="4003586" y="100944"/>
                  <a:pt x="3952794" y="266482"/>
                  <a:pt x="3973286" y="424516"/>
                </a:cubicBezTo>
                <a:cubicBezTo>
                  <a:pt x="3993778" y="582550"/>
                  <a:pt x="3953250" y="689259"/>
                  <a:pt x="3973286" y="893717"/>
                </a:cubicBezTo>
                <a:cubicBezTo>
                  <a:pt x="3993322" y="1098175"/>
                  <a:pt x="3938765" y="1278758"/>
                  <a:pt x="3973286" y="1452290"/>
                </a:cubicBezTo>
                <a:cubicBezTo>
                  <a:pt x="4007807" y="1625822"/>
                  <a:pt x="3926884" y="1687203"/>
                  <a:pt x="3973286" y="1921492"/>
                </a:cubicBezTo>
                <a:cubicBezTo>
                  <a:pt x="4019688" y="2155781"/>
                  <a:pt x="3972730" y="2222231"/>
                  <a:pt x="3973286" y="2390693"/>
                </a:cubicBezTo>
                <a:cubicBezTo>
                  <a:pt x="3973842" y="2559155"/>
                  <a:pt x="3921513" y="2696394"/>
                  <a:pt x="3973286" y="2904580"/>
                </a:cubicBezTo>
                <a:cubicBezTo>
                  <a:pt x="4025059" y="3112766"/>
                  <a:pt x="3903620" y="3252764"/>
                  <a:pt x="3973286" y="3507839"/>
                </a:cubicBezTo>
                <a:cubicBezTo>
                  <a:pt x="4042952" y="3762914"/>
                  <a:pt x="3953286" y="3752032"/>
                  <a:pt x="3973286" y="3932355"/>
                </a:cubicBezTo>
                <a:cubicBezTo>
                  <a:pt x="3993286" y="4112678"/>
                  <a:pt x="3937480" y="4338313"/>
                  <a:pt x="3973286" y="4468585"/>
                </a:cubicBezTo>
                <a:cubicBezTo>
                  <a:pt x="3754343" y="4532589"/>
                  <a:pt x="3627154" y="4416274"/>
                  <a:pt x="3365941" y="4468585"/>
                </a:cubicBezTo>
                <a:cubicBezTo>
                  <a:pt x="3104729" y="4520896"/>
                  <a:pt x="2899458" y="4461396"/>
                  <a:pt x="2758596" y="4468585"/>
                </a:cubicBezTo>
                <a:cubicBezTo>
                  <a:pt x="2617735" y="4475774"/>
                  <a:pt x="2354728" y="4443138"/>
                  <a:pt x="2190983" y="4468585"/>
                </a:cubicBezTo>
                <a:cubicBezTo>
                  <a:pt x="2027238" y="4494032"/>
                  <a:pt x="1883223" y="4463383"/>
                  <a:pt x="1583638" y="4468585"/>
                </a:cubicBezTo>
                <a:cubicBezTo>
                  <a:pt x="1284054" y="4473787"/>
                  <a:pt x="1112839" y="4429557"/>
                  <a:pt x="976293" y="4468585"/>
                </a:cubicBezTo>
                <a:cubicBezTo>
                  <a:pt x="839747" y="4507613"/>
                  <a:pt x="662250" y="4429059"/>
                  <a:pt x="488147" y="4468585"/>
                </a:cubicBezTo>
                <a:cubicBezTo>
                  <a:pt x="314044" y="4508111"/>
                  <a:pt x="167015" y="4442741"/>
                  <a:pt x="0" y="4468585"/>
                </a:cubicBezTo>
                <a:cubicBezTo>
                  <a:pt x="-29364" y="4289797"/>
                  <a:pt x="40588" y="4229909"/>
                  <a:pt x="0" y="4044069"/>
                </a:cubicBezTo>
                <a:cubicBezTo>
                  <a:pt x="-40588" y="3858229"/>
                  <a:pt x="30333" y="3612339"/>
                  <a:pt x="0" y="3485496"/>
                </a:cubicBezTo>
                <a:cubicBezTo>
                  <a:pt x="-30333" y="3358653"/>
                  <a:pt x="10365" y="3155706"/>
                  <a:pt x="0" y="2837551"/>
                </a:cubicBezTo>
                <a:cubicBezTo>
                  <a:pt x="-10365" y="2519396"/>
                  <a:pt x="71634" y="2489157"/>
                  <a:pt x="0" y="2189607"/>
                </a:cubicBezTo>
                <a:cubicBezTo>
                  <a:pt x="-71634" y="1890057"/>
                  <a:pt x="9131" y="1859752"/>
                  <a:pt x="0" y="1765091"/>
                </a:cubicBezTo>
                <a:cubicBezTo>
                  <a:pt x="-9131" y="1670430"/>
                  <a:pt x="18577" y="1374719"/>
                  <a:pt x="0" y="1251204"/>
                </a:cubicBezTo>
                <a:cubicBezTo>
                  <a:pt x="-18577" y="1127689"/>
                  <a:pt x="26095" y="951004"/>
                  <a:pt x="0" y="737317"/>
                </a:cubicBezTo>
                <a:cubicBezTo>
                  <a:pt x="-26095" y="523630"/>
                  <a:pt x="55296" y="162276"/>
                  <a:pt x="0" y="0"/>
                </a:cubicBezTo>
                <a:close/>
              </a:path>
            </a:pathLst>
          </a:custGeom>
          <a:noFill/>
          <a:ln w="76200">
            <a:noFill/>
            <a:extLst>
              <a:ext uri="{C807C97D-BFC1-408E-A445-0C87EB9F89A2}">
                <ask:lineSketchStyleProps xmlns:ask="http://schemas.microsoft.com/office/drawing/2018/sketchyshapes" xmlns="" sd="244436556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292471"/>
      </p:ext>
    </p:extLst>
  </p:cSld>
  <p:clrMapOvr>
    <a:masterClrMapping/>
  </p:clrMapOvr>
  <p:transition spd="med">
    <p:check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6A3088-26A9-4CD2-8958-9D4ACC748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549" y="185057"/>
            <a:ext cx="11567079" cy="6498771"/>
          </a:xfrm>
          <a:solidFill>
            <a:schemeClr val="bg2"/>
          </a:solidFill>
        </p:spPr>
        <p:txBody>
          <a:bodyPr/>
          <a:lstStyle/>
          <a:p>
            <a:endParaRPr lang="ru-R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4A700E-D2A1-4DF7-9C4C-71A200933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819" y="512479"/>
            <a:ext cx="2742428" cy="2742428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27E45B67-5E53-42D9-A58B-FE64FE9BA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581" y="362155"/>
            <a:ext cx="4091202" cy="2301301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AE97A1F0-F951-4AB1-91A4-77EC7635AD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6687" y="211859"/>
            <a:ext cx="3543109" cy="2657332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0600130-62F8-42E7-B6BB-BCCA40F37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51" y="3603093"/>
            <a:ext cx="2742428" cy="2742428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48699D43-DD15-4527-9505-D8FD4D5FE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581" y="2977685"/>
            <a:ext cx="3256954" cy="1964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65FB48BC-6C49-437F-9F04-84C715B57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6691" y="2888034"/>
            <a:ext cx="3270760" cy="188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949BF032-4921-42E1-83B5-1FF13DF2E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3498" y="4354285"/>
            <a:ext cx="3740231" cy="2141559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0739699"/>
      </p:ext>
    </p:extLst>
  </p:cSld>
  <p:clrMapOvr>
    <a:masterClrMapping/>
  </p:clrMapOvr>
  <p:transition spd="med">
    <p:check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17FECA-9760-4313-8A93-C95C9E168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4114800"/>
          </a:xfrm>
        </p:spPr>
        <p:txBody>
          <a:bodyPr/>
          <a:lstStyle/>
          <a:p>
            <a:r>
              <a:rPr lang="uk-UA" dirty="0" smtClean="0">
                <a:solidFill>
                  <a:schemeClr val="accent1">
                    <a:lumMod val="50000"/>
                  </a:schemeClr>
                </a:solidFill>
              </a:rPr>
              <a:t>Усне 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завдання: </a:t>
            </a:r>
            <a:r>
              <a:rPr lang="uk-UA" dirty="0"/>
              <a:t>створи на основі інфографіки усне повідомлення за темою «Яка ти, книго</a:t>
            </a:r>
            <a:r>
              <a:rPr lang="uk-UA" dirty="0" smtClean="0"/>
              <a:t>?»</a:t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(користуйся 10 та 11</a:t>
            </a:r>
            <a:br>
              <a:rPr lang="uk-UA" dirty="0" smtClean="0"/>
            </a:br>
            <a:r>
              <a:rPr lang="uk-UA" dirty="0" smtClean="0"/>
              <a:t>слайдами)</a:t>
            </a:r>
            <a:endParaRPr lang="ru-RU" dirty="0"/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4E2400E3-821E-487E-A664-350E58962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314" y="3429000"/>
            <a:ext cx="4865914" cy="313508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6126928"/>
      </p:ext>
    </p:extLst>
  </p:cSld>
  <p:clrMapOvr>
    <a:masterClrMapping/>
  </p:clrMapOvr>
  <p:transition spd="med">
    <p:checker/>
  </p:transition>
</p:sld>
</file>

<file path=ppt/theme/theme1.xml><?xml version="1.0" encoding="utf-8"?>
<a:theme xmlns:a="http://schemas.openxmlformats.org/drawingml/2006/main" name="Тема10">
  <a:themeElements>
    <a:clrScheme name="Пиксел 9">
      <a:dk1>
        <a:srgbClr val="000000"/>
      </a:dk1>
      <a:lt1>
        <a:srgbClr val="FFFFFF"/>
      </a:lt1>
      <a:dk2>
        <a:srgbClr val="000000"/>
      </a:dk2>
      <a:lt2>
        <a:srgbClr val="440044"/>
      </a:lt2>
      <a:accent1>
        <a:srgbClr val="FFCCCC"/>
      </a:accent1>
      <a:accent2>
        <a:srgbClr val="790571"/>
      </a:accent2>
      <a:accent3>
        <a:srgbClr val="FFFFFF"/>
      </a:accent3>
      <a:accent4>
        <a:srgbClr val="000000"/>
      </a:accent4>
      <a:accent5>
        <a:srgbClr val="FFE2E2"/>
      </a:accent5>
      <a:accent6>
        <a:srgbClr val="6D0466"/>
      </a:accent6>
      <a:hlink>
        <a:srgbClr val="993366"/>
      </a:hlink>
      <a:folHlink>
        <a:srgbClr val="9F839F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10" id="{C968829C-11D5-472C-8D2D-A51302DD3FFA}" vid="{F40738A2-E379-4E43-8977-17778827530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Тема10</Template>
  <TotalTime>60</TotalTime>
  <Words>220</Words>
  <Application>Microsoft Office PowerPoint</Application>
  <PresentationFormat>Широкоэкранный</PresentationFormat>
  <Paragraphs>11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Arial Black</vt:lpstr>
      <vt:lpstr>Google Sans</vt:lpstr>
      <vt:lpstr>Helvetica Neue</vt:lpstr>
      <vt:lpstr>Times New Roman</vt:lpstr>
      <vt:lpstr>Wingdings</vt:lpstr>
      <vt:lpstr>Тема10</vt:lpstr>
      <vt:lpstr>П’яте травня Створення усного повідомлення за визначеними характеристиками на основі певної графічної інформації (діаграми, графіка тощо) </vt:lpstr>
      <vt:lpstr>Завдання</vt:lpstr>
      <vt:lpstr>За способом сприйняття повідомлення поділяють на візуальні, смакові, нюхові, аудіальні й тактильні.</vt:lpstr>
      <vt:lpstr>Види повідомлень за формою подання</vt:lpstr>
      <vt:lpstr>Переглянь інфографіку (наступні  слайди – 6, 7, 8) </vt:lpstr>
      <vt:lpstr>Презентация PowerPoint</vt:lpstr>
      <vt:lpstr>Презентация PowerPoint</vt:lpstr>
      <vt:lpstr>Презентация PowerPoint</vt:lpstr>
      <vt:lpstr>Усне завдання: створи на основі інфографіки усне повідомлення за темою «Яка ти, книго?»  (користуйся 10 та 11 слайдами)</vt:lpstr>
      <vt:lpstr>                      Інструкція до створення повідомлення 1. Повідомлення за формою має бути зверненням до друга, який не любить читати, бо не бачить в цьому користі. 2. У тексті вживай звертання та вставні слова ( мабуть, очевидно, на жаль, по-перше, по-друге, до речі, отже) 3. Вживай різні види речень за метою висловлювання: розповідні , питальні, спонукальні. За емоційним забарвленням – окличні, неокличні. 4. Доведи користь читання та його позитивний вплив на читача. </vt:lpstr>
      <vt:lpstr>Яка ти, книго?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РМ. Створення усного повідомлення за визначеними характеристиками на основі певної графічної інформації (діаграми, графіка тощо).</dc:title>
  <dc:creator>Карпатська Джерельна</dc:creator>
  <cp:lastModifiedBy>Карпатська Джерельна</cp:lastModifiedBy>
  <cp:revision>7</cp:revision>
  <dcterms:created xsi:type="dcterms:W3CDTF">2023-05-04T08:43:43Z</dcterms:created>
  <dcterms:modified xsi:type="dcterms:W3CDTF">2023-05-05T05:50:59Z</dcterms:modified>
</cp:coreProperties>
</file>