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22" y="4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086"/>
            <a:ext cx="2520280" cy="3485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5856" y="1628800"/>
            <a:ext cx="536408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дочув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Іззета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-ага з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Учтурфана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головна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героїня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твору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мусульманський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аналог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французької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народної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героїні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Жанни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д'Арк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b="1" i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12222" r="19091" b="13031"/>
          <a:stretch/>
        </p:blipFill>
        <p:spPr bwMode="auto">
          <a:xfrm>
            <a:off x="463702" y="476672"/>
            <a:ext cx="1951899" cy="179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158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495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59832" y="2258797"/>
            <a:ext cx="5256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Домашнє завдання 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Підготувати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презентацію</a:t>
            </a: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на тему: «</a:t>
            </a:r>
            <a:r>
              <a:rPr lang="ru-RU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Жінки-патріотки</a:t>
            </a: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52088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265" y="428178"/>
            <a:ext cx="62646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Цитатна характеристика </a:t>
            </a:r>
            <a:r>
              <a:rPr lang="uk-UA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єдиною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донькою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шейха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Іззета-Ати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тож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ласка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призначалась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їй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і вона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зростала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пещеною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Сина в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тож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дівчина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прилучалася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й до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хлоп’ячого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надто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Батько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купив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їй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англійську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рушницю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з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навчилася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влучно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стріляти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Батько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мріяв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сина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заохочував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захоплення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доньки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й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стала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справжнім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снайпером». «…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батько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їй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все дозволяв.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добре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вивчилася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читати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писати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виявляла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схильності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 наук. Знала не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турецьку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а й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арабську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перську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любила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читати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напам’ять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перські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газелі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24744"/>
            <a:ext cx="266376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традиційним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мусульманської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дівчини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94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03775" y="1012954"/>
            <a:ext cx="57606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«…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Їздила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верхи,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стріляла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 лука й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рушниці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настільки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вправно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могла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підстрелити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пташку на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льоту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побачивши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злодія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прокрався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сад, вона,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подібно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чоловікові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могла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взяти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 рук лука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рушницю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той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начувався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рука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набула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міці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здатна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повіддям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закривавити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коневі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писок (так писки коней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кривавляться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коли вони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тягнуть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берег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корабель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38" y="1916832"/>
            <a:ext cx="27638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Дівчина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володіла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багатьма</a:t>
            </a:r>
            <a:endParaRPr lang="ru-RU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чоловічими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вміннями</a:t>
            </a:r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85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840" y="1268760"/>
            <a:ext cx="57606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 Коли вона брала до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білих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чарівних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рук Саз і з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вуст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линули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газелі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хіба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глухий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міг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розчулитись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 як вона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вміла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гаптувати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килимки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для намазу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годилися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 у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подарунок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самому шаху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38" y="770459"/>
            <a:ext cx="26918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Жіночі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таланти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грає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музичному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інструменті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гарно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співає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гаптує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килими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42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5816" y="692696"/>
            <a:ext cx="59766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Дівчина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поспішала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погоджуватись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 боку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претендентів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руку: «Ну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ж, хай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спробує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зможе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». Тому все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лишалася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незаміжньою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І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справді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не всякому до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снаги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напрочуд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метка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мисливиця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дівчина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спритна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мов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канатоходець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освічена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мов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мула,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окрилена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як поет». Для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мусульманського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жінка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підкоряється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чоловікові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заперечень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поводиться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незвично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2060848"/>
            <a:ext cx="24482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r>
              <a: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шлюбу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04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332656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психологічного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портрету </a:t>
            </a:r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1467" y="3105835"/>
            <a:ext cx="27253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9"/>
          <a:stretch/>
        </p:blipFill>
        <p:spPr bwMode="auto">
          <a:xfrm>
            <a:off x="107504" y="4869160"/>
            <a:ext cx="2455587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5" y="2708920"/>
            <a:ext cx="240982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9" r="2317" b="5798"/>
          <a:stretch/>
        </p:blipFill>
        <p:spPr bwMode="auto">
          <a:xfrm>
            <a:off x="112135" y="775855"/>
            <a:ext cx="2409825" cy="1607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6486" y="1746733"/>
            <a:ext cx="133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чемність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69079" y="2108755"/>
            <a:ext cx="1403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твердість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87057" y="2758055"/>
            <a:ext cx="2652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героїчна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рішучість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97515" y="4835347"/>
            <a:ext cx="4443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гідна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бути прикладом для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60576" y="2296390"/>
            <a:ext cx="17593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незламність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79080" y="5315799"/>
            <a:ext cx="5109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вміння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об’єднати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навколо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себе 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людей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58021" y="1517718"/>
            <a:ext cx="4326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любов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до батька і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рідного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міста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32692" y="2272882"/>
            <a:ext cx="2153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самовідданість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67881" y="2995055"/>
            <a:ext cx="1113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відвага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49596" y="3724365"/>
            <a:ext cx="2519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спостережливість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49728" y="5799738"/>
            <a:ext cx="36342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вміння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спланувати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дії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53740" y="3888673"/>
            <a:ext cx="26854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військова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хитрість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43808" y="6047129"/>
            <a:ext cx="2159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наполегливість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78043" y="4350430"/>
            <a:ext cx="2763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державне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мислення</a:t>
            </a:r>
            <a:endParaRPr 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64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5" y="2705199"/>
            <a:ext cx="2175357" cy="144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24232"/>
            <a:ext cx="187642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0" y="144805"/>
            <a:ext cx="18478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49804" y="118802"/>
            <a:ext cx="6678488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Жанна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д'Арк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Орлеанська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Діва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(6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січня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1412-30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травня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1431) —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національна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героїня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Франції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католицька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свята.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Жанна,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селянська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дівчина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сходу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Франції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стверджувала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мала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видіння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Бога, у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доручено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врятувати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Королівство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Франція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англійського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панування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наприкінці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Сторічної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війни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Вона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очолила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французькі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війська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і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принесла французам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чимало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успіхів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особисту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славу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самій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Жанні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але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почала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зазнавати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невдач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Орлеанська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Діва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воювала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англійців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боці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майбутнього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короля Карла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VII;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схоплена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бургундцями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союзниками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англійців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і 30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травня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1431 року спалена на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вогнищі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Руані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«за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єресь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відьомство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носіння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чоловічого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одягу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Одразу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ж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смерті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волі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короля та за наказом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Папи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Римського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розпочався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реабілітаційний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проходив у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Парижі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Руані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1455-1456 роках і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відновив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добре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ім’я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Орлеанської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Діви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1920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Римо-Католицька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Церква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оголосила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Жанну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д’Арк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святою</a:t>
            </a:r>
            <a:endParaRPr lang="ru-RU" sz="20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69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946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116632"/>
            <a:ext cx="62646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Жанни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Гульджемал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спільного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728872"/>
              </p:ext>
            </p:extLst>
          </p:nvPr>
        </p:nvGraphicFramePr>
        <p:xfrm>
          <a:off x="107504" y="1268758"/>
          <a:ext cx="8928992" cy="5472608"/>
        </p:xfrm>
        <a:graphic>
          <a:graphicData uri="http://schemas.openxmlformats.org/drawingml/2006/table">
            <a:tbl>
              <a:tblPr/>
              <a:tblGrid>
                <a:gridCol w="4464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674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Жанна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д’Арк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</a:rPr>
                        <a:t>Гульджемал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74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Спільне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748"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Вік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— 17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років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564"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Діє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критичний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країни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час: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англійці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стін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міста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Орлеана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Діє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критичний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країни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час: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китайці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стін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міста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Учтурфана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748"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Живуть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коли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жінки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були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безправними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порівняно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чоловіками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748"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Командують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військами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звільняють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міста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країни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окупантів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748"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Носять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разі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необхідності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чоловічий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одяг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748"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Володіють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даром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переконання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2564"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Своїми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діями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піднімають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бойовий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дух,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відроджують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віру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перемогу,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підносять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почуття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патріотизму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новий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більш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високий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рівень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змушують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повірити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свої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окупованих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748">
                <a:tc gridSpan="2"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Мають гарну репутацію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748"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Вірять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свої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сили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і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успіх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своєї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місії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6748"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Змінюють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хід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історії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69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840" y="764704"/>
            <a:ext cx="51845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Прокоментуйте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прізвисько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Гульджамал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Дівчина-левиця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7294" y="3717032"/>
            <a:ext cx="52565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житті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виявити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свій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патріотизм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i="0" dirty="0"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74961"/>
            <a:ext cx="25908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56" y="2852936"/>
            <a:ext cx="2521294" cy="171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47" y="657225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89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687</Words>
  <Application>Microsoft Office PowerPoint</Application>
  <PresentationFormat>Экран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Карпатська Джерельна</dc:creator>
  <cp:lastModifiedBy>Карпатська Джерельна</cp:lastModifiedBy>
  <cp:revision>12</cp:revision>
  <dcterms:created xsi:type="dcterms:W3CDTF">2021-05-24T12:44:58Z</dcterms:created>
  <dcterms:modified xsi:type="dcterms:W3CDTF">2023-05-07T11:29:16Z</dcterms:modified>
</cp:coreProperties>
</file>