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2322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err="1"/>
              <a:t>Попередження</a:t>
            </a:r>
            <a:r>
              <a:rPr lang="ru-RU" b="1" dirty="0"/>
              <a:t> </a:t>
            </a:r>
            <a:r>
              <a:rPr lang="ru-RU" b="1" dirty="0" err="1"/>
              <a:t>ризиків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вибухонебезпечних</a:t>
            </a:r>
            <a:r>
              <a:rPr lang="ru-RU" b="1" dirty="0"/>
              <a:t> </a:t>
            </a:r>
            <a:r>
              <a:rPr lang="ru-RU" b="1" dirty="0" err="1"/>
              <a:t>предметів</a:t>
            </a:r>
            <a:r>
              <a:rPr lang="ru-RU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000" dirty="0">
                <a:latin typeface="Arial Black" pitchFamily="34" charset="0"/>
              </a:rPr>
              <a:t> 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76064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4291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1"/>
            <a:ext cx="6768752" cy="87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6"/>
            <a:ext cx="32575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09120"/>
            <a:ext cx="4343400" cy="18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7529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12776"/>
            <a:ext cx="45624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464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84076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591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4467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97666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68499"/>
            <a:ext cx="4495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612068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81500"/>
            <a:ext cx="4486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12879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5053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648072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62375"/>
            <a:ext cx="4448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48872" cy="493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320480" cy="358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456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/>
              <a:t> ПАМ’ЯТКА ЩОДО ПРАВИЛ ПОВЕДІНКИ (ПОРЯДКУ ДІЙ) НАСЕЛЕННЯ У РАЗІ ВИЯВЛЕННЯ ПІДОЗРІЛОГО ОБ’ЄКТА, ВИБУХОНЕБЕЗПЕЧНОГО ПРЕДМЕТА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756"/>
            <a:ext cx="8064896" cy="65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4" y="124662"/>
            <a:ext cx="8460432" cy="66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76875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86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810248" cy="539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760" y="324140"/>
            <a:ext cx="3816424" cy="224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4516" y="2564904"/>
            <a:ext cx="4075881" cy="194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465" y="4662106"/>
            <a:ext cx="2669323" cy="19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949" y="5660479"/>
            <a:ext cx="3733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10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2879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804504"/>
            <a:ext cx="3057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235" y="2636912"/>
            <a:ext cx="45365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5942" y="2005724"/>
            <a:ext cx="1504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243" y="4808959"/>
            <a:ext cx="44644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789040"/>
            <a:ext cx="3791820" cy="267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1276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</Words>
  <Application>Microsoft Office PowerPoint</Application>
  <PresentationFormat>Екран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Тема Office</vt:lpstr>
      <vt:lpstr>Попередження ризиків від вибухонебезпечних предметів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Попередження ризиків від вибухонебезпечних предметів</dc:title>
  <dc:creator>ASUS</dc:creator>
  <cp:lastModifiedBy>admin</cp:lastModifiedBy>
  <cp:revision>8</cp:revision>
  <dcterms:created xsi:type="dcterms:W3CDTF">2022-09-21T15:31:58Z</dcterms:created>
  <dcterms:modified xsi:type="dcterms:W3CDTF">2023-05-08T13:46:50Z</dcterms:modified>
</cp:coreProperties>
</file>