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9370" y="0"/>
            <a:ext cx="50834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ВІРШІ ДЛЯ ДІТЕЙ</a:t>
            </a: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ТРАНСПОРТ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t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643182"/>
            <a:ext cx="4168101" cy="386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ПІДВОДНИЙ ЧОВЕН</a:t>
            </a:r>
            <a:endParaRPr lang="ru-RU" sz="2400" dirty="0" smtClean="0"/>
          </a:p>
          <a:p>
            <a:r>
              <a:rPr lang="ru-RU" sz="2400" dirty="0" err="1" smtClean="0"/>
              <a:t>Човен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підводний</a:t>
            </a:r>
            <a:r>
              <a:rPr lang="ru-RU" sz="2400" dirty="0" smtClean="0"/>
              <a:t> в </a:t>
            </a:r>
            <a:r>
              <a:rPr lang="ru-RU" sz="2400" dirty="0" err="1" smtClean="0"/>
              <a:t>морський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глибині</a:t>
            </a:r>
            <a:endParaRPr lang="ru-RU" sz="2400" dirty="0" smtClean="0"/>
          </a:p>
          <a:p>
            <a:r>
              <a:rPr lang="ru-RU" sz="2400" dirty="0" err="1" smtClean="0"/>
              <a:t>Ліг</a:t>
            </a:r>
            <a:r>
              <a:rPr lang="ru-RU" sz="2400" dirty="0" smtClean="0"/>
              <a:t>, </a:t>
            </a:r>
            <a:r>
              <a:rPr lang="ru-RU" sz="2400" dirty="0" err="1" smtClean="0"/>
              <a:t>наче</a:t>
            </a:r>
            <a:r>
              <a:rPr lang="ru-RU" sz="2400" dirty="0" smtClean="0"/>
              <a:t> </a:t>
            </a:r>
            <a:r>
              <a:rPr lang="ru-RU" sz="2400" dirty="0" err="1" smtClean="0"/>
              <a:t>диво-рибина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дні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двигуни</a:t>
            </a:r>
            <a:r>
              <a:rPr lang="ru-RU" sz="2400" dirty="0" smtClean="0"/>
              <a:t> </a:t>
            </a:r>
            <a:r>
              <a:rPr lang="ru-RU" sz="2400" dirty="0" err="1" smtClean="0"/>
              <a:t>увімкнув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Риб</a:t>
            </a:r>
            <a:r>
              <a:rPr lang="ru-RU" sz="2400" dirty="0" smtClean="0"/>
              <a:t> </a:t>
            </a:r>
            <a:r>
              <a:rPr lang="ru-RU" sz="2400" dirty="0" err="1" smtClean="0"/>
              <a:t>налякав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удалеч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майнув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81312"/>
            <a:ext cx="7072362" cy="3762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0"/>
            <a:ext cx="4929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</a:t>
            </a:r>
            <a:r>
              <a:rPr lang="uk-UA" sz="2800" dirty="0" smtClean="0"/>
              <a:t>ПАРОПЛАВ</a:t>
            </a:r>
            <a:endParaRPr lang="ru-RU" sz="2800" dirty="0" smtClean="0"/>
          </a:p>
          <a:p>
            <a:r>
              <a:rPr lang="ru-RU" sz="2800" dirty="0" err="1" smtClean="0"/>
              <a:t>Пливе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поважно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пароплав</a:t>
            </a:r>
            <a:endParaRPr lang="ru-RU" sz="2800" dirty="0" smtClean="0"/>
          </a:p>
          <a:p>
            <a:r>
              <a:rPr lang="ru-RU" sz="2800" dirty="0" err="1" smtClean="0"/>
              <a:t>Туди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бував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Морські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долає</a:t>
            </a:r>
            <a:r>
              <a:rPr lang="ru-RU" sz="2800" dirty="0" smtClean="0"/>
              <a:t> </a:t>
            </a:r>
            <a:r>
              <a:rPr lang="ru-RU" sz="2800" dirty="0" err="1" smtClean="0"/>
              <a:t>милі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Перемагає</a:t>
            </a:r>
            <a:r>
              <a:rPr lang="ru-RU" sz="2800" dirty="0" smtClean="0"/>
              <a:t> </a:t>
            </a:r>
            <a:r>
              <a:rPr lang="ru-RU" sz="2800" dirty="0" err="1" smtClean="0"/>
              <a:t>хвилі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9531.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735811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642918"/>
            <a:ext cx="5929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</a:t>
            </a:r>
            <a:r>
              <a:rPr lang="uk-UA" sz="2800" dirty="0" smtClean="0"/>
              <a:t>ЛІТАК</a:t>
            </a:r>
            <a:endParaRPr lang="ru-RU" sz="2800" dirty="0" smtClean="0"/>
          </a:p>
          <a:p>
            <a:r>
              <a:rPr lang="ru-RU" sz="2800" dirty="0" err="1" smtClean="0"/>
              <a:t>Мчить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літак</a:t>
            </a:r>
            <a:r>
              <a:rPr lang="ru-RU" sz="2800" dirty="0" smtClean="0"/>
              <a:t> у день погожий,</a:t>
            </a:r>
          </a:p>
          <a:p>
            <a:r>
              <a:rPr lang="ru-RU" sz="2800" dirty="0" err="1" smtClean="0"/>
              <a:t>Він</a:t>
            </a:r>
            <a:r>
              <a:rPr lang="ru-RU" sz="2800" dirty="0" smtClean="0"/>
              <a:t> на птаха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схожий,</a:t>
            </a:r>
          </a:p>
          <a:p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хвіст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зарна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дзьобає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Gaming-Plane-Clipart-1024x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71480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</a:t>
            </a:r>
            <a:r>
              <a:rPr lang="uk-UA" sz="2800" dirty="0" smtClean="0"/>
              <a:t>ВЕРТОЛІТ</a:t>
            </a:r>
            <a:endParaRPr lang="ru-RU" sz="2800" dirty="0" smtClean="0"/>
          </a:p>
          <a:p>
            <a:r>
              <a:rPr lang="ru-RU" sz="2800" dirty="0" smtClean="0"/>
              <a:t>Наче бабка, </a:t>
            </a:r>
            <a:r>
              <a:rPr lang="ru-RU" sz="2800" dirty="0" err="1" smtClean="0"/>
              <a:t>вертоліт</a:t>
            </a:r>
            <a:endParaRPr lang="ru-RU" sz="2800" dirty="0" smtClean="0"/>
          </a:p>
          <a:p>
            <a:r>
              <a:rPr lang="ru-RU" sz="2800" dirty="0" smtClean="0"/>
              <a:t>Не </a:t>
            </a:r>
            <a:r>
              <a:rPr lang="ru-RU" sz="2800" dirty="0" err="1" smtClean="0"/>
              <a:t>лишає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небі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Легко у </a:t>
            </a:r>
            <a:r>
              <a:rPr lang="ru-RU" sz="2800" dirty="0" err="1" smtClean="0"/>
              <a:t>горі</a:t>
            </a:r>
            <a:r>
              <a:rPr lang="ru-RU" sz="2800" dirty="0" smtClean="0"/>
              <a:t> </a:t>
            </a:r>
            <a:r>
              <a:rPr lang="ru-RU" sz="2800" dirty="0" err="1" smtClean="0"/>
              <a:t>кружляє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Все гуде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змовкає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130-1308399_aileen-rose-39-12-planes-far-helicopter-drawing-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14620"/>
            <a:ext cx="7429520" cy="394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5143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ЛЕГКОВИЙ АВТОМОБІЛЬ</a:t>
            </a:r>
            <a:endParaRPr lang="ru-RU" sz="2800" dirty="0" smtClean="0"/>
          </a:p>
          <a:p>
            <a:r>
              <a:rPr lang="ru-RU" sz="2800" dirty="0" smtClean="0"/>
              <a:t>Ось </a:t>
            </a:r>
            <a:r>
              <a:rPr lang="ru-RU" sz="2800" dirty="0" err="1" smtClean="0"/>
              <a:t>автівка</a:t>
            </a:r>
            <a:r>
              <a:rPr lang="ru-RU" sz="2800" dirty="0" smtClean="0"/>
              <a:t> так </a:t>
            </a:r>
            <a:r>
              <a:rPr lang="ru-RU" sz="2800" dirty="0" err="1" smtClean="0"/>
              <a:t>автівка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діток</a:t>
            </a:r>
            <a:r>
              <a:rPr lang="ru-RU" sz="2800" dirty="0" smtClean="0"/>
              <a:t> покатать.</a:t>
            </a:r>
          </a:p>
          <a:p>
            <a:r>
              <a:rPr lang="ru-RU" sz="2800" dirty="0" smtClean="0"/>
              <a:t>У багажник </a:t>
            </a:r>
            <a:r>
              <a:rPr lang="ru-RU" sz="2800" dirty="0" err="1" smtClean="0"/>
              <a:t>вмістить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речі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Які</a:t>
            </a:r>
            <a:r>
              <a:rPr lang="ru-RU" sz="2800" dirty="0" smtClean="0"/>
              <a:t> треба в путь </a:t>
            </a:r>
            <a:r>
              <a:rPr lang="ru-RU" sz="2800" dirty="0" err="1" smtClean="0"/>
              <a:t>узять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Ця</a:t>
            </a:r>
            <a:r>
              <a:rPr lang="ru-RU" sz="2800" dirty="0" smtClean="0"/>
              <a:t> машина – </a:t>
            </a:r>
            <a:r>
              <a:rPr lang="ru-RU" sz="2800" dirty="0" err="1" smtClean="0"/>
              <a:t>легкова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Любить </a:t>
            </a:r>
            <a:r>
              <a:rPr lang="ru-RU" sz="2800" dirty="0" err="1" smtClean="0"/>
              <a:t>її</a:t>
            </a:r>
            <a:r>
              <a:rPr lang="ru-RU" sz="2800" dirty="0" smtClean="0"/>
              <a:t> вся </a:t>
            </a:r>
            <a:r>
              <a:rPr lang="ru-RU" sz="2800" dirty="0" err="1" smtClean="0"/>
              <a:t>сім’я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_large_mashri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31" y="2500307"/>
            <a:ext cx="6636227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521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</a:t>
            </a:r>
            <a:r>
              <a:rPr lang="uk-UA" sz="2800" dirty="0" smtClean="0"/>
              <a:t>ВЕЛОСИПЕД</a:t>
            </a:r>
            <a:endParaRPr lang="ru-RU" sz="2800" dirty="0" smtClean="0"/>
          </a:p>
          <a:p>
            <a:r>
              <a:rPr lang="ru-RU" sz="2800" dirty="0" err="1" smtClean="0"/>
              <a:t>Колеса,руль,педалі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шини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Нема </a:t>
            </a:r>
            <a:r>
              <a:rPr lang="ru-RU" sz="2800" dirty="0" err="1" smtClean="0"/>
              <a:t>простішої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Сідай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рухайся</a:t>
            </a:r>
            <a:r>
              <a:rPr lang="ru-RU" sz="2800" dirty="0" smtClean="0"/>
              <a:t> вперед-</a:t>
            </a:r>
          </a:p>
          <a:p>
            <a:r>
              <a:rPr lang="ru-RU" sz="2800" dirty="0" smtClean="0"/>
              <a:t>Не </a:t>
            </a:r>
            <a:r>
              <a:rPr lang="ru-RU" sz="2800" dirty="0" err="1" smtClean="0"/>
              <a:t>підведе</a:t>
            </a:r>
            <a:r>
              <a:rPr lang="ru-RU" sz="2800" dirty="0" smtClean="0"/>
              <a:t> велосипед.</a:t>
            </a:r>
            <a:endParaRPr lang="ru-RU" sz="2800" dirty="0"/>
          </a:p>
        </p:txBody>
      </p:sp>
      <p:pic>
        <p:nvPicPr>
          <p:cNvPr id="3" name="Рисунок 2" descr="hello_kitty_16_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8072462" cy="538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291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     КАТОК</a:t>
            </a:r>
            <a:endParaRPr lang="ru-RU" sz="2800" dirty="0" smtClean="0"/>
          </a:p>
          <a:p>
            <a:r>
              <a:rPr lang="ru-RU" sz="2800" dirty="0" smtClean="0"/>
              <a:t>Сто </a:t>
            </a:r>
            <a:r>
              <a:rPr lang="ru-RU" sz="2800" dirty="0" err="1" smtClean="0"/>
              <a:t>доріг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</a:t>
            </a:r>
            <a:r>
              <a:rPr lang="ru-RU" sz="2800" dirty="0" smtClean="0"/>
              <a:t> стежок</a:t>
            </a:r>
          </a:p>
          <a:p>
            <a:r>
              <a:rPr lang="ru-RU" sz="2800" dirty="0" smtClean="0"/>
              <a:t>Закатав в асфальт каток,</a:t>
            </a:r>
          </a:p>
          <a:p>
            <a:r>
              <a:rPr lang="ru-RU" sz="2800" dirty="0" err="1" smtClean="0"/>
              <a:t>Щоб</a:t>
            </a:r>
            <a:r>
              <a:rPr lang="ru-RU" sz="2800" dirty="0" smtClean="0"/>
              <a:t> могли </a:t>
            </a:r>
            <a:r>
              <a:rPr lang="ru-RU" sz="2800" dirty="0" err="1" smtClean="0"/>
              <a:t>і</a:t>
            </a:r>
            <a:r>
              <a:rPr lang="ru-RU" sz="2800" dirty="0" smtClean="0"/>
              <a:t> я,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endParaRPr lang="ru-RU" sz="2800" dirty="0" smtClean="0"/>
          </a:p>
          <a:p>
            <a:r>
              <a:rPr lang="ru-RU" sz="2800" dirty="0" smtClean="0"/>
              <a:t>І </a:t>
            </a:r>
            <a:r>
              <a:rPr lang="ru-RU" sz="2800" dirty="0" err="1" smtClean="0"/>
              <a:t>проїхати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пройти.</a:t>
            </a:r>
            <a:endParaRPr lang="ru-RU" sz="2800" dirty="0"/>
          </a:p>
        </p:txBody>
      </p:sp>
      <p:pic>
        <p:nvPicPr>
          <p:cNvPr id="3" name="Рисунок 2" descr="256-256-ef8b8356e69b4e9e05e57c30f53b179f-Construction-roll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00240"/>
            <a:ext cx="6357982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5357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</a:t>
            </a:r>
            <a:r>
              <a:rPr lang="uk-UA" sz="2800" dirty="0" smtClean="0"/>
              <a:t>ЛИВАЛЬНА МАШИНА</a:t>
            </a:r>
            <a:endParaRPr lang="ru-RU" sz="2800" dirty="0" smtClean="0"/>
          </a:p>
          <a:p>
            <a:r>
              <a:rPr lang="ru-RU" sz="2800" dirty="0" smtClean="0"/>
              <a:t>Ось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поливальні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Миють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вулиці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центральні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щоб</a:t>
            </a:r>
            <a:r>
              <a:rPr lang="ru-RU" sz="2800" dirty="0" smtClean="0"/>
              <a:t> дороги </a:t>
            </a:r>
            <a:r>
              <a:rPr lang="ru-RU" sz="2800" dirty="0" err="1" smtClean="0"/>
              <a:t>зранку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місті</a:t>
            </a:r>
            <a:endParaRPr lang="ru-RU" sz="2800" dirty="0" smtClean="0"/>
          </a:p>
          <a:p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охайні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чисті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Машинки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66930"/>
            <a:ext cx="4346197" cy="449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800" dirty="0" smtClean="0"/>
              <a:t>КРИГОЛАМ</a:t>
            </a:r>
          </a:p>
          <a:p>
            <a:r>
              <a:rPr lang="ru-RU" sz="2800" dirty="0" err="1" smtClean="0"/>
              <a:t>Криголом</a:t>
            </a:r>
            <a:r>
              <a:rPr lang="ru-RU" sz="2800" dirty="0" smtClean="0"/>
              <a:t> </a:t>
            </a:r>
            <a:r>
              <a:rPr lang="ru-RU" sz="2800" dirty="0" err="1" smtClean="0"/>
              <a:t>могутнім</a:t>
            </a:r>
            <a:r>
              <a:rPr lang="ru-RU" sz="2800" dirty="0" smtClean="0"/>
              <a:t> носом</a:t>
            </a:r>
            <a:br>
              <a:rPr lang="ru-RU" sz="2800" dirty="0" smtClean="0"/>
            </a:br>
            <a:r>
              <a:rPr lang="ru-RU" sz="2800" dirty="0" err="1" smtClean="0"/>
              <a:t>Б`є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крижини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тороси”,</a:t>
            </a:r>
            <a:br>
              <a:rPr lang="ru-RU" sz="2800" dirty="0" smtClean="0"/>
            </a:br>
            <a:r>
              <a:rPr lang="ru-RU" sz="2800" dirty="0" err="1" smtClean="0"/>
              <a:t>Прокладає</a:t>
            </a:r>
            <a:r>
              <a:rPr lang="ru-RU" sz="2800" dirty="0" smtClean="0"/>
              <a:t> у морях</a:t>
            </a:r>
            <a:br>
              <a:rPr lang="ru-RU" sz="2800" dirty="0" smtClean="0"/>
            </a:br>
            <a:r>
              <a:rPr lang="ru-RU" sz="2800" dirty="0" smtClean="0"/>
              <a:t>Кораблям </a:t>
            </a:r>
            <a:r>
              <a:rPr lang="ru-RU" sz="2800" dirty="0" err="1" smtClean="0"/>
              <a:t>надійний</a:t>
            </a:r>
            <a:r>
              <a:rPr lang="ru-RU" sz="2800" dirty="0" smtClean="0"/>
              <a:t> шлях.</a:t>
            </a:r>
            <a:endParaRPr lang="ru-RU" sz="2800" dirty="0"/>
          </a:p>
        </p:txBody>
      </p:sp>
      <p:pic>
        <p:nvPicPr>
          <p:cNvPr id="3" name="Рисунок 2" descr="transportno-buksirnoe-sud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7786710" cy="438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714356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РАКЕТА</a:t>
            </a:r>
          </a:p>
          <a:p>
            <a:r>
              <a:rPr lang="ru-RU" sz="2800" dirty="0" err="1" smtClean="0"/>
              <a:t>Полум`я</a:t>
            </a:r>
            <a:r>
              <a:rPr lang="ru-RU" sz="2800" dirty="0" smtClean="0"/>
              <a:t> клубком </a:t>
            </a:r>
            <a:r>
              <a:rPr lang="ru-RU" sz="2800" dirty="0" err="1" smtClean="0"/>
              <a:t>вирує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Гуркіт</a:t>
            </a:r>
            <a:r>
              <a:rPr lang="ru-RU" sz="2800" dirty="0" smtClean="0"/>
              <a:t>- аж луна </a:t>
            </a:r>
            <a:r>
              <a:rPr lang="ru-RU" sz="2800" dirty="0" err="1" smtClean="0"/>
              <a:t>пішла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Це</a:t>
            </a:r>
            <a:r>
              <a:rPr lang="ru-RU" sz="2800" dirty="0" smtClean="0"/>
              <a:t> ракета так </a:t>
            </a:r>
            <a:r>
              <a:rPr lang="ru-RU" sz="2800" dirty="0" err="1" smtClean="0"/>
              <a:t>стартує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Швидкокрила</a:t>
            </a:r>
            <a:r>
              <a:rPr lang="ru-RU" sz="2800" dirty="0" smtClean="0"/>
              <a:t>,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стріла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iM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1571612"/>
            <a:ext cx="7641704" cy="556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5500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АВТОБУС</a:t>
            </a:r>
          </a:p>
          <a:p>
            <a:r>
              <a:rPr lang="ru-RU" sz="2800" dirty="0" smtClean="0"/>
              <a:t>Автобус- </a:t>
            </a:r>
            <a:r>
              <a:rPr lang="ru-RU" sz="2800" dirty="0" err="1" smtClean="0"/>
              <a:t>справжній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трудівник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За </a:t>
            </a:r>
            <a:r>
              <a:rPr lang="ru-RU" sz="2800" dirty="0" err="1" smtClean="0"/>
              <a:t>розкладом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трудитись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звик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Весь день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спиняє</a:t>
            </a:r>
            <a:r>
              <a:rPr lang="ru-RU" sz="2800" dirty="0" smtClean="0"/>
              <a:t> </a:t>
            </a:r>
            <a:r>
              <a:rPr lang="ru-RU" sz="2800" dirty="0" err="1" smtClean="0"/>
              <a:t>біг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Везе</a:t>
            </a:r>
            <a:r>
              <a:rPr lang="ru-RU" sz="2800" dirty="0" smtClean="0"/>
              <a:t> людей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дощ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сніг</a:t>
            </a:r>
            <a:endParaRPr lang="ru-RU" sz="2800" dirty="0"/>
          </a:p>
        </p:txBody>
      </p:sp>
      <p:pic>
        <p:nvPicPr>
          <p:cNvPr id="3" name="Рисунок 2" descr="1e4b3cf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86058"/>
            <a:ext cx="7358114" cy="336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ПОВІТРЯНА КУЛЯ</a:t>
            </a:r>
            <a:endParaRPr lang="ru-RU" sz="2800" dirty="0" smtClean="0"/>
          </a:p>
          <a:p>
            <a:r>
              <a:rPr lang="ru-RU" sz="2800" dirty="0" smtClean="0"/>
              <a:t>Куля </a:t>
            </a:r>
            <a:r>
              <a:rPr lang="ru-RU" sz="2800" dirty="0" err="1" smtClean="0"/>
              <a:t>різнокольорова</a:t>
            </a:r>
            <a:endParaRPr lang="ru-RU" sz="2800" dirty="0" smtClean="0"/>
          </a:p>
          <a:p>
            <a:r>
              <a:rPr lang="ru-RU" sz="2800" dirty="0" err="1" smtClean="0"/>
              <a:t>Здалеку</a:t>
            </a:r>
            <a:r>
              <a:rPr lang="ru-RU" sz="2800" dirty="0" smtClean="0"/>
              <a:t>-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</a:t>
            </a:r>
            <a:r>
              <a:rPr lang="ru-RU" sz="2800" dirty="0" err="1" smtClean="0"/>
              <a:t>іграшкова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Високо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літає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В небесах людей </a:t>
            </a:r>
            <a:r>
              <a:rPr lang="ru-RU" sz="2800" dirty="0" err="1" smtClean="0"/>
              <a:t>катає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drawn-hot-air-balloon-cartoon-365061-20255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714488"/>
            <a:ext cx="6785679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6000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             АВТОКРАН</a:t>
            </a:r>
          </a:p>
          <a:p>
            <a:r>
              <a:rPr lang="uk-UA" sz="2800" dirty="0" smtClean="0"/>
              <a:t>Автокран – машина сильна.</a:t>
            </a:r>
          </a:p>
          <a:p>
            <a:r>
              <a:rPr lang="uk-UA" sz="2800" dirty="0" smtClean="0"/>
              <a:t>Все на світі він підійме.</a:t>
            </a:r>
          </a:p>
          <a:p>
            <a:r>
              <a:rPr lang="uk-UA" sz="2800" dirty="0" smtClean="0"/>
              <a:t>Радий людям помагати, </a:t>
            </a:r>
          </a:p>
          <a:p>
            <a:r>
              <a:rPr lang="uk-UA" sz="2800" dirty="0" smtClean="0"/>
              <a:t>З вантажами працювати.</a:t>
            </a:r>
            <a:endParaRPr lang="ru-RU" sz="2800" dirty="0"/>
          </a:p>
        </p:txBody>
      </p:sp>
      <p:pic>
        <p:nvPicPr>
          <p:cNvPr id="3" name="Рисунок 2" descr="Машинки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122386"/>
            <a:ext cx="4786326" cy="573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64347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   </a:t>
            </a:r>
            <a:r>
              <a:rPr lang="uk-UA" sz="2400" dirty="0" smtClean="0"/>
              <a:t>СВІТЛОФОР</a:t>
            </a:r>
            <a:endParaRPr lang="ru-RU" sz="2400" dirty="0" smtClean="0"/>
          </a:p>
          <a:p>
            <a:r>
              <a:rPr lang="ru-RU" sz="2400" dirty="0" smtClean="0"/>
              <a:t>– </a:t>
            </a:r>
            <a:r>
              <a:rPr lang="ru-RU" sz="2400" dirty="0" err="1" smtClean="0"/>
              <a:t>Світлофор</a:t>
            </a:r>
            <a:r>
              <a:rPr lang="ru-RU" sz="2400" dirty="0" smtClean="0"/>
              <a:t> – </a:t>
            </a:r>
            <a:r>
              <a:rPr lang="ru-RU" sz="2400" dirty="0" err="1" smtClean="0"/>
              <a:t>корисна</a:t>
            </a:r>
            <a:r>
              <a:rPr lang="ru-RU" sz="2400" dirty="0" smtClean="0"/>
              <a:t> </a:t>
            </a:r>
            <a:r>
              <a:rPr lang="ru-RU" sz="2400" dirty="0" err="1" smtClean="0"/>
              <a:t>річ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служить людям день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ніч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кольори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лиш</a:t>
            </a:r>
            <a:r>
              <a:rPr lang="ru-RU" sz="2400" dirty="0" smtClean="0"/>
              <a:t> треба знати,</a:t>
            </a:r>
          </a:p>
          <a:p>
            <a:r>
              <a:rPr lang="ru-RU" sz="2400" dirty="0" err="1" smtClean="0"/>
              <a:t>вірно</a:t>
            </a:r>
            <a:r>
              <a:rPr lang="ru-RU" sz="2400" dirty="0" smtClean="0"/>
              <a:t> кнопки </a:t>
            </a:r>
            <a:r>
              <a:rPr lang="ru-RU" sz="2400" dirty="0" err="1" smtClean="0"/>
              <a:t>натискати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Як </a:t>
            </a:r>
            <a:r>
              <a:rPr lang="ru-RU" sz="2400" dirty="0" err="1" smtClean="0"/>
              <a:t>червоний</a:t>
            </a:r>
            <a:r>
              <a:rPr lang="ru-RU" sz="2400" dirty="0" smtClean="0"/>
              <a:t> – </a:t>
            </a:r>
            <a:r>
              <a:rPr lang="ru-RU" sz="2400" dirty="0" err="1" smtClean="0"/>
              <a:t>зупинись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подивись:</a:t>
            </a:r>
          </a:p>
          <a:p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попереджає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що</a:t>
            </a:r>
            <a:r>
              <a:rPr lang="ru-RU" sz="2400" dirty="0" smtClean="0"/>
              <a:t> машина </a:t>
            </a:r>
            <a:r>
              <a:rPr lang="ru-RU" sz="2400" dirty="0" err="1" smtClean="0"/>
              <a:t>під’їжджає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Жовте</a:t>
            </a:r>
            <a:r>
              <a:rPr lang="ru-RU" sz="2400" dirty="0" smtClean="0"/>
              <a:t> «око» </a:t>
            </a:r>
            <a:r>
              <a:rPr lang="ru-RU" sz="2400" dirty="0" err="1" smtClean="0"/>
              <a:t>кліпне</a:t>
            </a:r>
            <a:r>
              <a:rPr lang="ru-RU" sz="2400" dirty="0" smtClean="0"/>
              <a:t> </a:t>
            </a:r>
            <a:r>
              <a:rPr lang="ru-RU" sz="2400" dirty="0" err="1" smtClean="0"/>
              <a:t>лиш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будь </a:t>
            </a:r>
            <a:r>
              <a:rPr lang="ru-RU" sz="2400" dirty="0" err="1" smtClean="0"/>
              <a:t>уважним</a:t>
            </a:r>
            <a:r>
              <a:rPr lang="ru-RU" sz="2400" dirty="0" smtClean="0"/>
              <a:t>, оглянись,</a:t>
            </a:r>
          </a:p>
          <a:p>
            <a:r>
              <a:rPr lang="ru-RU" sz="2400" dirty="0" err="1" smtClean="0"/>
              <a:t>приготуйся</a:t>
            </a:r>
            <a:r>
              <a:rPr lang="ru-RU" sz="2400" dirty="0" smtClean="0"/>
              <a:t>,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чітко</a:t>
            </a:r>
            <a:endParaRPr lang="ru-RU" sz="2400" dirty="0" smtClean="0"/>
          </a:p>
          <a:p>
            <a:r>
              <a:rPr lang="ru-RU" sz="2400" dirty="0" smtClean="0"/>
              <a:t>перейти дорогу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Як </a:t>
            </a:r>
            <a:r>
              <a:rPr lang="ru-RU" sz="2400" dirty="0" err="1" smtClean="0"/>
              <a:t>зелений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горить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переходь</a:t>
            </a:r>
            <a:r>
              <a:rPr lang="ru-RU" sz="2400" dirty="0" smtClean="0"/>
              <a:t> по «</a:t>
            </a:r>
            <a:r>
              <a:rPr lang="ru-RU" sz="2400" dirty="0" err="1" smtClean="0"/>
              <a:t>зебрі</a:t>
            </a:r>
            <a:r>
              <a:rPr lang="ru-RU" sz="2400" dirty="0" smtClean="0"/>
              <a:t>» </a:t>
            </a:r>
            <a:r>
              <a:rPr lang="ru-RU" sz="2400" dirty="0" err="1" smtClean="0"/>
              <a:t>вмить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тут не </a:t>
            </a:r>
            <a:r>
              <a:rPr lang="ru-RU" sz="2400" dirty="0" err="1" smtClean="0"/>
              <a:t>забувати</a:t>
            </a:r>
            <a:endParaRPr lang="ru-RU" sz="2400" dirty="0" smtClean="0"/>
          </a:p>
          <a:p>
            <a:r>
              <a:rPr lang="ru-RU" sz="2400" dirty="0" smtClean="0"/>
              <a:t>все </a:t>
            </a:r>
            <a:r>
              <a:rPr lang="ru-RU" sz="2400" dirty="0" err="1" smtClean="0"/>
              <a:t>навкруг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контролювати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fb7ae3f6d9927f8f95b105dd2af002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877" y="0"/>
            <a:ext cx="48421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800" dirty="0" smtClean="0"/>
              <a:t>ТРАМВАЙ</a:t>
            </a:r>
          </a:p>
          <a:p>
            <a:r>
              <a:rPr lang="ru-RU" sz="2800" dirty="0" smtClean="0"/>
              <a:t>До </a:t>
            </a:r>
            <a:r>
              <a:rPr lang="ru-RU" sz="2800" dirty="0" err="1" smtClean="0"/>
              <a:t>проводів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причеплений</a:t>
            </a:r>
            <a:r>
              <a:rPr lang="ru-RU" sz="2800" dirty="0" smtClean="0"/>
              <a:t> за спинку,</a:t>
            </a:r>
          </a:p>
          <a:p>
            <a:r>
              <a:rPr lang="ru-RU" sz="2800" dirty="0" smtClean="0"/>
              <a:t>Трамвай </a:t>
            </a:r>
            <a:r>
              <a:rPr lang="ru-RU" sz="2800" dirty="0" err="1" smtClean="0"/>
              <a:t>мчить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зупинки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зупинки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Коли ж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у </a:t>
            </a:r>
            <a:r>
              <a:rPr lang="ru-RU" sz="2800" dirty="0" err="1" smtClean="0"/>
              <a:t>ночі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відпочиває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То бути </a:t>
            </a:r>
            <a:r>
              <a:rPr lang="ru-RU" sz="2800" dirty="0" err="1" smtClean="0"/>
              <a:t>швидким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поїздом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бажає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ello_html_707b2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443617"/>
            <a:ext cx="7736271" cy="541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143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МЕТРО</a:t>
            </a:r>
          </a:p>
          <a:p>
            <a:r>
              <a:rPr lang="ru-RU" sz="2800" dirty="0" err="1" smtClean="0"/>
              <a:t>Під</a:t>
            </a:r>
            <a:r>
              <a:rPr lang="ru-RU" sz="2800" dirty="0" smtClean="0"/>
              <a:t> великими </a:t>
            </a:r>
            <a:r>
              <a:rPr lang="ru-RU" sz="2800" dirty="0" err="1" smtClean="0"/>
              <a:t>містами</a:t>
            </a:r>
            <a:endParaRPr lang="ru-RU" sz="2800" dirty="0" smtClean="0"/>
          </a:p>
          <a:p>
            <a:r>
              <a:rPr lang="ru-RU" sz="2800" dirty="0" smtClean="0"/>
              <a:t>Є </a:t>
            </a:r>
            <a:r>
              <a:rPr lang="ru-RU" sz="2800" dirty="0" err="1" smtClean="0"/>
              <a:t>тунелі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поїздами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На </a:t>
            </a:r>
            <a:r>
              <a:rPr lang="ru-RU" sz="2800" dirty="0" err="1" smtClean="0"/>
              <a:t>зупинку</a:t>
            </a:r>
            <a:r>
              <a:rPr lang="ru-RU" sz="2800" dirty="0" smtClean="0"/>
              <a:t> вашу </a:t>
            </a:r>
            <a:r>
              <a:rPr lang="ru-RU" sz="2800" dirty="0" err="1" smtClean="0"/>
              <a:t>вмить</a:t>
            </a:r>
            <a:endParaRPr lang="ru-RU" sz="2800" dirty="0" smtClean="0"/>
          </a:p>
          <a:p>
            <a:r>
              <a:rPr lang="ru-RU" sz="2800" dirty="0" smtClean="0"/>
              <a:t>Вас метро </a:t>
            </a:r>
            <a:r>
              <a:rPr lang="ru-RU" sz="2800" dirty="0" err="1" smtClean="0"/>
              <a:t>швидке</a:t>
            </a:r>
            <a:r>
              <a:rPr lang="ru-RU" sz="2800" dirty="0" smtClean="0"/>
              <a:t> </a:t>
            </a:r>
            <a:r>
              <a:rPr lang="ru-RU" sz="2800" dirty="0" err="1" smtClean="0"/>
              <a:t>домчить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47aefac1704cd994d38748b007f2b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ТАКС</a:t>
            </a:r>
            <a:r>
              <a:rPr lang="uk-UA" sz="2800" dirty="0" smtClean="0"/>
              <a:t>І</a:t>
            </a:r>
            <a:endParaRPr lang="ru-RU" sz="2800" dirty="0" smtClean="0"/>
          </a:p>
          <a:p>
            <a:r>
              <a:rPr lang="ru-RU" sz="2800" dirty="0" err="1" smtClean="0"/>
              <a:t>Знає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цім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таксі</a:t>
            </a:r>
            <a:endParaRPr lang="ru-RU" sz="2800" dirty="0" smtClean="0"/>
          </a:p>
          <a:p>
            <a:r>
              <a:rPr lang="ru-RU" sz="2800" dirty="0" err="1" smtClean="0"/>
              <a:t>Вулиці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будинки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endParaRPr lang="ru-RU" sz="2800" dirty="0" smtClean="0"/>
          </a:p>
          <a:p>
            <a:r>
              <a:rPr lang="ru-RU" sz="2800" dirty="0" smtClean="0"/>
              <a:t>І </a:t>
            </a:r>
            <a:r>
              <a:rPr lang="ru-RU" sz="2800" dirty="0" err="1" smtClean="0"/>
              <a:t>доправить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миттю</a:t>
            </a:r>
            <a:r>
              <a:rPr lang="ru-RU" sz="2800" dirty="0" smtClean="0"/>
              <a:t> вас</a:t>
            </a:r>
          </a:p>
          <a:p>
            <a:r>
              <a:rPr lang="ru-RU" sz="2800" dirty="0" err="1" smtClean="0"/>
              <a:t>Будь-куди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повсякчас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6354859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ШВИДКА ДОПОМОГА</a:t>
            </a:r>
            <a:endParaRPr lang="ru-RU" sz="2800" dirty="0" smtClean="0"/>
          </a:p>
          <a:p>
            <a:r>
              <a:rPr lang="ru-RU" sz="2800" dirty="0" err="1" smtClean="0"/>
              <a:t>Помічниця</a:t>
            </a:r>
            <a:r>
              <a:rPr lang="ru-RU" sz="2800" dirty="0" smtClean="0"/>
              <a:t> людям </a:t>
            </a:r>
            <a:r>
              <a:rPr lang="ru-RU" sz="2800" dirty="0" err="1" smtClean="0"/>
              <a:t>гарна</a:t>
            </a:r>
            <a:endParaRPr lang="ru-RU" sz="2800" dirty="0" smtClean="0"/>
          </a:p>
          <a:p>
            <a:r>
              <a:rPr lang="ru-RU" sz="2800" dirty="0" smtClean="0"/>
              <a:t>На колесах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лікарня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І </a:t>
            </a:r>
            <a:r>
              <a:rPr lang="ru-RU" sz="2800" dirty="0" err="1" smtClean="0"/>
              <a:t>відкриті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дороги</a:t>
            </a:r>
          </a:p>
          <a:p>
            <a:r>
              <a:rPr lang="ru-RU" sz="2800" dirty="0" smtClean="0"/>
              <a:t>Для “</a:t>
            </a:r>
            <a:r>
              <a:rPr lang="ru-RU" sz="2800" dirty="0" err="1" smtClean="0"/>
              <a:t>швидкої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”.</a:t>
            </a:r>
            <a:endParaRPr lang="ru-RU" sz="2800" dirty="0"/>
          </a:p>
        </p:txBody>
      </p:sp>
      <p:pic>
        <p:nvPicPr>
          <p:cNvPr id="3" name="Рисунок 2" descr="emergency-clipart-van-313674-27578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17328"/>
            <a:ext cx="6826007" cy="464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14356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ПОЖЕЖНА МАШИНА</a:t>
            </a:r>
            <a:endParaRPr lang="ru-RU" sz="2400" dirty="0" smtClean="0"/>
          </a:p>
          <a:p>
            <a:r>
              <a:rPr lang="ru-RU" sz="2400" dirty="0" err="1" smtClean="0"/>
              <a:t>Червона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пожежна</a:t>
            </a:r>
            <a:r>
              <a:rPr lang="ru-RU" sz="2400" dirty="0" smtClean="0"/>
              <a:t> машина</a:t>
            </a:r>
          </a:p>
          <a:p>
            <a:r>
              <a:rPr lang="ru-RU" sz="2400" dirty="0" smtClean="0"/>
              <a:t>Поставили бак </a:t>
            </a:r>
            <a:r>
              <a:rPr lang="ru-RU" sz="2400" dirty="0" err="1" smtClean="0"/>
              <a:t>ій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водою на спину.</a:t>
            </a:r>
          </a:p>
          <a:p>
            <a:r>
              <a:rPr lang="ru-RU" sz="2400" dirty="0" err="1" smtClean="0"/>
              <a:t>Злізну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драбину</a:t>
            </a:r>
            <a:r>
              <a:rPr lang="ru-RU" sz="2400" dirty="0" smtClean="0"/>
              <a:t> взяла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собою</a:t>
            </a:r>
          </a:p>
          <a:p>
            <a:r>
              <a:rPr lang="ru-RU" sz="2400" dirty="0" smtClean="0"/>
              <a:t>І </a:t>
            </a:r>
            <a:r>
              <a:rPr lang="ru-RU" sz="2400" dirty="0" err="1" smtClean="0"/>
              <a:t>мчить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загаситит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пожежу</a:t>
            </a:r>
            <a:r>
              <a:rPr lang="ru-RU" sz="2400" dirty="0" smtClean="0"/>
              <a:t> водою.</a:t>
            </a:r>
            <a:endParaRPr lang="ru-RU" sz="2400" dirty="0"/>
          </a:p>
        </p:txBody>
      </p:sp>
      <p:pic>
        <p:nvPicPr>
          <p:cNvPr id="3" name="Рисунок 2" descr="pngcars (1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7572364" cy="504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0"/>
            <a:ext cx="5214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 ВАНТАЖІВКА</a:t>
            </a:r>
            <a:endParaRPr lang="ru-RU" sz="2800" dirty="0" smtClean="0"/>
          </a:p>
          <a:p>
            <a:r>
              <a:rPr lang="ru-RU" sz="2800" dirty="0" err="1" smtClean="0"/>
              <a:t>Вантажівка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кількатонна</a:t>
            </a:r>
            <a:endParaRPr lang="ru-RU" sz="2800" dirty="0" smtClean="0"/>
          </a:p>
          <a:p>
            <a:r>
              <a:rPr lang="ru-RU" sz="2800" dirty="0" smtClean="0"/>
              <a:t>Возить </a:t>
            </a:r>
            <a:r>
              <a:rPr lang="ru-RU" sz="2800" dirty="0" err="1" smtClean="0"/>
              <a:t>вантажі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невтомно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Величезний</a:t>
            </a:r>
            <a:r>
              <a:rPr lang="ru-RU" sz="2800" dirty="0" smtClean="0"/>
              <a:t> кузов </a:t>
            </a:r>
            <a:r>
              <a:rPr lang="ru-RU" sz="2800" dirty="0" err="1" smtClean="0"/>
              <a:t>має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вантажі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a5501322a611067f101af12286062f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14620"/>
            <a:ext cx="6786610" cy="383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           ЯХТА</a:t>
            </a:r>
            <a:endParaRPr lang="ru-RU" sz="2400" dirty="0" smtClean="0"/>
          </a:p>
          <a:p>
            <a:r>
              <a:rPr lang="ru-RU" sz="2400" dirty="0" smtClean="0"/>
              <a:t>Яхта, </a:t>
            </a:r>
            <a:r>
              <a:rPr lang="ru-RU" sz="2400" dirty="0" err="1" smtClean="0"/>
              <a:t>наче</a:t>
            </a:r>
            <a:r>
              <a:rPr lang="ru-RU" sz="2400" dirty="0" smtClean="0"/>
              <a:t> птах, </a:t>
            </a:r>
            <a:r>
              <a:rPr lang="ru-RU" sz="2400" dirty="0" err="1" smtClean="0"/>
              <a:t>розкрила</a:t>
            </a:r>
            <a:endParaRPr lang="ru-RU" sz="2400" dirty="0" smtClean="0"/>
          </a:p>
          <a:p>
            <a:r>
              <a:rPr lang="ru-RU" sz="2400" dirty="0" err="1" smtClean="0"/>
              <a:t>Вітру</a:t>
            </a:r>
            <a:r>
              <a:rPr lang="ru-RU" sz="2400" dirty="0" smtClean="0"/>
              <a:t> доброму </a:t>
            </a:r>
            <a:r>
              <a:rPr lang="ru-RU" sz="2400" dirty="0" err="1" smtClean="0"/>
              <a:t>вітрило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 як </a:t>
            </a:r>
            <a:r>
              <a:rPr lang="ru-RU" sz="2400" dirty="0" err="1" smtClean="0"/>
              <a:t>вітер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затихає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То мотор вона </a:t>
            </a:r>
            <a:r>
              <a:rPr lang="ru-RU" sz="2400" dirty="0" err="1" smtClean="0"/>
              <a:t>вмикає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14-147490_a-to-z-words-clipart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615297"/>
            <a:ext cx="6715172" cy="513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513</Words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</cp:revision>
  <dcterms:modified xsi:type="dcterms:W3CDTF">2020-05-06T09:42:05Z</dcterms:modified>
</cp:coreProperties>
</file>