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5902424" cy="237869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</a:t>
            </a:r>
            <a:b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транспорт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3" descr="C:\Documents and Settings\Admin\Рабочий стол\транспорт\1379633002_bczkna5ajmg1uy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48679"/>
            <a:ext cx="2132234" cy="5791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92311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Через море-океан,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 сильний шторм чи ураган,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Впевнено вперед прямує,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 на ньому люд мандрує.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9185" y="4581128"/>
            <a:ext cx="34331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Корабель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Admin\Рабочий стол\транспорт\748a1f3afffc71933eb2f526721f93f9.jpg"/>
          <p:cNvPicPr>
            <a:picLocks noChangeAspect="1" noChangeArrowheads="1"/>
          </p:cNvPicPr>
          <p:nvPr/>
        </p:nvPicPr>
        <p:blipFill>
          <a:blip r:embed="rId2" cstate="print"/>
          <a:srcRect b="8805"/>
          <a:stretch>
            <a:fillRect/>
          </a:stretch>
        </p:blipFill>
        <p:spPr bwMode="auto">
          <a:xfrm flipH="1">
            <a:off x="827584" y="4149080"/>
            <a:ext cx="2664296" cy="216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5"/>
            <a:ext cx="745232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Металевий кінь у полі пасеться,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Де пройде – земля ореться.</a:t>
            </a:r>
          </a:p>
          <a:p>
            <a:pPr>
              <a:buNone/>
            </a:pP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2510" y="3573016"/>
            <a:ext cx="30455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Трактор 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 descr="C:\Documents and Settings\Admin\Рабочий стол\транспорт\116345434_large____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1066" flipH="1">
            <a:off x="5029732" y="2918873"/>
            <a:ext cx="3096344" cy="337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5"/>
            <a:ext cx="8028384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 полю бродить, зерно молотить,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Жне, косить – хліба не просить.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573016"/>
            <a:ext cx="32499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Комбайн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C:\Documents and Settings\Admin\Рабочий стол\транспорт\1076991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80928"/>
            <a:ext cx="3672408" cy="269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92311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Цей залізний кашалот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Має величезний рот,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Ротом землю загрібає,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Апетит нівроку має.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4500" y="4581128"/>
            <a:ext cx="3942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Екскаватор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Admin\Рабочий стол\транспорт\03fc9f77c31791661d05eb840a9ed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3456384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92311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будові помагає,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Богатирську силу має,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Він на поверх будь-який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Подає вантаж тяжкий.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293096"/>
            <a:ext cx="36152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Підйомний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кран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Documents and Settings\Admin\Рабочий стол\транспорт\116345278_large____ya__3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96136" y="3861048"/>
            <a:ext cx="2159768" cy="2625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764704"/>
            <a:ext cx="7416824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Праска прасує – вигладить все –</a:t>
            </a:r>
          </a:p>
          <a:p>
            <a:pPr>
              <a:buNone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Це й же дивак. Він прасує шосе!</a:t>
            </a:r>
          </a:p>
          <a:p>
            <a:pPr>
              <a:buNone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Котиться праска – така, що вже аж.</a:t>
            </a:r>
          </a:p>
          <a:p>
            <a:pPr>
              <a:buNone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Де тут асфальт непрасований ваш?</a:t>
            </a:r>
          </a:p>
          <a:p>
            <a:pPr>
              <a:buNone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Ще і години, либонь, не сплило –</a:t>
            </a:r>
          </a:p>
          <a:p>
            <a:pPr>
              <a:buNone/>
            </a:pP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Стало гладеньке шосе, наче скло.</a:t>
            </a:r>
          </a:p>
          <a:p>
            <a:pPr>
              <a:buNone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941168"/>
            <a:ext cx="21117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Каток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C:\Documents and Settings\Admin\Рабочий стол\транспорт\katok6.jpg"/>
          <p:cNvPicPr>
            <a:picLocks noChangeAspect="1" noChangeArrowheads="1"/>
          </p:cNvPicPr>
          <p:nvPr/>
        </p:nvPicPr>
        <p:blipFill>
          <a:blip r:embed="rId2" cstate="print"/>
          <a:srcRect t="7143" b="7143"/>
          <a:stretch>
            <a:fillRect/>
          </a:stretch>
        </p:blipFill>
        <p:spPr bwMode="auto">
          <a:xfrm>
            <a:off x="5148064" y="4653136"/>
            <a:ext cx="201622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92311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Ось така загадка вам: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Любить все робити сам –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Розвантажує вантаж,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Ну, а дім його – гараж.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8238" y="4581128"/>
            <a:ext cx="35621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Самоскид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C:\Documents and Settings\Admin\Рабочий стол\транспорт\1379633002_bczkna5ajmg1uyt.jpeg"/>
          <p:cNvPicPr>
            <a:picLocks noChangeAspect="1" noChangeArrowheads="1"/>
          </p:cNvPicPr>
          <p:nvPr/>
        </p:nvPicPr>
        <p:blipFill>
          <a:blip r:embed="rId2" cstate="print"/>
          <a:srcRect l="3244" t="43146" r="1501" b="31245"/>
          <a:stretch>
            <a:fillRect/>
          </a:stretch>
        </p:blipFill>
        <p:spPr bwMode="auto">
          <a:xfrm>
            <a:off x="1187624" y="4149080"/>
            <a:ext cx="2952328" cy="2155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5902424" cy="237869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Молодці!</a:t>
            </a:r>
            <a:b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підкачали!</a:t>
            </a:r>
            <a:b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Всі загадки розгадали!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3" descr="C:\Documents and Settings\Admin\Рабочий стол\транспорт\1379633002_bczkna5ajmg1uy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48679"/>
            <a:ext cx="2132234" cy="5791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92311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Дім по вулиці повзе,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роботу всіх везе,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Не на курячих ногах,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 в гумових чобітках.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509120"/>
            <a:ext cx="33949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Автобус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транспорт\depositphotos_10229390-stock-illustration-small-school-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221088"/>
            <a:ext cx="2781325" cy="1859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92311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Я не їм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вівса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та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сіна,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Дайте випити бензину, -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Усіх коней обжену,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Куди хочеш побіжу.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509120"/>
            <a:ext cx="41456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Автомобіль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Admin\Рабочий стол\images.jpg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3514725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92311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Ти береш його за роги,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Ноги ставиш на педаль –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І уже дзвенять дороги,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І у мандри вабить даль.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581128"/>
            <a:ext cx="385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Велосипед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транспорт\663ea2fd49bf3f304d16f00941a971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22479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92311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Зачепивсь вагон за дріт.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Їду, </a:t>
            </a:r>
            <a:r>
              <a:rPr lang="uk-UA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їду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в далеч-світ!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Йду по рейках, не трясу,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Гей, сідайте, підвезу!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581128"/>
            <a:ext cx="31000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Трамвай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Рабочий стол\транспорт\116345230_large____ya__2_a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3429000"/>
            <a:ext cx="3024336" cy="2828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92311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Сухоребрий баранець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Мчить хутчіше, ніж вітрець.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Ти його тримай за ріжки, 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Щоб не збився він з доріжки.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8195" y="4581128"/>
            <a:ext cx="36710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Мотоцикл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транспор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4"/>
            <a:ext cx="2808312" cy="2206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5"/>
            <a:ext cx="6923112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Хоч не птах, а крила має,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Попід хмарами літає.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2996952"/>
            <a:ext cx="21307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Літак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транспорт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48768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5"/>
            <a:ext cx="6923112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Диво –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птиця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хвіст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горить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</a:t>
            </a:r>
          </a:p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До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зірок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вона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летить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573016"/>
            <a:ext cx="26265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Ракета 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Admin\Рабочий стол\транспорт\d4a625209ca6cf3b2fa82f55f901988a.jpg"/>
          <p:cNvPicPr>
            <a:picLocks noChangeAspect="1" noChangeArrowheads="1"/>
          </p:cNvPicPr>
          <p:nvPr/>
        </p:nvPicPr>
        <p:blipFill>
          <a:blip r:embed="rId2" cstate="print"/>
          <a:srcRect b="8720"/>
          <a:stretch>
            <a:fillRect/>
          </a:stretch>
        </p:blipFill>
        <p:spPr bwMode="auto">
          <a:xfrm>
            <a:off x="5364088" y="2636912"/>
            <a:ext cx="29972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712879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Він по рейках вдалеч мчить,</a:t>
            </a:r>
          </a:p>
          <a:p>
            <a:pPr>
              <a:buNone/>
            </a:pP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Ще й фурчить, шипить, сичить.</a:t>
            </a:r>
          </a:p>
          <a:p>
            <a:pPr>
              <a:buNone/>
            </a:pP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789040"/>
            <a:ext cx="20641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Потяг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Admin\Рабочий стол\транспорт\75a862f45bed388a55b88b0ea086fa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355976" y="2924944"/>
            <a:ext cx="3672409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308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Загадки  про транспорт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Молодці! Не підкачали! Всі загадки розгадали!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2013-01-06T18:32:13Z</dcterms:created>
  <dcterms:modified xsi:type="dcterms:W3CDTF">2020-02-09T10:00:14Z</dcterms:modified>
</cp:coreProperties>
</file>