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3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58" r:id="rId12"/>
    <p:sldId id="259" r:id="rId13"/>
    <p:sldId id="260" r:id="rId14"/>
    <p:sldId id="261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F3903-A819-2700-D93C-283F0C492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8551" y="987666"/>
            <a:ext cx="10318418" cy="4394988"/>
          </a:xfrm>
        </p:spPr>
        <p:txBody>
          <a:bodyPr/>
          <a:lstStyle/>
          <a:p>
            <a:r>
              <a:rPr lang="ru-RU" sz="4800" dirty="0" err="1"/>
              <a:t>Осередки</a:t>
            </a:r>
            <a:r>
              <a:rPr lang="ru-RU" sz="7200" dirty="0"/>
              <a:t> </a:t>
            </a:r>
            <a:br>
              <a:rPr lang="ru-RU" sz="7200" dirty="0"/>
            </a:br>
            <a:r>
              <a:rPr lang="ru-RU" sz="4800" dirty="0" err="1"/>
              <a:t>походження</a:t>
            </a:r>
            <a:br>
              <a:rPr lang="ru-RU" sz="4800" dirty="0"/>
            </a:br>
            <a:r>
              <a:rPr lang="ru-RU" sz="4800" dirty="0" err="1"/>
              <a:t>культурних</a:t>
            </a:r>
            <a:r>
              <a:rPr lang="ru-RU" sz="4800" dirty="0"/>
              <a:t> </a:t>
            </a:r>
            <a:br>
              <a:rPr lang="ru-RU" sz="4800" dirty="0"/>
            </a:br>
            <a:r>
              <a:rPr lang="ru-RU" sz="4800" dirty="0" err="1"/>
              <a:t>рослин</a:t>
            </a:r>
            <a:br>
              <a:rPr lang="ru-RU" sz="4800" dirty="0"/>
            </a:br>
            <a:r>
              <a:rPr lang="ru-RU" sz="4800" dirty="0"/>
              <a:t>і </a:t>
            </a:r>
            <a:r>
              <a:rPr lang="ru-RU" sz="4800" dirty="0" err="1"/>
              <a:t>свійських</a:t>
            </a:r>
            <a:r>
              <a:rPr lang="ru-RU" sz="4800" dirty="0"/>
              <a:t> </a:t>
            </a:r>
            <a:br>
              <a:rPr lang="ru-RU" sz="4800" dirty="0"/>
            </a:br>
            <a:r>
              <a:rPr lang="ru-RU" sz="4800" dirty="0"/>
              <a:t>тварин</a:t>
            </a:r>
            <a:endParaRPr lang="ru-UA" sz="7200" dirty="0"/>
          </a:p>
        </p:txBody>
      </p:sp>
    </p:spTree>
    <p:extLst>
      <p:ext uri="{BB962C8B-B14F-4D97-AF65-F5344CB8AC3E}">
        <p14:creationId xmlns:p14="http://schemas.microsoft.com/office/powerpoint/2010/main" val="4011199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C89893D-5C6B-C1AC-7357-4868A0AEA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680" y="412702"/>
            <a:ext cx="10728960" cy="6032595"/>
          </a:xfrm>
        </p:spPr>
      </p:pic>
    </p:spTree>
    <p:extLst>
      <p:ext uri="{BB962C8B-B14F-4D97-AF65-F5344CB8AC3E}">
        <p14:creationId xmlns:p14="http://schemas.microsoft.com/office/powerpoint/2010/main" val="3918651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511B1F-BEE9-3C72-586A-DAA73CCD4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Зі </a:t>
            </a:r>
            <a:r>
              <a:rPr lang="ru-RU" dirty="0" err="1"/>
              <a:t>світу</a:t>
            </a:r>
            <a:r>
              <a:rPr lang="ru-RU" dirty="0"/>
              <a:t> по </a:t>
            </a:r>
            <a:r>
              <a:rPr lang="ru-RU" dirty="0" err="1"/>
              <a:t>тварині</a:t>
            </a:r>
            <a:r>
              <a:rPr lang="ru-RU" dirty="0"/>
              <a:t> й </a:t>
            </a:r>
            <a:r>
              <a:rPr lang="ru-RU" dirty="0" err="1"/>
              <a:t>насінині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0900CA-C826-9D80-C8B9-B23BB7592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2962" y="1314186"/>
            <a:ext cx="9357360" cy="5405269"/>
          </a:xfrm>
        </p:spPr>
      </p:pic>
    </p:spTree>
    <p:extLst>
      <p:ext uri="{BB962C8B-B14F-4D97-AF65-F5344CB8AC3E}">
        <p14:creationId xmlns:p14="http://schemas.microsoft.com/office/powerpoint/2010/main" val="707918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23271-61F4-1CF7-DE2C-4266B6003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 </a:t>
            </a:r>
            <a:r>
              <a:rPr lang="ru-RU" dirty="0" err="1"/>
              <a:t>споживали</a:t>
            </a:r>
            <a:r>
              <a:rPr lang="ru-RU" dirty="0"/>
              <a:t> </a:t>
            </a:r>
            <a:r>
              <a:rPr lang="ru-RU" dirty="0" err="1"/>
              <a:t>наші</a:t>
            </a:r>
            <a:r>
              <a:rPr lang="ru-RU" dirty="0"/>
              <a:t> предки?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DA41AF-32BC-AACA-04C1-AC709F7B1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1737582"/>
            <a:ext cx="10281920" cy="4888643"/>
          </a:xfrm>
        </p:spPr>
      </p:pic>
    </p:spTree>
    <p:extLst>
      <p:ext uri="{BB962C8B-B14F-4D97-AF65-F5344CB8AC3E}">
        <p14:creationId xmlns:p14="http://schemas.microsoft.com/office/powerpoint/2010/main" val="4075263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8C34E6-0FA6-17CA-5892-39105A299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247" y="148590"/>
            <a:ext cx="10796285" cy="6560820"/>
          </a:xfrm>
        </p:spPr>
      </p:pic>
    </p:spTree>
    <p:extLst>
      <p:ext uri="{BB962C8B-B14F-4D97-AF65-F5344CB8AC3E}">
        <p14:creationId xmlns:p14="http://schemas.microsoft.com/office/powerpoint/2010/main" val="1954030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D1DD8-922E-84AA-2E48-47224864F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Тварини-мандрівники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148F78-8124-73A6-F60D-9A674DCB6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972" y="2210546"/>
            <a:ext cx="10911171" cy="2925337"/>
          </a:xfrm>
        </p:spPr>
      </p:pic>
    </p:spTree>
    <p:extLst>
      <p:ext uri="{BB962C8B-B14F-4D97-AF65-F5344CB8AC3E}">
        <p14:creationId xmlns:p14="http://schemas.microsoft.com/office/powerpoint/2010/main" val="2345724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053F1E-1DD6-963A-5F0C-ED7F1E457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88" y="178224"/>
            <a:ext cx="7651143" cy="13595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4602EF-98F2-D1B9-C8BD-3EDEB57C4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477" y="1098925"/>
            <a:ext cx="9666923" cy="566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29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2B8D7-2F44-2A6A-8CC8-6A5CB0F8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9" y="118225"/>
            <a:ext cx="10178322" cy="1492132"/>
          </a:xfrm>
        </p:spPr>
        <p:txBody>
          <a:bodyPr/>
          <a:lstStyle/>
          <a:p>
            <a:r>
              <a:rPr lang="ru-RU" dirty="0"/>
              <a:t>Зі </a:t>
            </a:r>
            <a:r>
              <a:rPr lang="ru-RU" dirty="0" err="1"/>
              <a:t>світу</a:t>
            </a:r>
            <a:r>
              <a:rPr lang="ru-RU" dirty="0"/>
              <a:t> по </a:t>
            </a:r>
            <a:r>
              <a:rPr lang="ru-RU" dirty="0" err="1"/>
              <a:t>тварині</a:t>
            </a:r>
            <a:r>
              <a:rPr lang="ru-RU" dirty="0"/>
              <a:t> й </a:t>
            </a:r>
            <a:r>
              <a:rPr lang="ru-RU" dirty="0" err="1"/>
              <a:t>насінині</a:t>
            </a:r>
            <a:endParaRPr lang="ru-UA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414A3B6-2920-55DB-5D82-C9750E2F7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839" y="935411"/>
            <a:ext cx="10178322" cy="5725970"/>
          </a:xfrm>
        </p:spPr>
      </p:pic>
    </p:spTree>
    <p:extLst>
      <p:ext uri="{BB962C8B-B14F-4D97-AF65-F5344CB8AC3E}">
        <p14:creationId xmlns:p14="http://schemas.microsoft.com/office/powerpoint/2010/main" val="1794123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2245F8-F8BC-D4D2-DE5D-C75E9138D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668" y="563409"/>
            <a:ext cx="10738664" cy="6038051"/>
          </a:xfrm>
        </p:spPr>
      </p:pic>
    </p:spTree>
    <p:extLst>
      <p:ext uri="{BB962C8B-B14F-4D97-AF65-F5344CB8AC3E}">
        <p14:creationId xmlns:p14="http://schemas.microsoft.com/office/powerpoint/2010/main" val="200266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6A98CBB-3583-D133-7AAF-C214485B1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192" y="452973"/>
            <a:ext cx="10569168" cy="5952053"/>
          </a:xfrm>
        </p:spPr>
      </p:pic>
    </p:spTree>
    <p:extLst>
      <p:ext uri="{BB962C8B-B14F-4D97-AF65-F5344CB8AC3E}">
        <p14:creationId xmlns:p14="http://schemas.microsoft.com/office/powerpoint/2010/main" val="1659067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6F0C67-1B85-CF88-E7D8-5BCAE9B50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8886" y="487680"/>
            <a:ext cx="10783000" cy="6062980"/>
          </a:xfrm>
        </p:spPr>
      </p:pic>
    </p:spTree>
    <p:extLst>
      <p:ext uri="{BB962C8B-B14F-4D97-AF65-F5344CB8AC3E}">
        <p14:creationId xmlns:p14="http://schemas.microsoft.com/office/powerpoint/2010/main" val="1844318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69D155-10C5-FFF2-7202-CEB6D3036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174" y="412750"/>
            <a:ext cx="10728791" cy="6032500"/>
          </a:xfrm>
        </p:spPr>
      </p:pic>
    </p:spTree>
    <p:extLst>
      <p:ext uri="{BB962C8B-B14F-4D97-AF65-F5344CB8AC3E}">
        <p14:creationId xmlns:p14="http://schemas.microsoft.com/office/powerpoint/2010/main" val="1047277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BBDC96-5964-4521-F186-8EFABFEE9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474" y="387350"/>
            <a:ext cx="10819140" cy="6083300"/>
          </a:xfrm>
        </p:spPr>
      </p:pic>
    </p:spTree>
    <p:extLst>
      <p:ext uri="{BB962C8B-B14F-4D97-AF65-F5344CB8AC3E}">
        <p14:creationId xmlns:p14="http://schemas.microsoft.com/office/powerpoint/2010/main" val="3351086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6D87778-9CC4-1B00-E1B2-F4AEE9D14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241" y="385451"/>
            <a:ext cx="10856076" cy="6087097"/>
          </a:xfrm>
        </p:spPr>
      </p:pic>
    </p:spTree>
    <p:extLst>
      <p:ext uri="{BB962C8B-B14F-4D97-AF65-F5344CB8AC3E}">
        <p14:creationId xmlns:p14="http://schemas.microsoft.com/office/powerpoint/2010/main" val="2424828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034610-A473-0CB9-CF8F-DA5EDCC52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4068" y="391795"/>
            <a:ext cx="10803328" cy="6074410"/>
          </a:xfrm>
        </p:spPr>
      </p:pic>
    </p:spTree>
    <p:extLst>
      <p:ext uri="{BB962C8B-B14F-4D97-AF65-F5344CB8AC3E}">
        <p14:creationId xmlns:p14="http://schemas.microsoft.com/office/powerpoint/2010/main" val="3782505151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15</TotalTime>
  <Words>31</Words>
  <Application>Microsoft Office PowerPoint</Application>
  <PresentationFormat>Широкоэкранный</PresentationFormat>
  <Paragraphs>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Corbel</vt:lpstr>
      <vt:lpstr>Gill Sans MT</vt:lpstr>
      <vt:lpstr>Impact</vt:lpstr>
      <vt:lpstr>Эмблема</vt:lpstr>
      <vt:lpstr>Осередки  походження культурних  рослин і свійських  тварин</vt:lpstr>
      <vt:lpstr>Зі світу по тварині й насінині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Зі світу по тварині й насінині</vt:lpstr>
      <vt:lpstr>Які рослини споживали наші предки?</vt:lpstr>
      <vt:lpstr>Презентация PowerPoint</vt:lpstr>
      <vt:lpstr>Тварини-мандрівники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Осередки  походження культурних  рослин і свійських  тварин</dc:title>
  <dc:creator>Инна Семенцова</dc:creator>
  <cp:lastModifiedBy>Инна Семенцова</cp:lastModifiedBy>
  <cp:revision>1</cp:revision>
  <dcterms:created xsi:type="dcterms:W3CDTF">2023-05-11T15:19:13Z</dcterms:created>
  <dcterms:modified xsi:type="dcterms:W3CDTF">2023-05-11T15:35:00Z</dcterms:modified>
</cp:coreProperties>
</file>