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20065-F9B2-4B22-BF63-BAC07BE6D9B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9C738-82C6-40CD-881D-3231F01B7F0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C738-82C6-40CD-881D-3231F01B7F0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9C738-82C6-40CD-881D-3231F01B7F0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5.xml"/><Relationship Id="rId7" Type="http://schemas.openxmlformats.org/officeDocument/2006/relationships/slide" Target="slide6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3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image11.wdp"/><Relationship Id="rId4" Type="http://schemas.openxmlformats.org/officeDocument/2006/relationships/image" Target="../media/image10.jpeg"/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image11.wdp"/><Relationship Id="rId4" Type="http://schemas.openxmlformats.org/officeDocument/2006/relationships/image" Target="../media/image10.jpeg"/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hdphoto" Target="../media/image16.wdp"/><Relationship Id="rId5" Type="http://schemas.openxmlformats.org/officeDocument/2006/relationships/image" Target="../media/image15.jpeg"/><Relationship Id="rId4" Type="http://schemas.microsoft.com/office/2007/relationships/hdphoto" Target="../media/image11.wdp"/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1.jpeg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slide" Target="slide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slide" Target="slide2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2.xml"/><Relationship Id="rId6" Type="http://schemas.openxmlformats.org/officeDocument/2006/relationships/image" Target="../media/image30.jpeg"/><Relationship Id="rId5" Type="http://schemas.openxmlformats.org/officeDocument/2006/relationships/hyperlink" Target="http://www.znu.edu.ua/rus/university/departments/journalistics" TargetMode="External"/><Relationship Id="rId4" Type="http://schemas.openxmlformats.org/officeDocument/2006/relationships/hyperlink" Target="http://virtuni.education.zp.ua/info_cpu/contact" TargetMode="External"/><Relationship Id="rId3" Type="http://schemas.openxmlformats.org/officeDocument/2006/relationships/hyperlink" Target="http://thebester.ru/blog/poznavatelno/5029.html" TargetMode="External"/><Relationship Id="rId2" Type="http://schemas.openxmlformats.org/officeDocument/2006/relationships/hyperlink" Target="https://uk.wikipedia.org/wiki/&#1046;&#1091;&#1088;&#1085;&#1072;&#1083;&#1110;&#1089;&#1090;" TargetMode="Externa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08" y="3383366"/>
            <a:ext cx="4244194" cy="3285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" y="49402"/>
            <a:ext cx="4614542" cy="3219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84" y="82979"/>
            <a:ext cx="4275503" cy="3300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" y="3237313"/>
            <a:ext cx="4669766" cy="343204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subTitle" idx="1"/>
          </p:nvPr>
        </p:nvSpPr>
        <p:spPr>
          <a:xfrm>
            <a:off x="1655445" y="2277427"/>
            <a:ext cx="5832946" cy="12966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+mj-lt"/>
              </a:rPr>
              <a:t>Моя </a:t>
            </a:r>
            <a:r>
              <a:rPr lang="uk-UA" sz="40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+mj-lt"/>
              </a:rPr>
              <a:t>майбутня професія – журналіст</a:t>
            </a:r>
            <a:br>
              <a:rPr lang="uk-UA" sz="2800" i="1" dirty="0" smtClean="0">
                <a:latin typeface="+mj-lt"/>
              </a:rPr>
            </a:br>
            <a:r>
              <a:rPr lang="uk-UA" sz="2800" i="1" dirty="0" smtClean="0">
                <a:latin typeface="+mj-lt"/>
              </a:rPr>
              <a:t>    </a:t>
            </a:r>
            <a:endParaRPr lang="ru-RU" sz="2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n w="1841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Зміст</a:t>
            </a:r>
            <a:endParaRPr lang="ru-RU" dirty="0">
              <a:ln w="1841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2368761" cy="19442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0232" y="4293095"/>
            <a:ext cx="2348880" cy="2348880"/>
          </a:xfrm>
          <a:prstGeom prst="rect">
            <a:avLst/>
          </a:prstGeom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2740671" y="1268760"/>
            <a:ext cx="4567631" cy="6771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Журналісти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uk-UA" dirty="0" smtClean="0"/>
              <a:t>– хто вони?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2732121" y="3501008"/>
            <a:ext cx="2376264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2712391" y="4035689"/>
            <a:ext cx="252028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3" name="TextBox 2">
            <a:hlinkClick r:id="rId7" action="ppaction://hlinksldjump"/>
          </p:cNvPr>
          <p:cNvSpPr txBox="1"/>
          <p:nvPr/>
        </p:nvSpPr>
        <p:spPr>
          <a:xfrm>
            <a:off x="2761662" y="3002348"/>
            <a:ext cx="206440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4" name="TextBox 3">
            <a:hlinkClick r:id="rId8" action="ppaction://hlinksldjump"/>
          </p:cNvPr>
          <p:cNvSpPr txBox="1"/>
          <p:nvPr/>
        </p:nvSpPr>
        <p:spPr>
          <a:xfrm>
            <a:off x="2738923" y="2555612"/>
            <a:ext cx="490187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Права </a:t>
            </a:r>
            <a:r>
              <a:rPr lang="uk-UA" dirty="0"/>
              <a:t>та обов'язки журналіста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29717" y="4581128"/>
            <a:ext cx="302433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Вищі навчальні заклади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02889" y="5112904"/>
            <a:ext cx="316835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Про автора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7504" y="6282183"/>
            <a:ext cx="194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Викорістані джерела </a:t>
            </a:r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інформації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8922" y="2014206"/>
            <a:ext cx="532859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Історія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75046"/>
            <a:ext cx="77254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Журналісти – хто вони? 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0069" y="3297571"/>
            <a:ext cx="4176464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Журналіст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новинар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600" dirty="0"/>
              <a:t>— особа, яка </a:t>
            </a:r>
            <a:r>
              <a:rPr lang="ru-RU" sz="1600" dirty="0" err="1"/>
              <a:t>займається</a:t>
            </a:r>
            <a:r>
              <a:rPr lang="ru-RU" sz="1600" dirty="0"/>
              <a:t> </a:t>
            </a:r>
            <a:r>
              <a:rPr lang="ru-RU" sz="1600" dirty="0" err="1"/>
              <a:t>збором</a:t>
            </a:r>
            <a:r>
              <a:rPr lang="ru-RU" sz="1600" dirty="0"/>
              <a:t>, </a:t>
            </a:r>
            <a:r>
              <a:rPr lang="ru-RU" sz="1600" dirty="0" err="1"/>
              <a:t>створенням</a:t>
            </a:r>
            <a:r>
              <a:rPr lang="ru-RU" sz="1600" dirty="0"/>
              <a:t>, </a:t>
            </a:r>
            <a:r>
              <a:rPr lang="ru-RU" sz="1600" dirty="0" err="1"/>
              <a:t>редагуванням</a:t>
            </a:r>
            <a:r>
              <a:rPr lang="ru-RU" sz="1600" dirty="0"/>
              <a:t>, </a:t>
            </a:r>
            <a:r>
              <a:rPr lang="ru-RU" sz="1600" dirty="0" err="1"/>
              <a:t>підготовкою</a:t>
            </a:r>
            <a:r>
              <a:rPr lang="ru-RU" sz="1600" dirty="0"/>
              <a:t> та </a:t>
            </a:r>
            <a:r>
              <a:rPr lang="ru-RU" sz="1600" dirty="0" err="1"/>
              <a:t>оформленням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 для </a:t>
            </a:r>
            <a:r>
              <a:rPr lang="ru-RU" sz="1600" dirty="0" err="1"/>
              <a:t>редакції</a:t>
            </a:r>
            <a:r>
              <a:rPr lang="ru-RU" sz="1600" dirty="0"/>
              <a:t> </a:t>
            </a:r>
            <a:r>
              <a:rPr lang="ru-RU" sz="1600" dirty="0" err="1"/>
              <a:t>зареєстрованого</a:t>
            </a:r>
            <a:r>
              <a:rPr lang="ru-RU" sz="1600" dirty="0"/>
              <a:t> </a:t>
            </a:r>
            <a:r>
              <a:rPr lang="ru-RU" sz="1600" dirty="0" err="1"/>
              <a:t>засобу</a:t>
            </a:r>
            <a:r>
              <a:rPr lang="ru-RU" sz="1600" dirty="0"/>
              <a:t> </a:t>
            </a:r>
            <a:r>
              <a:rPr lang="ru-RU" sz="1600" dirty="0" err="1"/>
              <a:t>масової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пов'язаний</a:t>
            </a:r>
            <a:r>
              <a:rPr lang="ru-RU" sz="1600" dirty="0"/>
              <a:t> з нею </a:t>
            </a:r>
            <a:r>
              <a:rPr lang="ru-RU" sz="1600" dirty="0" err="1"/>
              <a:t>трудовими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іншими</a:t>
            </a:r>
            <a:r>
              <a:rPr lang="ru-RU" sz="1600" dirty="0"/>
              <a:t> </a:t>
            </a:r>
            <a:r>
              <a:rPr lang="ru-RU" sz="1600" dirty="0" err="1"/>
              <a:t>договірними</a:t>
            </a:r>
            <a:r>
              <a:rPr lang="ru-RU" sz="1600" dirty="0"/>
              <a:t> </a:t>
            </a:r>
            <a:r>
              <a:rPr lang="ru-RU" sz="1600" dirty="0" err="1"/>
              <a:t>відносинами</a:t>
            </a:r>
            <a:r>
              <a:rPr lang="ru-RU" sz="1600" dirty="0"/>
              <a:t>, —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займається</a:t>
            </a:r>
            <a:r>
              <a:rPr lang="ru-RU" sz="1600" dirty="0"/>
              <a:t> такою </a:t>
            </a:r>
            <a:r>
              <a:rPr lang="ru-RU" sz="1600" dirty="0" err="1"/>
              <a:t>діяльністю</a:t>
            </a:r>
            <a:r>
              <a:rPr lang="ru-RU" sz="1600" dirty="0"/>
              <a:t> за </a:t>
            </a:r>
            <a:r>
              <a:rPr lang="ru-RU" sz="1600" dirty="0" err="1"/>
              <a:t>власною</a:t>
            </a:r>
            <a:r>
              <a:rPr lang="ru-RU" sz="1600" dirty="0"/>
              <a:t> </a:t>
            </a:r>
            <a:r>
              <a:rPr lang="ru-RU" sz="1600" dirty="0" err="1"/>
              <a:t>ініціативою</a:t>
            </a:r>
            <a:r>
              <a:rPr lang="ru-RU" sz="1600" dirty="0"/>
              <a:t>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0850"/>
            <a:ext cx="4197048" cy="3215988"/>
          </a:xfrm>
          <a:prstGeom prst="rect">
            <a:avLst/>
          </a:prstGeom>
        </p:spPr>
      </p:pic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05" y="5622801"/>
            <a:ext cx="1646932" cy="1235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2437" y="60221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Зміст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247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Любителі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поговорити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Любителі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донести до людей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інформацію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? І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хорошого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і поганого?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2857173" cy="11874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77" y="309390"/>
            <a:ext cx="77254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Історія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19" y="5589239"/>
            <a:ext cx="1646932" cy="1235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2437" y="60221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Зміст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34514" y="1187493"/>
            <a:ext cx="8268989" cy="25202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58549" y="1539692"/>
            <a:ext cx="76209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Журналістика виникала у кожного народу на досить високому щаблі соціального розвитку. </a:t>
            </a:r>
            <a:br>
              <a:rPr lang="ru-RU" sz="1400" dirty="0" smtClean="0"/>
            </a:br>
            <a:r>
              <a:rPr lang="ru-RU" sz="1400" dirty="0" smtClean="0"/>
              <a:t>Феодальне </a:t>
            </a:r>
            <a:r>
              <a:rPr lang="ru-RU" sz="1400" dirty="0"/>
              <a:t>суспільство з його роз'єднаністю і натуральним господарством практично не потребувало широкому обміні інформацією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  </a:t>
            </a:r>
            <a:r>
              <a:rPr lang="ru-RU" sz="1400" dirty="0" err="1"/>
              <a:t>Тільки</a:t>
            </a:r>
            <a:r>
              <a:rPr lang="ru-RU" sz="1400" dirty="0"/>
              <a:t> з ростом </a:t>
            </a:r>
            <a:r>
              <a:rPr lang="ru-RU" sz="1400" dirty="0" err="1"/>
              <a:t>капіталістичних</a:t>
            </a:r>
            <a:r>
              <a:rPr lang="ru-RU" sz="1400" dirty="0"/>
              <a:t> </a:t>
            </a:r>
            <a:r>
              <a:rPr lang="ru-RU" sz="1400" dirty="0" err="1"/>
              <a:t>відносин</a:t>
            </a:r>
            <a:r>
              <a:rPr lang="ru-RU" sz="1400" dirty="0"/>
              <a:t> товарного </a:t>
            </a:r>
            <a:r>
              <a:rPr lang="ru-RU" sz="1400" dirty="0" err="1"/>
              <a:t>обміну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, </a:t>
            </a:r>
            <a:r>
              <a:rPr lang="ru-RU" sz="1400" dirty="0" err="1"/>
              <a:t>принаймні</a:t>
            </a:r>
            <a:r>
              <a:rPr lang="ru-RU" sz="1400" dirty="0"/>
              <a:t>, </a:t>
            </a:r>
            <a:r>
              <a:rPr lang="ru-RU" sz="1400" dirty="0" err="1"/>
              <a:t>розвитком</a:t>
            </a:r>
            <a:r>
              <a:rPr lang="ru-RU" sz="1400" dirty="0"/>
              <a:t> </a:t>
            </a:r>
            <a:r>
              <a:rPr lang="ru-RU" sz="1400" dirty="0" err="1"/>
              <a:t>елементів</a:t>
            </a:r>
            <a:r>
              <a:rPr lang="ru-RU" sz="1400" dirty="0"/>
              <a:t> капіталістичного укладу в рамках </a:t>
            </a:r>
            <a:r>
              <a:rPr lang="ru-RU" sz="1400" dirty="0" err="1"/>
              <a:t>феодалізму</a:t>
            </a:r>
            <a:r>
              <a:rPr lang="ru-RU" sz="1400" dirty="0"/>
              <a:t> — </a:t>
            </a:r>
            <a:r>
              <a:rPr lang="ru-RU" sz="1400" dirty="0" err="1"/>
              <a:t>з'являлися</a:t>
            </a:r>
            <a:r>
              <a:rPr lang="ru-RU" sz="1400" dirty="0"/>
              <a:t> </a:t>
            </a:r>
            <a:r>
              <a:rPr lang="ru-RU" sz="1400" dirty="0" err="1"/>
              <a:t>сучасні</a:t>
            </a:r>
            <a:r>
              <a:rPr lang="ru-RU" sz="1400" dirty="0"/>
              <a:t> </a:t>
            </a:r>
            <a:r>
              <a:rPr lang="ru-RU" sz="1400" dirty="0" err="1"/>
              <a:t>способи</a:t>
            </a:r>
            <a:r>
              <a:rPr lang="ru-RU" sz="1400" dirty="0"/>
              <a:t> </a:t>
            </a:r>
            <a:r>
              <a:rPr lang="ru-RU" sz="1400" dirty="0" err="1"/>
              <a:t>поширення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з </a:t>
            </a:r>
            <a:r>
              <a:rPr lang="ru-RU" sz="1400" dirty="0" err="1"/>
              <a:t>допомогою</a:t>
            </a:r>
            <a:r>
              <a:rPr lang="ru-RU" sz="1400" dirty="0"/>
              <a:t> тиражування новин на </a:t>
            </a:r>
            <a:r>
              <a:rPr lang="ru-RU" sz="1400" dirty="0" err="1"/>
              <a:t>машинній</a:t>
            </a:r>
            <a:r>
              <a:rPr lang="ru-RU" sz="1400" dirty="0"/>
              <a:t> </a:t>
            </a:r>
            <a:r>
              <a:rPr lang="ru-RU" sz="1400" dirty="0" err="1"/>
              <a:t>основі</a:t>
            </a:r>
            <a:r>
              <a:rPr lang="ru-RU" sz="1400" dirty="0"/>
              <a:t>, </a:t>
            </a:r>
            <a:r>
              <a:rPr lang="ru-RU" sz="1400" dirty="0" err="1"/>
              <a:t>зароджується</a:t>
            </a:r>
            <a:r>
              <a:rPr lang="ru-RU" sz="1400" dirty="0"/>
              <a:t> </a:t>
            </a:r>
            <a:r>
              <a:rPr lang="ru-RU" sz="1400" dirty="0" err="1"/>
              <a:t>журналістика</a:t>
            </a:r>
            <a:r>
              <a:rPr lang="ru-RU" sz="1400" dirty="0"/>
              <a:t>. </a:t>
            </a:r>
            <a:r>
              <a:rPr lang="ru-RU" sz="1400" dirty="0" err="1"/>
              <a:t>Визрівання</a:t>
            </a:r>
            <a:r>
              <a:rPr lang="ru-RU" sz="1400" dirty="0"/>
              <a:t> </a:t>
            </a:r>
            <a:r>
              <a:rPr lang="ru-RU" sz="1400" dirty="0" err="1"/>
              <a:t>цих</a:t>
            </a:r>
            <a:r>
              <a:rPr lang="ru-RU" sz="1400" dirty="0"/>
              <a:t> умов </a:t>
            </a:r>
            <a:r>
              <a:rPr lang="ru-RU" sz="1400" dirty="0" err="1"/>
              <a:t>падає</a:t>
            </a:r>
            <a:r>
              <a:rPr lang="ru-RU" sz="1400" dirty="0"/>
              <a:t> в </a:t>
            </a:r>
            <a:r>
              <a:rPr lang="ru-RU" sz="1400" dirty="0" err="1"/>
              <a:t>різних</a:t>
            </a:r>
            <a:r>
              <a:rPr lang="ru-RU" sz="1400" dirty="0"/>
              <a:t> </a:t>
            </a:r>
            <a:r>
              <a:rPr lang="ru-RU" sz="1400" dirty="0" err="1"/>
              <a:t>країнах</a:t>
            </a:r>
            <a:r>
              <a:rPr lang="ru-RU" sz="1400" dirty="0"/>
              <a:t> </a:t>
            </a:r>
            <a:r>
              <a:rPr lang="ru-RU" sz="1400" dirty="0" err="1"/>
              <a:t>різний</a:t>
            </a:r>
            <a:r>
              <a:rPr lang="ru-RU" sz="1400" dirty="0"/>
              <a:t> час — </a:t>
            </a:r>
            <a:r>
              <a:rPr lang="ru-RU" sz="1400" dirty="0" err="1"/>
              <a:t>кінець</a:t>
            </a:r>
            <a:r>
              <a:rPr lang="ru-RU" sz="1400" dirty="0"/>
              <a:t> </a:t>
            </a:r>
            <a:r>
              <a:rPr lang="en-GB" sz="1400" dirty="0"/>
              <a:t>XVI, XVII, XVIII </a:t>
            </a:r>
            <a:r>
              <a:rPr lang="ru-RU" sz="1400" dirty="0"/>
              <a:t>ст. У </a:t>
            </a:r>
            <a:r>
              <a:rPr lang="ru-RU" sz="1400" dirty="0" err="1"/>
              <a:t>Росії</a:t>
            </a:r>
            <a:r>
              <a:rPr lang="ru-RU" sz="1400" dirty="0"/>
              <a:t> </a:t>
            </a:r>
            <a:r>
              <a:rPr lang="ru-RU" sz="1400" dirty="0" err="1"/>
              <a:t>журналістика</a:t>
            </a:r>
            <a:r>
              <a:rPr lang="ru-RU" sz="1400" dirty="0"/>
              <a:t> як </a:t>
            </a:r>
            <a:r>
              <a:rPr lang="ru-RU" sz="1400" dirty="0" err="1"/>
              <a:t>індустрія</a:t>
            </a:r>
            <a:r>
              <a:rPr lang="ru-RU" sz="1400" dirty="0"/>
              <a:t> </a:t>
            </a:r>
            <a:r>
              <a:rPr lang="ru-RU" sz="1400" dirty="0" err="1"/>
              <a:t>інформації</a:t>
            </a:r>
            <a:r>
              <a:rPr lang="ru-RU" sz="1400" dirty="0"/>
              <a:t> </a:t>
            </a:r>
            <a:r>
              <a:rPr lang="ru-RU" sz="1400" dirty="0" err="1"/>
              <a:t>з'явилася</a:t>
            </a:r>
            <a:r>
              <a:rPr lang="ru-RU" sz="1400" dirty="0"/>
              <a:t> на початку </a:t>
            </a:r>
            <a:r>
              <a:rPr lang="en-GB" sz="1400" dirty="0"/>
              <a:t>XVIII </a:t>
            </a:r>
            <a:r>
              <a:rPr lang="ru-RU" sz="1400" dirty="0"/>
              <a:t>ст.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4" y="3789040"/>
            <a:ext cx="6137686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19" y="5589239"/>
            <a:ext cx="1646932" cy="1235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72437" y="60221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Зміст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76672"/>
            <a:ext cx="56573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Права та обов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’</a:t>
            </a:r>
            <a:r>
              <a:rPr lang="uk-UA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язки журналіста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21628" y="1158280"/>
            <a:ext cx="4348216" cy="356948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4128753" y="2912681"/>
            <a:ext cx="4340827" cy="339455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75656" y="139539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166604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/>
              <a:t>вільне</a:t>
            </a:r>
            <a:r>
              <a:rPr lang="ru-RU" sz="1200" dirty="0"/>
              <a:t> </a:t>
            </a:r>
            <a:r>
              <a:rPr lang="ru-RU" sz="1200" dirty="0" err="1"/>
              <a:t>одержання</a:t>
            </a:r>
            <a:r>
              <a:rPr lang="ru-RU" sz="1200" dirty="0"/>
              <a:t>, </a:t>
            </a:r>
            <a:r>
              <a:rPr lang="ru-RU" sz="1200" dirty="0" err="1"/>
              <a:t>використання</a:t>
            </a:r>
            <a:r>
              <a:rPr lang="ru-RU" sz="1200" dirty="0"/>
              <a:t>, </a:t>
            </a:r>
            <a:r>
              <a:rPr lang="ru-RU" sz="1200" dirty="0" err="1"/>
              <a:t>поширення</a:t>
            </a:r>
            <a:r>
              <a:rPr lang="ru-RU" sz="1200" dirty="0"/>
              <a:t> (</a:t>
            </a:r>
            <a:r>
              <a:rPr lang="ru-RU" sz="1200" dirty="0" err="1"/>
              <a:t>публікацію</a:t>
            </a:r>
            <a:r>
              <a:rPr lang="ru-RU" sz="1200" dirty="0"/>
              <a:t>) та </a:t>
            </a:r>
            <a:r>
              <a:rPr lang="ru-RU" sz="1200" dirty="0" err="1"/>
              <a:t>зберігання</a:t>
            </a:r>
            <a:r>
              <a:rPr lang="ru-RU" sz="1200" dirty="0"/>
              <a:t> </a:t>
            </a:r>
            <a:r>
              <a:rPr lang="ru-RU" sz="1200" dirty="0" err="1"/>
              <a:t>інформації</a:t>
            </a:r>
            <a:r>
              <a:rPr lang="ru-RU" sz="1200" dirty="0"/>
              <a:t>;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40693" y="2262063"/>
            <a:ext cx="372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переваги</a:t>
            </a:r>
            <a:r>
              <a:rPr lang="ru-RU" sz="1200" dirty="0"/>
              <a:t> на </a:t>
            </a:r>
            <a:r>
              <a:rPr lang="ru-RU" sz="1200" dirty="0" err="1"/>
              <a:t>одержання</a:t>
            </a:r>
            <a:r>
              <a:rPr lang="ru-RU" sz="1200" dirty="0"/>
              <a:t> </a:t>
            </a:r>
            <a:r>
              <a:rPr lang="ru-RU" sz="1200" dirty="0" err="1"/>
              <a:t>відкритої</a:t>
            </a:r>
            <a:r>
              <a:rPr lang="ru-RU" sz="1200" dirty="0"/>
              <a:t> за режимом доступу </a:t>
            </a:r>
            <a:r>
              <a:rPr lang="ru-RU" sz="1200" dirty="0" err="1" smtClean="0"/>
              <a:t>інформації</a:t>
            </a:r>
            <a:r>
              <a:rPr lang="ru-RU" sz="1200" dirty="0" smtClean="0"/>
              <a:t>;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02643" y="2609047"/>
            <a:ext cx="372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безкоштовне</a:t>
            </a:r>
            <a:r>
              <a:rPr lang="ru-RU" sz="1200" dirty="0"/>
              <a:t> </a:t>
            </a:r>
            <a:r>
              <a:rPr lang="ru-RU" sz="1200" dirty="0" err="1"/>
              <a:t>задоволення</a:t>
            </a:r>
            <a:r>
              <a:rPr lang="ru-RU" sz="1200" dirty="0"/>
              <a:t> </a:t>
            </a:r>
            <a:r>
              <a:rPr lang="ru-RU" sz="1200" dirty="0" err="1"/>
              <a:t>запиту</a:t>
            </a:r>
            <a:r>
              <a:rPr lang="ru-RU" sz="1200" dirty="0"/>
              <a:t> </a:t>
            </a:r>
            <a:r>
              <a:rPr lang="ru-RU" sz="1200" dirty="0" err="1"/>
              <a:t>щодо</a:t>
            </a:r>
            <a:r>
              <a:rPr lang="ru-RU" sz="1200" dirty="0"/>
              <a:t> доступу до </a:t>
            </a:r>
            <a:r>
              <a:rPr lang="ru-RU" sz="1200" dirty="0" err="1"/>
              <a:t>офіційних</a:t>
            </a:r>
            <a:r>
              <a:rPr lang="ru-RU" sz="1200" dirty="0"/>
              <a:t> </a:t>
            </a:r>
            <a:r>
              <a:rPr lang="ru-RU" sz="1200" dirty="0" err="1"/>
              <a:t>документів</a:t>
            </a:r>
            <a:r>
              <a:rPr lang="ru-RU" sz="1200" dirty="0"/>
              <a:t>;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02643" y="307071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звертатися</a:t>
            </a:r>
            <a:r>
              <a:rPr lang="ru-RU" sz="1200" dirty="0"/>
              <a:t> до </a:t>
            </a:r>
            <a:r>
              <a:rPr lang="ru-RU" sz="1200" dirty="0" err="1"/>
              <a:t>спеціалістів</a:t>
            </a:r>
            <a:r>
              <a:rPr lang="ru-RU" sz="1200" dirty="0"/>
              <a:t> при </a:t>
            </a:r>
            <a:r>
              <a:rPr lang="ru-RU" sz="1200" dirty="0" err="1"/>
              <a:t>перевірці</a:t>
            </a:r>
            <a:r>
              <a:rPr lang="ru-RU" sz="1200" dirty="0"/>
              <a:t> </a:t>
            </a:r>
            <a:r>
              <a:rPr lang="ru-RU" sz="1200" dirty="0" err="1"/>
              <a:t>одержаних</a:t>
            </a:r>
            <a:r>
              <a:rPr lang="ru-RU" sz="1200" dirty="0"/>
              <a:t> </a:t>
            </a:r>
            <a:r>
              <a:rPr lang="ru-RU" sz="1200" dirty="0" err="1"/>
              <a:t>інформаційних</a:t>
            </a:r>
            <a:r>
              <a:rPr lang="ru-RU" sz="1200" dirty="0"/>
              <a:t> </a:t>
            </a:r>
            <a:r>
              <a:rPr lang="ru-RU" sz="1200" dirty="0" err="1"/>
              <a:t>матеріалів</a:t>
            </a:r>
            <a:r>
              <a:rPr lang="ru-RU" sz="1200" dirty="0"/>
              <a:t>;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28353" y="3532377"/>
            <a:ext cx="318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поширювати</a:t>
            </a:r>
            <a:r>
              <a:rPr lang="ru-RU" sz="1200" dirty="0"/>
              <a:t> </a:t>
            </a:r>
            <a:r>
              <a:rPr lang="ru-RU" sz="1200" dirty="0" err="1"/>
              <a:t>підготовлені</a:t>
            </a:r>
            <a:r>
              <a:rPr lang="ru-RU" sz="1200" dirty="0"/>
              <a:t> ним </a:t>
            </a:r>
            <a:r>
              <a:rPr lang="ru-RU" sz="1200" dirty="0" err="1"/>
              <a:t>повідомлення</a:t>
            </a:r>
            <a:r>
              <a:rPr lang="ru-RU" sz="1200" dirty="0"/>
              <a:t> і </a:t>
            </a:r>
            <a:r>
              <a:rPr lang="ru-RU" sz="1200" dirty="0" err="1"/>
              <a:t>матеріали</a:t>
            </a:r>
            <a:r>
              <a:rPr lang="ru-RU" sz="1200" dirty="0"/>
              <a:t> за </a:t>
            </a:r>
            <a:r>
              <a:rPr lang="ru-RU" sz="1200" dirty="0" err="1"/>
              <a:t>власним</a:t>
            </a:r>
            <a:r>
              <a:rPr lang="ru-RU" sz="1200" dirty="0"/>
              <a:t> </a:t>
            </a:r>
            <a:r>
              <a:rPr lang="ru-RU" sz="1200" dirty="0" err="1"/>
              <a:t>підписом</a:t>
            </a:r>
            <a:r>
              <a:rPr lang="ru-RU" sz="1200" dirty="0"/>
              <a:t>, </a:t>
            </a:r>
            <a:r>
              <a:rPr lang="ru-RU" sz="1200" dirty="0" err="1"/>
              <a:t>під</a:t>
            </a:r>
            <a:r>
              <a:rPr lang="ru-RU" sz="1200" dirty="0"/>
              <a:t> </a:t>
            </a:r>
            <a:r>
              <a:rPr lang="ru-RU" sz="1200" dirty="0" err="1"/>
              <a:t>псевдонімом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анонімно</a:t>
            </a:r>
            <a:r>
              <a:rPr lang="ru-RU" sz="1200" dirty="0"/>
              <a:t>;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588224" y="33015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Обов’язки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357854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подавати</a:t>
            </a:r>
            <a:r>
              <a:rPr lang="ru-RU" sz="1200" dirty="0"/>
              <a:t> для </a:t>
            </a:r>
            <a:r>
              <a:rPr lang="ru-RU" sz="1200" dirty="0" err="1"/>
              <a:t>публікації</a:t>
            </a:r>
            <a:r>
              <a:rPr lang="ru-RU" sz="1200" dirty="0"/>
              <a:t> </a:t>
            </a:r>
            <a:r>
              <a:rPr lang="ru-RU" sz="1200" dirty="0" err="1"/>
              <a:t>об'єктивну</a:t>
            </a:r>
            <a:r>
              <a:rPr lang="ru-RU" sz="1200" dirty="0"/>
              <a:t> і </a:t>
            </a:r>
            <a:r>
              <a:rPr lang="ru-RU" sz="1200" dirty="0" err="1"/>
              <a:t>достовірну</a:t>
            </a:r>
            <a:r>
              <a:rPr lang="ru-RU" sz="1200" dirty="0"/>
              <a:t> </a:t>
            </a:r>
            <a:r>
              <a:rPr lang="ru-RU" sz="1200" dirty="0" err="1"/>
              <a:t>інформацію</a:t>
            </a:r>
            <a:r>
              <a:rPr lang="ru-RU" sz="1200" dirty="0"/>
              <a:t>;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639011" y="395545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задовольняти</a:t>
            </a:r>
            <a:r>
              <a:rPr lang="ru-RU" sz="1200" dirty="0"/>
              <a:t> </a:t>
            </a:r>
            <a:r>
              <a:rPr lang="ru-RU" sz="1200" dirty="0" err="1"/>
              <a:t>прохання</a:t>
            </a:r>
            <a:r>
              <a:rPr lang="ru-RU" sz="1200" dirty="0"/>
              <a:t> </a:t>
            </a:r>
            <a:r>
              <a:rPr lang="ru-RU" sz="1200" dirty="0" err="1"/>
              <a:t>осіб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надають</a:t>
            </a:r>
            <a:r>
              <a:rPr lang="ru-RU" sz="1200" dirty="0"/>
              <a:t> </a:t>
            </a:r>
            <a:r>
              <a:rPr lang="ru-RU" sz="1200" dirty="0" err="1"/>
              <a:t>інформацію</a:t>
            </a:r>
            <a:r>
              <a:rPr lang="ru-RU" sz="1200" dirty="0"/>
              <a:t>, </a:t>
            </a:r>
            <a:r>
              <a:rPr lang="ru-RU" sz="1200" dirty="0" err="1"/>
              <a:t>щодо</a:t>
            </a:r>
            <a:r>
              <a:rPr lang="ru-RU" sz="1200" dirty="0"/>
              <a:t> </a:t>
            </a:r>
            <a:r>
              <a:rPr lang="ru-RU" sz="1200" dirty="0" err="1"/>
              <a:t>їх</a:t>
            </a:r>
            <a:r>
              <a:rPr lang="ru-RU" sz="1200" dirty="0"/>
              <a:t> авторства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таємниці</a:t>
            </a:r>
            <a:r>
              <a:rPr lang="ru-RU" sz="1200" dirty="0"/>
              <a:t> авторства;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429921" y="4509120"/>
            <a:ext cx="387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відмовлятися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доручення</a:t>
            </a:r>
            <a:r>
              <a:rPr lang="ru-RU" sz="1200" dirty="0"/>
              <a:t> редактора (головного редактора)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редакції</a:t>
            </a:r>
            <a:r>
              <a:rPr lang="ru-RU" sz="1200" dirty="0"/>
              <a:t>,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воно</a:t>
            </a:r>
            <a:r>
              <a:rPr lang="ru-RU" sz="1200" dirty="0"/>
              <a:t> не </a:t>
            </a:r>
            <a:r>
              <a:rPr lang="ru-RU" sz="1200" dirty="0" err="1"/>
              <a:t>може</a:t>
            </a:r>
            <a:r>
              <a:rPr lang="ru-RU" sz="1200" dirty="0"/>
              <a:t> бути </a:t>
            </a:r>
            <a:r>
              <a:rPr lang="ru-RU" sz="1200" dirty="0" err="1"/>
              <a:t>виконано</a:t>
            </a:r>
            <a:r>
              <a:rPr lang="ru-RU" sz="1200" dirty="0"/>
              <a:t> без </a:t>
            </a:r>
            <a:r>
              <a:rPr lang="ru-RU" sz="1200" dirty="0" err="1"/>
              <a:t>порушення</a:t>
            </a:r>
            <a:r>
              <a:rPr lang="ru-RU" sz="1200" dirty="0"/>
              <a:t> Закону;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3679" y="5085184"/>
            <a:ext cx="337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представлятися</a:t>
            </a:r>
            <a:r>
              <a:rPr lang="ru-RU" sz="1200" dirty="0"/>
              <a:t> та </a:t>
            </a:r>
            <a:r>
              <a:rPr lang="ru-RU" sz="1200" dirty="0" err="1"/>
              <a:t>пред'являти</a:t>
            </a:r>
            <a:r>
              <a:rPr lang="ru-RU" sz="1200" dirty="0"/>
              <a:t> </a:t>
            </a:r>
            <a:r>
              <a:rPr lang="ru-RU" sz="1200" dirty="0" err="1"/>
              <a:t>редакційне</a:t>
            </a:r>
            <a:r>
              <a:rPr lang="ru-RU" sz="1200" dirty="0"/>
              <a:t> </a:t>
            </a:r>
            <a:r>
              <a:rPr lang="ru-RU" sz="1200" dirty="0" err="1"/>
              <a:t>посвідчення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інший</a:t>
            </a:r>
            <a:r>
              <a:rPr lang="ru-RU" sz="1200" dirty="0"/>
              <a:t> документ,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засвідчує</a:t>
            </a:r>
            <a:r>
              <a:rPr lang="ru-RU" sz="1200" dirty="0"/>
              <a:t> його </a:t>
            </a:r>
            <a:r>
              <a:rPr lang="ru-RU" sz="1200" dirty="0" err="1"/>
              <a:t>належність</a:t>
            </a:r>
            <a:r>
              <a:rPr lang="ru-RU" sz="1200" dirty="0"/>
              <a:t> до </a:t>
            </a:r>
            <a:r>
              <a:rPr lang="ru-RU" sz="1200" dirty="0" err="1"/>
              <a:t>друкованого</a:t>
            </a:r>
            <a:r>
              <a:rPr lang="ru-RU" sz="1200" dirty="0"/>
              <a:t> </a:t>
            </a:r>
            <a:r>
              <a:rPr lang="ru-RU" sz="1200" dirty="0" err="1"/>
              <a:t>засобу</a:t>
            </a:r>
            <a:r>
              <a:rPr lang="ru-RU" sz="1200" dirty="0"/>
              <a:t> </a:t>
            </a:r>
            <a:r>
              <a:rPr lang="ru-RU" sz="1200" dirty="0" err="1"/>
              <a:t>масової</a:t>
            </a:r>
            <a:r>
              <a:rPr lang="ru-RU" sz="1200" dirty="0"/>
              <a:t> </a:t>
            </a:r>
            <a:r>
              <a:rPr lang="ru-RU" sz="1200" dirty="0" err="1"/>
              <a:t>інформації</a:t>
            </a:r>
            <a:r>
              <a:rPr lang="ru-RU" sz="1200" dirty="0"/>
              <a:t>;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9844" y="1666047"/>
            <a:ext cx="1836204" cy="1525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46884"/>
            <a:ext cx="2595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Ц</a:t>
            </a:r>
            <a:r>
              <a:rPr lang="uk-UA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ікаві факти 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764704"/>
            <a:ext cx="403244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В </a:t>
            </a:r>
            <a:r>
              <a:rPr lang="ru-RU" sz="1200" dirty="0" err="1"/>
              <a:t>золотий</a:t>
            </a:r>
            <a:r>
              <a:rPr lang="ru-RU" sz="1200" dirty="0"/>
              <a:t> </a:t>
            </a:r>
            <a:r>
              <a:rPr lang="ru-RU" sz="1200" dirty="0" err="1"/>
              <a:t>вік</a:t>
            </a:r>
            <a:r>
              <a:rPr lang="ru-RU" sz="1200" dirty="0"/>
              <a:t> </a:t>
            </a:r>
            <a:r>
              <a:rPr lang="ru-RU" sz="1200" dirty="0" err="1"/>
              <a:t>журналістики</a:t>
            </a:r>
            <a:r>
              <a:rPr lang="ru-RU" sz="1200" dirty="0"/>
              <a:t>, коли не </a:t>
            </a:r>
            <a:r>
              <a:rPr lang="ru-RU" sz="1200" dirty="0" err="1"/>
              <a:t>було</a:t>
            </a:r>
            <a:r>
              <a:rPr lang="ru-RU" sz="1200" dirty="0"/>
              <a:t> </a:t>
            </a:r>
            <a:r>
              <a:rPr lang="ru-RU" sz="1200" dirty="0" err="1"/>
              <a:t>загрози</a:t>
            </a:r>
            <a:r>
              <a:rPr lang="ru-RU" sz="1200" dirty="0"/>
              <a:t> </a:t>
            </a:r>
            <a:r>
              <a:rPr lang="ru-RU" sz="1200" dirty="0" err="1"/>
              <a:t>раптового</a:t>
            </a:r>
            <a:r>
              <a:rPr lang="ru-RU" sz="1200" dirty="0"/>
              <a:t> </a:t>
            </a:r>
            <a:r>
              <a:rPr lang="ru-RU" sz="1200" dirty="0" err="1"/>
              <a:t>звільнення</a:t>
            </a:r>
            <a:r>
              <a:rPr lang="ru-RU" sz="1200" dirty="0"/>
              <a:t>, </a:t>
            </a:r>
            <a:r>
              <a:rPr lang="ru-RU" sz="1200" dirty="0" err="1"/>
              <a:t>репортери</a:t>
            </a:r>
            <a:r>
              <a:rPr lang="ru-RU" sz="1200" dirty="0"/>
              <a:t> могли </a:t>
            </a:r>
            <a:r>
              <a:rPr lang="ru-RU" sz="1200" dirty="0" err="1"/>
              <a:t>присвятити</a:t>
            </a:r>
            <a:r>
              <a:rPr lang="ru-RU" sz="1200" dirty="0"/>
              <a:t> себе </a:t>
            </a:r>
            <a:r>
              <a:rPr lang="ru-RU" sz="1200" dirty="0" err="1"/>
              <a:t>виключно</a:t>
            </a:r>
            <a:r>
              <a:rPr lang="ru-RU" sz="1200" dirty="0"/>
              <a:t> </a:t>
            </a:r>
            <a:r>
              <a:rPr lang="ru-RU" sz="1200" dirty="0" err="1"/>
              <a:t>роботі</a:t>
            </a:r>
            <a:r>
              <a:rPr lang="ru-RU" sz="1200" dirty="0"/>
              <a:t> в </a:t>
            </a:r>
            <a:r>
              <a:rPr lang="ru-RU" sz="1200" dirty="0" err="1"/>
              <a:t>газеті</a:t>
            </a:r>
            <a:r>
              <a:rPr lang="ru-RU" sz="1200" dirty="0"/>
              <a:t>. Але коли </a:t>
            </a:r>
            <a:r>
              <a:rPr lang="ru-RU" sz="1200" dirty="0" err="1"/>
              <a:t>втратити</a:t>
            </a:r>
            <a:r>
              <a:rPr lang="ru-RU" sz="1200" dirty="0"/>
              <a:t> роботу </a:t>
            </a:r>
            <a:r>
              <a:rPr lang="ru-RU" sz="1200" dirty="0" err="1"/>
              <a:t>можна</a:t>
            </a:r>
            <a:r>
              <a:rPr lang="ru-RU" sz="1200" dirty="0"/>
              <a:t> в будь-</a:t>
            </a:r>
            <a:r>
              <a:rPr lang="ru-RU" sz="1200" dirty="0" err="1"/>
              <a:t>який</a:t>
            </a:r>
            <a:r>
              <a:rPr lang="ru-RU" sz="1200" dirty="0"/>
              <a:t> момент, і </a:t>
            </a:r>
            <a:r>
              <a:rPr lang="ru-RU" sz="1200" dirty="0" err="1"/>
              <a:t>заробітна</a:t>
            </a:r>
            <a:r>
              <a:rPr lang="ru-RU" sz="1200" dirty="0"/>
              <a:t> плата </a:t>
            </a:r>
            <a:r>
              <a:rPr lang="ru-RU" sz="1200" dirty="0" err="1"/>
              <a:t>стрімко</a:t>
            </a:r>
            <a:r>
              <a:rPr lang="ru-RU" sz="1200" dirty="0"/>
              <a:t> </a:t>
            </a:r>
            <a:r>
              <a:rPr lang="ru-RU" sz="1200" dirty="0" err="1"/>
              <a:t>скорочується</a:t>
            </a:r>
            <a:r>
              <a:rPr lang="ru-RU" sz="1200" dirty="0"/>
              <a:t>, все </a:t>
            </a:r>
            <a:r>
              <a:rPr lang="ru-RU" sz="1200" dirty="0" err="1"/>
              <a:t>більше</a:t>
            </a:r>
            <a:r>
              <a:rPr lang="ru-RU" sz="1200" dirty="0"/>
              <a:t> і </a:t>
            </a:r>
            <a:r>
              <a:rPr lang="ru-RU" sz="1200" dirty="0" err="1"/>
              <a:t>більше</a:t>
            </a:r>
            <a:r>
              <a:rPr lang="ru-RU" sz="1200" dirty="0"/>
              <a:t> </a:t>
            </a:r>
            <a:r>
              <a:rPr lang="ru-RU" sz="1200" dirty="0" err="1"/>
              <a:t>журналістів</a:t>
            </a:r>
            <a:r>
              <a:rPr lang="ru-RU" sz="1200" dirty="0"/>
              <a:t> </a:t>
            </a:r>
            <a:r>
              <a:rPr lang="ru-RU" sz="1200" dirty="0" err="1"/>
              <a:t>пишуть</a:t>
            </a:r>
            <a:r>
              <a:rPr lang="ru-RU" sz="1200" dirty="0"/>
              <a:t> книги, </a:t>
            </a:r>
            <a:r>
              <a:rPr lang="ru-RU" sz="1200" dirty="0" err="1"/>
              <a:t>створюють</a:t>
            </a:r>
            <a:r>
              <a:rPr lang="ru-RU" sz="1200" dirty="0"/>
              <a:t> блоги, </a:t>
            </a:r>
            <a:r>
              <a:rPr lang="ru-RU" sz="1200" dirty="0" err="1"/>
              <a:t>консультують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роблять</a:t>
            </a:r>
            <a:r>
              <a:rPr lang="ru-RU" sz="1200" dirty="0"/>
              <a:t> </a:t>
            </a:r>
            <a:r>
              <a:rPr lang="ru-RU" sz="1200" dirty="0" err="1"/>
              <a:t>щось</a:t>
            </a:r>
            <a:r>
              <a:rPr lang="ru-RU" sz="1200" dirty="0"/>
              <a:t> </a:t>
            </a:r>
            <a:r>
              <a:rPr lang="ru-RU" sz="1200" dirty="0" err="1"/>
              <a:t>ще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стати </a:t>
            </a:r>
            <a:r>
              <a:rPr lang="ru-RU" sz="1200" dirty="0" err="1"/>
              <a:t>їх</a:t>
            </a:r>
            <a:r>
              <a:rPr lang="ru-RU" sz="1200" dirty="0"/>
              <a:t> </a:t>
            </a:r>
            <a:r>
              <a:rPr lang="ru-RU" sz="1200" dirty="0" err="1"/>
              <a:t>власною</a:t>
            </a:r>
            <a:r>
              <a:rPr lang="ru-RU" sz="1200" dirty="0"/>
              <a:t> справою </a:t>
            </a:r>
            <a:r>
              <a:rPr lang="ru-RU" sz="1200" dirty="0" err="1"/>
              <a:t>або</a:t>
            </a:r>
            <a:r>
              <a:rPr lang="ru-RU" sz="1200" dirty="0"/>
              <a:t> принести </a:t>
            </a:r>
            <a:r>
              <a:rPr lang="ru-RU" sz="1200" dirty="0" err="1"/>
              <a:t>додатковий</a:t>
            </a:r>
            <a:r>
              <a:rPr lang="ru-RU" sz="1200" dirty="0"/>
              <a:t> </a:t>
            </a:r>
            <a:r>
              <a:rPr lang="ru-RU" sz="1200" dirty="0" err="1"/>
              <a:t>дохід</a:t>
            </a:r>
            <a:r>
              <a:rPr lang="ru-RU" sz="1200" dirty="0"/>
              <a:t>.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50588"/>
            <a:ext cx="1701874" cy="1604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91626" y="2636911"/>
            <a:ext cx="396044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/>
              <a:t>Більшість</a:t>
            </a:r>
            <a:r>
              <a:rPr lang="ru-RU" sz="1200" dirty="0"/>
              <a:t> </a:t>
            </a:r>
            <a:r>
              <a:rPr lang="ru-RU" sz="1200" dirty="0" err="1"/>
              <a:t>журналістів</a:t>
            </a:r>
            <a:r>
              <a:rPr lang="ru-RU" sz="1200" dirty="0"/>
              <a:t> </a:t>
            </a:r>
            <a:r>
              <a:rPr lang="ru-RU" sz="1200" dirty="0" err="1"/>
              <a:t>вибрали</a:t>
            </a:r>
            <a:r>
              <a:rPr lang="ru-RU" sz="1200" dirty="0"/>
              <a:t> свою </a:t>
            </a:r>
            <a:r>
              <a:rPr lang="ru-RU" sz="1200" dirty="0" err="1"/>
              <a:t>професію</a:t>
            </a:r>
            <a:r>
              <a:rPr lang="ru-RU" sz="1200" dirty="0"/>
              <a:t> для того, </a:t>
            </a:r>
            <a:r>
              <a:rPr lang="ru-RU" sz="1200" dirty="0" err="1"/>
              <a:t>щоб</a:t>
            </a:r>
            <a:r>
              <a:rPr lang="ru-RU" sz="1200" dirty="0"/>
              <a:t> </a:t>
            </a:r>
            <a:r>
              <a:rPr lang="ru-RU" sz="1200" dirty="0" err="1"/>
              <a:t>інформувати</a:t>
            </a:r>
            <a:r>
              <a:rPr lang="ru-RU" sz="1200" dirty="0"/>
              <a:t> </a:t>
            </a:r>
            <a:r>
              <a:rPr lang="ru-RU" sz="1200" dirty="0" err="1"/>
              <a:t>місцеве</a:t>
            </a:r>
            <a:r>
              <a:rPr lang="ru-RU" sz="1200" dirty="0"/>
              <a:t> </a:t>
            </a:r>
            <a:r>
              <a:rPr lang="ru-RU" sz="1200" dirty="0" err="1"/>
              <a:t>населення</a:t>
            </a:r>
            <a:r>
              <a:rPr lang="ru-RU" sz="1200" dirty="0"/>
              <a:t> про </a:t>
            </a:r>
            <a:r>
              <a:rPr lang="ru-RU" sz="1200" dirty="0" err="1"/>
              <a:t>події</a:t>
            </a:r>
            <a:r>
              <a:rPr lang="ru-RU" sz="1200" dirty="0"/>
              <a:t> як </a:t>
            </a:r>
            <a:r>
              <a:rPr lang="ru-RU" sz="1200" dirty="0" err="1"/>
              <a:t>місцевого</a:t>
            </a:r>
            <a:r>
              <a:rPr lang="ru-RU" sz="1200" dirty="0"/>
              <a:t>, так і </a:t>
            </a:r>
            <a:r>
              <a:rPr lang="ru-RU" sz="1200" dirty="0" err="1"/>
              <a:t>світового</a:t>
            </a:r>
            <a:r>
              <a:rPr lang="ru-RU" sz="1200" dirty="0"/>
              <a:t> масштабу. Але </a:t>
            </a:r>
            <a:r>
              <a:rPr lang="ru-RU" sz="1200" dirty="0" err="1"/>
              <a:t>також</a:t>
            </a:r>
            <a:r>
              <a:rPr lang="ru-RU" sz="1200" dirty="0"/>
              <a:t> є і </a:t>
            </a:r>
            <a:r>
              <a:rPr lang="ru-RU" sz="1200" dirty="0" err="1"/>
              <a:t>ті</a:t>
            </a:r>
            <a:r>
              <a:rPr lang="ru-RU" sz="1200" dirty="0"/>
              <a:t>, </a:t>
            </a:r>
            <a:r>
              <a:rPr lang="ru-RU" sz="1200" dirty="0" err="1"/>
              <a:t>хто</a:t>
            </a:r>
            <a:r>
              <a:rPr lang="ru-RU" sz="1200" dirty="0"/>
              <a:t> </a:t>
            </a:r>
            <a:r>
              <a:rPr lang="ru-RU" sz="1200" dirty="0" err="1"/>
              <a:t>пише</a:t>
            </a:r>
            <a:r>
              <a:rPr lang="ru-RU" sz="1200" dirty="0"/>
              <a:t> </a:t>
            </a:r>
            <a:r>
              <a:rPr lang="ru-RU" sz="1200" dirty="0" err="1"/>
              <a:t>статті</a:t>
            </a:r>
            <a:r>
              <a:rPr lang="ru-RU" sz="1200" dirty="0"/>
              <a:t> не для людей, а </a:t>
            </a:r>
            <a:r>
              <a:rPr lang="ru-RU" sz="1200" dirty="0" err="1"/>
              <a:t>щоб</a:t>
            </a:r>
            <a:r>
              <a:rPr lang="ru-RU" sz="1200" dirty="0"/>
              <a:t> </a:t>
            </a:r>
            <a:r>
              <a:rPr lang="ru-RU" sz="1200" dirty="0" err="1"/>
              <a:t>отримати</a:t>
            </a:r>
            <a:r>
              <a:rPr lang="ru-RU" sz="1200" dirty="0"/>
              <a:t> </a:t>
            </a:r>
            <a:r>
              <a:rPr lang="ru-RU" sz="1200" dirty="0" err="1"/>
              <a:t>імениті</a:t>
            </a:r>
            <a:r>
              <a:rPr lang="ru-RU" sz="1200" dirty="0"/>
              <a:t> нагороди, як </a:t>
            </a:r>
            <a:r>
              <a:rPr lang="ru-RU" sz="1200" dirty="0" err="1"/>
              <a:t>наприклад</a:t>
            </a:r>
            <a:r>
              <a:rPr lang="ru-RU" sz="1200" dirty="0"/>
              <a:t>, </a:t>
            </a:r>
            <a:r>
              <a:rPr lang="ru-RU" sz="1200" dirty="0" err="1"/>
              <a:t>Пулітцерівську</a:t>
            </a:r>
            <a:r>
              <a:rPr lang="ru-RU" sz="1200" dirty="0"/>
              <a:t> </a:t>
            </a:r>
            <a:r>
              <a:rPr lang="ru-RU" sz="1200" dirty="0" err="1"/>
              <a:t>премію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премію</a:t>
            </a:r>
            <a:r>
              <a:rPr lang="ru-RU" sz="1200" dirty="0"/>
              <a:t> </a:t>
            </a:r>
            <a:r>
              <a:rPr lang="ru-RU" sz="1200" dirty="0" err="1"/>
              <a:t>Еммі</a:t>
            </a:r>
            <a:r>
              <a:rPr lang="ru-RU" sz="1200" dirty="0"/>
              <a:t>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6" y="2655961"/>
            <a:ext cx="1942805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90889" y="3983707"/>
            <a:ext cx="243949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Не </a:t>
            </a:r>
            <a:r>
              <a:rPr lang="ru-RU" sz="1200" dirty="0" err="1"/>
              <a:t>існує</a:t>
            </a:r>
            <a:r>
              <a:rPr lang="ru-RU" sz="1200" dirty="0"/>
              <a:t> такого </a:t>
            </a:r>
            <a:r>
              <a:rPr lang="ru-RU" sz="1200" dirty="0" err="1"/>
              <a:t>поняття</a:t>
            </a:r>
            <a:r>
              <a:rPr lang="ru-RU" sz="1200" dirty="0"/>
              <a:t> як </a:t>
            </a:r>
            <a:r>
              <a:rPr lang="ru-RU" sz="1200" dirty="0" err="1"/>
              <a:t>об'єктивність</a:t>
            </a:r>
            <a:r>
              <a:rPr lang="ru-RU" sz="1200" dirty="0"/>
              <a:t>. </a:t>
            </a:r>
            <a:r>
              <a:rPr lang="ru-RU" sz="1200" dirty="0" err="1"/>
              <a:t>Така</a:t>
            </a:r>
            <a:r>
              <a:rPr lang="ru-RU" sz="1200" dirty="0"/>
              <a:t> природа </a:t>
            </a:r>
            <a:r>
              <a:rPr lang="ru-RU" sz="1200" dirty="0" err="1"/>
              <a:t>людини</a:t>
            </a:r>
            <a:r>
              <a:rPr lang="ru-RU" sz="1200" dirty="0"/>
              <a:t>. </a:t>
            </a:r>
            <a:r>
              <a:rPr lang="ru-RU" sz="1200" dirty="0" err="1"/>
              <a:t>Намагаючись</a:t>
            </a:r>
            <a:r>
              <a:rPr lang="ru-RU" sz="1200" dirty="0"/>
              <a:t> </a:t>
            </a:r>
            <a:r>
              <a:rPr lang="ru-RU" sz="1200" dirty="0" err="1"/>
              <a:t>зробити</a:t>
            </a:r>
            <a:r>
              <a:rPr lang="ru-RU" sz="1200" dirty="0"/>
              <a:t> </a:t>
            </a:r>
            <a:r>
              <a:rPr lang="ru-RU" sz="1200" dirty="0" err="1"/>
              <a:t>свої</a:t>
            </a:r>
            <a:r>
              <a:rPr lang="ru-RU" sz="1200" dirty="0"/>
              <a:t> </a:t>
            </a:r>
            <a:r>
              <a:rPr lang="ru-RU" sz="1200" dirty="0" err="1"/>
              <a:t>статті</a:t>
            </a:r>
            <a:r>
              <a:rPr lang="ru-RU" sz="1200" dirty="0"/>
              <a:t> </a:t>
            </a:r>
            <a:r>
              <a:rPr lang="ru-RU" sz="1200" dirty="0" err="1"/>
              <a:t>якомога</a:t>
            </a:r>
            <a:r>
              <a:rPr lang="ru-RU" sz="1200" dirty="0"/>
              <a:t> </a:t>
            </a:r>
            <a:r>
              <a:rPr lang="ru-RU" sz="1200" dirty="0" err="1"/>
              <a:t>об'єктивнішими</a:t>
            </a:r>
            <a:r>
              <a:rPr lang="ru-RU" sz="1200" dirty="0"/>
              <a:t>, </a:t>
            </a:r>
            <a:r>
              <a:rPr lang="ru-RU" sz="1200" dirty="0" err="1"/>
              <a:t>багато</a:t>
            </a:r>
            <a:r>
              <a:rPr lang="ru-RU" sz="1200" dirty="0"/>
              <a:t> </a:t>
            </a:r>
            <a:r>
              <a:rPr lang="ru-RU" sz="1200" dirty="0" err="1"/>
              <a:t>журналістів</a:t>
            </a:r>
            <a:r>
              <a:rPr lang="ru-RU" sz="1200" dirty="0"/>
              <a:t> </a:t>
            </a:r>
            <a:r>
              <a:rPr lang="ru-RU" sz="1200" dirty="0" err="1"/>
              <a:t>висвітлюють</a:t>
            </a:r>
            <a:r>
              <a:rPr lang="ru-RU" sz="1200" dirty="0"/>
              <a:t> теми і </a:t>
            </a:r>
            <a:r>
              <a:rPr lang="ru-RU" sz="1200" dirty="0" err="1"/>
              <a:t>проблеми</a:t>
            </a:r>
            <a:r>
              <a:rPr lang="ru-RU" sz="1200" dirty="0"/>
              <a:t>, у </a:t>
            </a:r>
            <a:r>
              <a:rPr lang="ru-RU" sz="1200" dirty="0" err="1"/>
              <a:t>яких</a:t>
            </a:r>
            <a:r>
              <a:rPr lang="ru-RU" sz="1200" dirty="0"/>
              <a:t> добре </a:t>
            </a:r>
            <a:r>
              <a:rPr lang="ru-RU" sz="1200" dirty="0" err="1" smtClean="0"/>
              <a:t>розбираються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5170884"/>
            <a:ext cx="3672409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/>
              <a:t>Коли </a:t>
            </a:r>
            <a:r>
              <a:rPr lang="ru-RU" sz="1200" dirty="0" err="1"/>
              <a:t>журналісти</a:t>
            </a:r>
            <a:r>
              <a:rPr lang="ru-RU" sz="1200" dirty="0"/>
              <a:t> </a:t>
            </a:r>
            <a:r>
              <a:rPr lang="ru-RU" sz="1200" dirty="0" err="1"/>
              <a:t>оплакують</a:t>
            </a:r>
            <a:r>
              <a:rPr lang="ru-RU" sz="1200" dirty="0"/>
              <a:t> «смерть» </a:t>
            </a:r>
            <a:r>
              <a:rPr lang="ru-RU" sz="1200" dirty="0" err="1"/>
              <a:t>журналістики</a:t>
            </a:r>
            <a:r>
              <a:rPr lang="ru-RU" sz="1200" dirty="0"/>
              <a:t> як </a:t>
            </a:r>
            <a:r>
              <a:rPr lang="ru-RU" sz="1200" dirty="0" err="1"/>
              <a:t>такої</a:t>
            </a:r>
            <a:r>
              <a:rPr lang="ru-RU" sz="1200" dirty="0"/>
              <a:t>, вони </a:t>
            </a:r>
            <a:r>
              <a:rPr lang="ru-RU" sz="1200" dirty="0" err="1"/>
              <a:t>мають</a:t>
            </a:r>
            <a:r>
              <a:rPr lang="ru-RU" sz="1200" dirty="0"/>
              <a:t> на </a:t>
            </a:r>
            <a:r>
              <a:rPr lang="ru-RU" sz="1200" dirty="0" err="1"/>
              <a:t>увазі</a:t>
            </a:r>
            <a:r>
              <a:rPr lang="ru-RU" sz="1200" dirty="0"/>
              <a:t>, перш за все, </a:t>
            </a:r>
            <a:r>
              <a:rPr lang="ru-RU" sz="1200" dirty="0" err="1"/>
              <a:t>великі</a:t>
            </a:r>
            <a:r>
              <a:rPr lang="ru-RU" sz="1200" dirty="0"/>
              <a:t> </a:t>
            </a:r>
            <a:r>
              <a:rPr lang="ru-RU" sz="1200" dirty="0" err="1"/>
              <a:t>статті-розслідування</a:t>
            </a:r>
            <a:r>
              <a:rPr lang="ru-RU" sz="1200" dirty="0"/>
              <a:t>, </a:t>
            </a:r>
            <a:r>
              <a:rPr lang="ru-RU" sz="1200" dirty="0" err="1"/>
              <a:t>присвячені</a:t>
            </a:r>
            <a:r>
              <a:rPr lang="ru-RU" sz="1200" dirty="0"/>
              <a:t> </a:t>
            </a:r>
            <a:r>
              <a:rPr lang="ru-RU" sz="1200" dirty="0" err="1"/>
              <a:t>політиці</a:t>
            </a:r>
            <a:r>
              <a:rPr lang="ru-RU" sz="1200" dirty="0"/>
              <a:t> і </a:t>
            </a:r>
            <a:r>
              <a:rPr lang="ru-RU" sz="1200" dirty="0" err="1"/>
              <a:t>раніше</a:t>
            </a:r>
            <a:r>
              <a:rPr lang="ru-RU" sz="1200" dirty="0"/>
              <a:t> </a:t>
            </a:r>
            <a:r>
              <a:rPr lang="ru-RU" sz="1200" dirty="0" err="1"/>
              <a:t>неосвітленим</a:t>
            </a:r>
            <a:r>
              <a:rPr lang="ru-RU" sz="1200" dirty="0"/>
              <a:t> </a:t>
            </a:r>
            <a:r>
              <a:rPr lang="ru-RU" sz="1200" dirty="0" err="1"/>
              <a:t>питань</a:t>
            </a:r>
            <a:r>
              <a:rPr lang="ru-RU" sz="1200" dirty="0"/>
              <a:t>. </a:t>
            </a:r>
            <a:r>
              <a:rPr lang="ru-RU" sz="1200" dirty="0" err="1"/>
              <a:t>Реальність</a:t>
            </a:r>
            <a:r>
              <a:rPr lang="ru-RU" sz="1200" dirty="0"/>
              <a:t> в тому,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найбільш</a:t>
            </a:r>
            <a:r>
              <a:rPr lang="ru-RU" sz="1200" dirty="0"/>
              <a:t> </a:t>
            </a:r>
            <a:r>
              <a:rPr lang="ru-RU" sz="1200" dirty="0" err="1"/>
              <a:t>популярними</a:t>
            </a:r>
            <a:r>
              <a:rPr lang="ru-RU" sz="1200" dirty="0"/>
              <a:t> </a:t>
            </a:r>
            <a:r>
              <a:rPr lang="ru-RU" sz="1200" dirty="0" err="1"/>
              <a:t>статтями</a:t>
            </a:r>
            <a:r>
              <a:rPr lang="ru-RU" sz="1200" dirty="0"/>
              <a:t> на </a:t>
            </a:r>
            <a:r>
              <a:rPr lang="ru-RU" sz="1200" dirty="0" err="1"/>
              <a:t>новинних</a:t>
            </a:r>
            <a:r>
              <a:rPr lang="ru-RU" sz="1200" dirty="0"/>
              <a:t> сайтах є не </a:t>
            </a:r>
            <a:r>
              <a:rPr lang="ru-RU" sz="1200" dirty="0" err="1"/>
              <a:t>політичні</a:t>
            </a:r>
            <a:r>
              <a:rPr lang="ru-RU" sz="1200" dirty="0"/>
              <a:t>, а </a:t>
            </a:r>
            <a:r>
              <a:rPr lang="ru-RU" sz="1200" dirty="0" err="1"/>
              <a:t>розважальні</a:t>
            </a:r>
            <a:r>
              <a:rPr lang="ru-RU" sz="1200" dirty="0"/>
              <a:t> та </a:t>
            </a:r>
            <a:r>
              <a:rPr lang="ru-RU" sz="1200" dirty="0" err="1"/>
              <a:t>новини</a:t>
            </a:r>
            <a:r>
              <a:rPr lang="ru-RU" sz="1200" dirty="0"/>
              <a:t> про знаменитостей.</a:t>
            </a: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77" y="4003049"/>
            <a:ext cx="1163371" cy="155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47" y="5170884"/>
            <a:ext cx="1015678" cy="138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0" y="5553367"/>
            <a:ext cx="1674223" cy="12556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84368" y="61096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Зміст</a:t>
            </a:r>
            <a:endParaRPr lang="ru-RU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73646"/>
            <a:ext cx="49685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5174" y="196702"/>
            <a:ext cx="1880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Переваги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3848" y="3645023"/>
            <a:ext cx="5472608" cy="24968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14918" y="4251772"/>
            <a:ext cx="3938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можливість</a:t>
            </a:r>
            <a:r>
              <a:rPr lang="ru-RU" sz="1400" dirty="0"/>
              <a:t> </a:t>
            </a:r>
            <a:r>
              <a:rPr lang="ru-RU" sz="1400" dirty="0" err="1"/>
              <a:t>самореалізуватися</a:t>
            </a:r>
            <a:r>
              <a:rPr lang="ru-RU" sz="1400" dirty="0"/>
              <a:t>;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360354" y="391244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err="1"/>
              <a:t>мати</a:t>
            </a:r>
            <a:r>
              <a:rPr lang="ru-RU" sz="1400" dirty="0"/>
              <a:t> </a:t>
            </a:r>
            <a:r>
              <a:rPr lang="ru-RU" sz="1400" dirty="0" err="1"/>
              <a:t>творчу</a:t>
            </a:r>
            <a:r>
              <a:rPr lang="ru-RU" sz="1400" dirty="0"/>
              <a:t> характером роботу;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490241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dirty="0" err="1"/>
              <a:t>доносити</a:t>
            </a:r>
            <a:r>
              <a:rPr lang="ru-RU" sz="1400" dirty="0"/>
              <a:t> до людей правду, </a:t>
            </a:r>
            <a:r>
              <a:rPr lang="ru-RU" sz="1400" dirty="0" err="1"/>
              <a:t>примножувати</a:t>
            </a:r>
            <a:r>
              <a:rPr lang="ru-RU" sz="1400" dirty="0"/>
              <a:t> в </a:t>
            </a:r>
            <a:r>
              <a:rPr lang="ru-RU" sz="1400" dirty="0" err="1"/>
              <a:t>світі</a:t>
            </a:r>
            <a:r>
              <a:rPr lang="ru-RU" sz="1400" dirty="0"/>
              <a:t> добро, </a:t>
            </a:r>
            <a:r>
              <a:rPr lang="ru-RU" sz="1400" dirty="0" err="1"/>
              <a:t>боротися</a:t>
            </a:r>
            <a:r>
              <a:rPr lang="ru-RU" sz="1400" dirty="0"/>
              <a:t> за </a:t>
            </a:r>
            <a:r>
              <a:rPr lang="ru-RU" sz="1400" dirty="0" err="1"/>
              <a:t>справедливість</a:t>
            </a:r>
            <a:r>
              <a:rPr lang="ru-RU" sz="1400" dirty="0"/>
              <a:t>;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616345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спілкуватися</a:t>
            </a:r>
            <a:r>
              <a:rPr lang="ru-RU" sz="1400" dirty="0"/>
              <a:t> з </a:t>
            </a:r>
            <a:r>
              <a:rPr lang="ru-RU" sz="1400" dirty="0" err="1"/>
              <a:t>видатними</a:t>
            </a:r>
            <a:r>
              <a:rPr lang="ru-RU" sz="1400" dirty="0"/>
              <a:t> людьми, </a:t>
            </a:r>
            <a:r>
              <a:rPr lang="ru-RU" sz="1400" dirty="0" err="1"/>
              <a:t>прожити</a:t>
            </a:r>
            <a:r>
              <a:rPr lang="ru-RU" sz="1400" dirty="0"/>
              <a:t> </a:t>
            </a:r>
            <a:r>
              <a:rPr lang="ru-RU" sz="1400" dirty="0" err="1"/>
              <a:t>цікаве</a:t>
            </a:r>
            <a:r>
              <a:rPr lang="ru-RU" sz="1400" dirty="0"/>
              <a:t> </a:t>
            </a:r>
            <a:r>
              <a:rPr lang="ru-RU" sz="1400" dirty="0" err="1"/>
              <a:t>життя</a:t>
            </a:r>
            <a:r>
              <a:rPr lang="ru-RU" sz="1400" dirty="0"/>
              <a:t>;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402907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стати </a:t>
            </a:r>
            <a:r>
              <a:rPr lang="ru-RU" sz="1400" dirty="0" err="1"/>
              <a:t>знаменитим</a:t>
            </a:r>
            <a:r>
              <a:rPr lang="ru-RU" sz="1400" dirty="0"/>
              <a:t>, </a:t>
            </a:r>
            <a:r>
              <a:rPr lang="ru-RU" sz="1400" dirty="0" err="1"/>
              <a:t>мати</a:t>
            </a:r>
            <a:r>
              <a:rPr lang="ru-RU" sz="1400" dirty="0"/>
              <a:t> </a:t>
            </a:r>
            <a:r>
              <a:rPr lang="ru-RU" sz="1400" dirty="0" err="1"/>
              <a:t>гарні</a:t>
            </a:r>
            <a:r>
              <a:rPr lang="ru-RU" sz="1400" dirty="0"/>
              <a:t> </a:t>
            </a:r>
            <a:r>
              <a:rPr lang="ru-RU" sz="1400" dirty="0" err="1"/>
              <a:t>заробітки</a:t>
            </a:r>
            <a:r>
              <a:rPr lang="ru-RU" sz="1400" dirty="0"/>
              <a:t>, </a:t>
            </a:r>
            <a:r>
              <a:rPr lang="ru-RU" sz="1400" dirty="0" err="1"/>
              <a:t>посідати</a:t>
            </a:r>
            <a:r>
              <a:rPr lang="ru-RU" sz="1400" dirty="0"/>
              <a:t> </a:t>
            </a:r>
            <a:r>
              <a:rPr lang="ru-RU" sz="1400" dirty="0" err="1"/>
              <a:t>престижне</a:t>
            </a:r>
            <a:r>
              <a:rPr lang="ru-RU" sz="1400" dirty="0"/>
              <a:t> </a:t>
            </a:r>
            <a:r>
              <a:rPr lang="ru-RU" sz="1400" dirty="0" err="1"/>
              <a:t>місце</a:t>
            </a:r>
            <a:r>
              <a:rPr lang="ru-RU" sz="1400" dirty="0"/>
              <a:t> в </a:t>
            </a:r>
            <a:r>
              <a:rPr lang="ru-RU" sz="1400" dirty="0" err="1"/>
              <a:t>структурі</a:t>
            </a:r>
            <a:r>
              <a:rPr lang="ru-RU" sz="1400" dirty="0"/>
              <a:t> </a:t>
            </a:r>
            <a:r>
              <a:rPr lang="ru-RU" sz="1400" dirty="0" err="1"/>
              <a:t>суспільства</a:t>
            </a:r>
            <a:r>
              <a:rPr lang="ru-RU" sz="1400" dirty="0"/>
              <a:t>.</a:t>
            </a: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9" y="1027994"/>
            <a:ext cx="4175663" cy="2401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66331"/>
            <a:ext cx="2603451" cy="2603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97" y="908720"/>
            <a:ext cx="384094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72767" flipH="1" flipV="1">
            <a:off x="7529757" y="5541399"/>
            <a:ext cx="1570555" cy="12903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18990" y="6140075"/>
            <a:ext cx="792088" cy="38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Зміст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273646"/>
            <a:ext cx="496855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3228" y="196702"/>
            <a:ext cx="1824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Недоліки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21460" y="3645023"/>
            <a:ext cx="5472608" cy="249682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004048" y="380652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 smtClean="0"/>
              <a:t>Стресовість</a:t>
            </a:r>
            <a:r>
              <a:rPr lang="ru-RU" sz="1400" dirty="0" smtClean="0"/>
              <a:t>;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4103784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потреба </a:t>
            </a:r>
            <a:r>
              <a:rPr lang="ru-RU" sz="1400" dirty="0" smtClean="0"/>
              <a:t>таланту;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9932" y="4403519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необхідність</a:t>
            </a:r>
            <a:r>
              <a:rPr lang="ru-RU" sz="1400" dirty="0"/>
              <a:t> </a:t>
            </a:r>
            <a:r>
              <a:rPr lang="ru-RU" sz="1400" dirty="0" err="1"/>
              <a:t>безкінечного</a:t>
            </a:r>
            <a:r>
              <a:rPr lang="ru-RU" sz="1400" dirty="0"/>
              <a:t> </a:t>
            </a:r>
            <a:r>
              <a:rPr lang="ru-RU" sz="1400" dirty="0" err="1"/>
              <a:t>самовдосконалення</a:t>
            </a:r>
            <a:r>
              <a:rPr lang="ru-RU" sz="1400" dirty="0"/>
              <a:t>,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8568" y="4739547"/>
            <a:ext cx="470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моральна </a:t>
            </a:r>
            <a:r>
              <a:rPr lang="ru-RU" sz="1400" dirty="0" err="1"/>
              <a:t>відповідальність</a:t>
            </a:r>
            <a:r>
              <a:rPr lang="ru-RU" sz="1400" dirty="0"/>
              <a:t> за </a:t>
            </a:r>
            <a:r>
              <a:rPr lang="ru-RU" sz="1400" dirty="0" err="1"/>
              <a:t>кожен</a:t>
            </a:r>
            <a:r>
              <a:rPr lang="ru-RU" sz="1400" dirty="0"/>
              <a:t> </a:t>
            </a:r>
            <a:r>
              <a:rPr lang="ru-RU" sz="1400" dirty="0" err="1"/>
              <a:t>журналістський</a:t>
            </a:r>
            <a:r>
              <a:rPr lang="ru-RU" sz="1400" dirty="0"/>
              <a:t> </a:t>
            </a:r>
            <a:r>
              <a:rPr lang="ru-RU" sz="1400" dirty="0" err="1"/>
              <a:t>твір</a:t>
            </a:r>
            <a:r>
              <a:rPr lang="ru-RU" sz="1400" dirty="0"/>
              <a:t>,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193958" y="5286784"/>
            <a:ext cx="349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/>
              <a:t>мистецтво</a:t>
            </a:r>
            <a:r>
              <a:rPr lang="ru-RU" sz="1400" dirty="0"/>
              <a:t> </a:t>
            </a:r>
            <a:r>
              <a:rPr lang="ru-RU" sz="1400" dirty="0" err="1"/>
              <a:t>постійного</a:t>
            </a:r>
            <a:r>
              <a:rPr lang="ru-RU" sz="1400" dirty="0"/>
              <a:t> </a:t>
            </a:r>
            <a:r>
              <a:rPr lang="ru-RU" sz="1400" dirty="0" err="1"/>
              <a:t>спілкування</a:t>
            </a:r>
            <a:endParaRPr lang="ru-RU" sz="1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6" y="4090100"/>
            <a:ext cx="3047742" cy="221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44" y="811801"/>
            <a:ext cx="3965624" cy="24246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42" y="836712"/>
            <a:ext cx="424815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346" y="5594561"/>
            <a:ext cx="1569107" cy="11768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73988" y="6117572"/>
            <a:ext cx="720080" cy="38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Зміст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332656"/>
            <a:ext cx="363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Використані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8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джерела</a:t>
            </a:r>
            <a:endParaRPr lang="ru-RU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1.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://uk.wikipedia.org/wiki/</a:t>
            </a:r>
            <a:r>
              <a:rPr lang="uk-UA" dirty="0" smtClean="0">
                <a:hlinkClick r:id="rId2"/>
              </a:rPr>
              <a:t>Журналіст</a:t>
            </a:r>
            <a:br>
              <a:rPr lang="uk-UA" dirty="0"/>
            </a:br>
            <a:r>
              <a:rPr lang="uk-UA" dirty="0"/>
              <a:t>2.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thebester.ru/blog/poznavatelno/5029.html</a:t>
            </a:r>
            <a:br>
              <a:rPr lang="uk-UA" dirty="0" smtClean="0"/>
            </a:br>
            <a:r>
              <a:rPr lang="uk-UA" dirty="0" smtClean="0"/>
              <a:t>3.</a:t>
            </a:r>
            <a:r>
              <a:rPr lang="en-GB" dirty="0"/>
              <a:t> http://osvita.ua/vnz/reports/journalism/25738</a:t>
            </a:r>
            <a:r>
              <a:rPr lang="en-GB" dirty="0" smtClean="0"/>
              <a:t>/</a:t>
            </a:r>
            <a:br>
              <a:rPr lang="uk-UA" dirty="0"/>
            </a:br>
            <a:r>
              <a:rPr lang="uk-UA" dirty="0" smtClean="0"/>
              <a:t>4.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virtuni.education.zp.ua/info_cpu/contact</a:t>
            </a:r>
            <a:br>
              <a:rPr lang="uk-UA" dirty="0" smtClean="0"/>
            </a:br>
            <a:r>
              <a:rPr lang="uk-UA" dirty="0" smtClean="0"/>
              <a:t>5.</a:t>
            </a:r>
            <a:r>
              <a:rPr lang="en-GB" dirty="0"/>
              <a:t> </a:t>
            </a: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www.znu.edu.ua/rus/university/departments/journalistics</a:t>
            </a:r>
            <a:br>
              <a:rPr lang="uk-UA" dirty="0" smtClean="0"/>
            </a:br>
            <a:br>
              <a:rPr lang="uk-UA" dirty="0" smtClean="0"/>
            </a:br>
            <a:br>
              <a:rPr lang="uk-UA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0499"/>
            <a:ext cx="1944216" cy="3542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64533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Зміст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4043</Words>
  <Application>WPS Presentation</Application>
  <PresentationFormat>Экран (4:3)</PresentationFormat>
  <Paragraphs>112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Comic Sans MS</vt:lpstr>
      <vt:lpstr>Arial Unicode MS</vt:lpstr>
      <vt:lpstr>Arial Narrow</vt:lpstr>
      <vt:lpstr>Calibri</vt:lpstr>
      <vt:lpstr>Microsoft YaHei</vt:lpstr>
      <vt:lpstr>Arial Unicode MS</vt:lpstr>
      <vt:lpstr>Тема Office</vt:lpstr>
      <vt:lpstr>PowerPoint 演示文稿</vt:lpstr>
      <vt:lpstr>Зміст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Марта Шкварок</cp:lastModifiedBy>
  <cp:revision>40</cp:revision>
  <dcterms:created xsi:type="dcterms:W3CDTF">2023-05-11T22:21:01Z</dcterms:created>
  <dcterms:modified xsi:type="dcterms:W3CDTF">2023-05-11T22:22:38Z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0F4165E679144737B4BBCF346FE5DB88</vt:lpwstr>
  </property>
  <property fmtid="{D5CDD505-2E9C-101B-9397-08002B2CF9AE}" pid="3" name="KSOProductBuildVer">
    <vt:lpwstr>1033-11.2.0.11537</vt:lpwstr>
  </property>
</Properties>
</file>