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1" r:id="rId4"/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D1C6DDA-63A2-49FB-9F50-85D122316DEC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306F734-9F80-4E78-BFF0-07BA8E9ECE5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3566" y="500042"/>
            <a:ext cx="668894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Ілюстрації </a:t>
            </a:r>
          </a:p>
          <a:p>
            <a:pPr algn="ctr"/>
            <a:r>
              <a:rPr lang="uk-UA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музичних образів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Picture 3" descr="C:\Users\админ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 t="27924"/>
          <a:stretch>
            <a:fillRect/>
          </a:stretch>
        </p:blipFill>
        <p:spPr bwMode="auto">
          <a:xfrm>
            <a:off x="2857488" y="2428868"/>
            <a:ext cx="4071966" cy="40566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285728"/>
            <a:ext cx="80010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i="1" dirty="0" err="1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Музичний</a:t>
            </a:r>
            <a:r>
              <a:rPr lang="ru-RU" b="1" i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образ в </a:t>
            </a:r>
            <a:r>
              <a:rPr lang="ru-RU" b="1" i="1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музиці</a:t>
            </a:r>
            <a:r>
              <a:rPr lang="ru-RU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музично-виразних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суспільно-історичних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стилю композитора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образів</a:t>
            </a:r>
            <a:r>
              <a:rPr lang="ru-RU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музиці</a:t>
            </a:r>
            <a:r>
              <a:rPr lang="ru-RU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 typeface="Wingdings" pitchFamily="2" charset="2"/>
              <a:buChar char="v"/>
            </a:pPr>
            <a:r>
              <a:rPr lang="ru-RU" i="1" u="sng" smtClean="0">
                <a:latin typeface="Times New Roman" pitchFamily="18" charset="0"/>
                <a:cs typeface="Times New Roman" pitchFamily="18" charset="0"/>
              </a:rPr>
              <a:t>Ліричний</a:t>
            </a: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особисті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переживання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автора,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розкриває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духовний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Композитор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відчуття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тут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відсутні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i="1" u="sng" dirty="0" err="1">
                <a:latin typeface="Times New Roman" pitchFamily="18" charset="0"/>
                <a:cs typeface="Times New Roman" pitchFamily="18" charset="0"/>
              </a:rPr>
              <a:t>Епічний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Оповідає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описує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житті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народу,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розповідає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історію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подвиги.</a:t>
            </a:r>
          </a:p>
          <a:p>
            <a:pPr algn="just">
              <a:buFont typeface="Wingdings" pitchFamily="2" charset="2"/>
              <a:buChar char="v"/>
            </a:pPr>
            <a:r>
              <a:rPr lang="ru-RU" i="1" u="sng" dirty="0" err="1">
                <a:latin typeface="Times New Roman" pitchFamily="18" charset="0"/>
                <a:cs typeface="Times New Roman" pitchFamily="18" charset="0"/>
              </a:rPr>
              <a:t>Драматичний</a:t>
            </a: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Зображує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приватне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конфлікти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зіткнення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суспільством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i="1" u="sng" dirty="0" err="1">
                <a:latin typeface="Times New Roman" pitchFamily="18" charset="0"/>
                <a:cs typeface="Times New Roman" pitchFamily="18" charset="0"/>
              </a:rPr>
              <a:t>Казковий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вигадані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фантазії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уяви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i="1" u="sng" dirty="0" err="1">
                <a:latin typeface="Times New Roman" pitchFamily="18" charset="0"/>
                <a:cs typeface="Times New Roman" pitchFamily="18" charset="0"/>
              </a:rPr>
              <a:t>Комічний</a:t>
            </a: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Викриває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смішні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раптовість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3554" name="Picture 2" descr="Что такое музыкальный образ? Классификация и особенности построения"/>
          <p:cNvPicPr>
            <a:picLocks noChangeAspect="1" noChangeArrowheads="1"/>
          </p:cNvPicPr>
          <p:nvPr/>
        </p:nvPicPr>
        <p:blipFill>
          <a:blip r:embed="rId2" cstate="print"/>
          <a:srcRect t="16250" b="26250"/>
          <a:stretch>
            <a:fillRect/>
          </a:stretch>
        </p:blipFill>
        <p:spPr bwMode="auto">
          <a:xfrm>
            <a:off x="1571604" y="3571852"/>
            <a:ext cx="5705475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85728"/>
            <a:ext cx="5971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Комічні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музичних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творах</a:t>
            </a:r>
            <a:r>
              <a:rPr lang="ru-RU" sz="24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AutoShape 2" descr="Опера Моцарта «Свадьба Фигаро» (Le Nozze di Figaro) | Belcanto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2" descr="C:\Users\админ\Desktop\opera-svadba-figaro-soderzhanie-video-interesnie-fakti-istoriya-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428735"/>
            <a:ext cx="7286676" cy="47006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\Desktop\572ee315b685299ab18f4965f11d2713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857232"/>
            <a:ext cx="4305300" cy="5715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000100" y="214290"/>
            <a:ext cx="3962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Ліричний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музичний</a:t>
            </a:r>
            <a:r>
              <a:rPr lang="ru-RU" sz="24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образ.</a:t>
            </a:r>
            <a:endParaRPr lang="ru-RU" sz="24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85728"/>
            <a:ext cx="44722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Драматичний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музичний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образ.</a:t>
            </a:r>
            <a:endParaRPr lang="ru-RU" sz="24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админ\Desktop\93fb6f9dee68c5c3b66b513a1ad3c3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928670"/>
            <a:ext cx="7572428" cy="5679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357166"/>
            <a:ext cx="38392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Епічні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портрети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музиці</a:t>
            </a:r>
            <a:r>
              <a:rPr lang="ru-RU" sz="24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админ\Desktop\523dddff97b6f6d3b06f4a8e6ac6c46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071545"/>
            <a:ext cx="7786742" cy="5191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357166"/>
            <a:ext cx="4347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Казкове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музичне</a:t>
            </a:r>
            <a:r>
              <a:rPr lang="ru-RU" sz="2400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зображення</a:t>
            </a:r>
            <a:r>
              <a:rPr lang="ru-RU" sz="24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админ\Desktop\1bcb3d0b334de4f05072b7dc15cdbb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928669"/>
            <a:ext cx="7643866" cy="50831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</TotalTime>
  <Words>59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</cp:revision>
  <dcterms:created xsi:type="dcterms:W3CDTF">2023-03-05T20:46:14Z</dcterms:created>
  <dcterms:modified xsi:type="dcterms:W3CDTF">2023-03-05T21:13:42Z</dcterms:modified>
</cp:coreProperties>
</file>