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FDF817-3B4E-427C-B253-B6DA04AEA81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DB8F9C-A890-4366-A4C6-654FE54C4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189436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Ілюстрації до музичних </a:t>
            </a:r>
            <a:b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творів </a:t>
            </a:r>
            <a:b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C:\Users\админ\Desktop\1646032070_1-kartinkin-net-p-muzikalnie-noti-kartinki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72009"/>
            <a:ext cx="4594263" cy="2285991"/>
          </a:xfrm>
          <a:prstGeom prst="rect">
            <a:avLst/>
          </a:prstGeom>
          <a:noFill/>
        </p:spPr>
      </p:pic>
      <p:pic>
        <p:nvPicPr>
          <p:cNvPr id="6" name="Picture 2" descr="C:\Users\админ\Desktop\depositphotos_37873709-stock-illustration-children-jump-for-joy-bann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0"/>
              </a:clrFrom>
              <a:clrTo>
                <a:srgbClr val="FFFD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06"/>
            <a:ext cx="9144000" cy="2675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дмин\Desktop\1638297464_12-flomaster-club-p-detskie-tantsi-risunok-krasivie-detskie-r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5555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“Веселий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танок”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муз.Т.Шутенко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“Будемо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танцювати”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сл. Н.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Грановської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Зайчик і глечик молока - українська народна 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4714908" cy="54194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“Танок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зайчика”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муз.В.Барвинського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\Desktop\1643227608_2-abrakadabra-fun-p-polyanka-s-gribami-risuno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723210" cy="43443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“Лісові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грибочки”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сл.Н.Рубальської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ивчення вірша К. Перелісної &quot;Вітер! Вітер! Вітерець!&quot; за мнемотаблицею |  Інші методичні матеріали. Дошкільна освіт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214554"/>
            <a:ext cx="7417705" cy="37481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00042"/>
            <a:ext cx="571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“Вітерець”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муз.В.Мацюка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сл.К.Перелісної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Казка по дощ - 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 descr="C:\Users\админ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014084" cy="5028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“Хмаринка”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муз.В.Марченко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Людкевича);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“Осінній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дощик”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муз.Л.Давидової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сл.К.Перелісної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идет снег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122575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929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“Падає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сніг”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муз.В.Клина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сл.М.Познанської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“Зимонька-зима”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муз.О.Герасименко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сл.М.Чумарної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“Зима”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(муз. Л.Дичко,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сл.В.Лагоди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«Перший сніг», муз. Г.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Гембери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сл. В. Чорної;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«Сипле сніг», муз. І. Білика, сл. М. Підгірянки;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«Прийшла зима біловолоса», муз. Л. Давидова, сл. А. Бабенко;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«Білесенькі сніжиночки», муз. В. Верховинця, сл. М. Вороного;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uk-UA" sz="1400" dirty="0" err="1" smtClean="0"/>
              <a:t>“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Запросини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Діда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Мороза”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муз.В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Верменича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М.Сингаївського)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DedMor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3" b="4713"/>
          <a:stretch>
            <a:fillRect/>
          </a:stretch>
        </p:blipFill>
        <p:spPr bwMode="auto">
          <a:xfrm>
            <a:off x="2518304" y="1214422"/>
            <a:ext cx="4053960" cy="5379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«Новорічна привітальна» муз. і сл. О. та В. Качан;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«Новорічний хоровод», муз. А.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	сл. Т. Волгіної;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«Святкують Новий рік звірята», муз. і сл. О. та В. Качан;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virshi-pro-novij-rik-dlja-ditej-3-4-rokiv-korotki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9400" y="244554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«Коляда», муз. О. Зозулі, сл. К.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«Ой, щедрівко», муз. І. Островерхого, сл. В.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Кленца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«Добрий вечір, щедрий вечір», укр. нар. щедрівка;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«Коляд,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коляд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колядниця», укр. нар. колядка;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73090e058730e7b79e4f69132d886a24-quality_70Xresize_crop_1Xallow_enlarge_0Xw_698Xh_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375335" cy="491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«Зимо,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відступись!», муз. О. Швеця, сл. Л. Компанієць; 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«Сніг розтанув під вікон­цем», муз. Л. Давидової, сл. М. Лисичої;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 вже весна», укр. нар. пісня; 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«Встала весна», муз. І. Островерхого, сл. Т. Шевченка; 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Дзюрчать-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дзвенять струмочки», муз. Л. Давидової, сл. Л. Компанієць; 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«Дочекались ми весни», муз і сл. Л. Давидової;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098" name="Picture 2" descr="C:\Users\админ\Desktop\1660713753_3-flomaster-club-p-kartinki-vesennii-peizazh-dlya-detei-krasi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0985" y="1554163"/>
            <a:ext cx="521443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“Сонечко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зійшло”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сл. К. Мамалиги); 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“Сонечко”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муз.Т.Потапенко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,сл. Н.Найдьонової);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солнышко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57305"/>
            <a:ext cx="7572428" cy="560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“Осінь”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сл. Ю. Михайленко);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“Осінь”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муз.М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сл.В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Верховеня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“Співуча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осінь”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муз.Н.Шевченко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сл.В.Паронової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“Осінь”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муз.І.Кишка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сл.Т.Волгіної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«Листопад», муз. М.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Л Руденко;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«Листя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муз. Л. Давидової, сл. А.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Камінчук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Осінь – найбільш філософська пора року… | Інтелект н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13164" cy="478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“Ведмедик”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Тілічеєвої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сл.Н.Френкеля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Загадки про ведмедя - Сайт kazochka70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37016"/>
            <a:ext cx="5929354" cy="445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“Ой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хто Миколая любить?”(укр. Нар. Колядка);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 ти, Святий Миколаю?», муз. Л.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Засадко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Г.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Васіної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«Святий Миколай», муз. В. Марченка, сл. С. Руденка;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ривітання до Дня Св. Миколая - Заклад загальної середьої освіти І-ІІІ  ступенів №4 м. Гайсин Гайсинської міської ради"/>
          <p:cNvPicPr>
            <a:picLocks noChangeAspect="1" noChangeArrowheads="1"/>
          </p:cNvPicPr>
          <p:nvPr/>
        </p:nvPicPr>
        <p:blipFill>
          <a:blip r:embed="rId2" cstate="print"/>
          <a:srcRect t="17656"/>
          <a:stretch>
            <a:fillRect/>
          </a:stretch>
        </p:blipFill>
        <p:spPr bwMode="auto">
          <a:xfrm>
            <a:off x="1071538" y="1285860"/>
            <a:ext cx="6334125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“Ялинка”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муз.Т.Потапенко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Н. Найдьонової);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“Бігти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ялиночки”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муз.В.Сметани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“Полька”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“Ялинка”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муз.О.Швеця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сл.М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Лисича);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“Наша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ялинка», муз. В.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Таловирі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Г. Бойка;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Картинки &quot;Новорічна ялинка&quot; на робочий стіл для дітей і доросл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C:\Users\%D0%B0%D0%B4%D0%BC%D0%B8%D0%BD\Desktop\kartinki_novogodnyaya_elka_na_rabochij_stol_dlya_detej_i_vzroslih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C:\Users\%D0%B0%D0%B4%D0%BC%D0%B8%D0%BD\Desktop\kartinki_novogodnyaya_elka_na_rabochij_stol_dlya_detej_i_vzroslih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&quot;Новорічна ялинка&quot; на робочий стіл для дітей і доросл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Загадки про новорічну ялинку, Новий рік, Діда Мороза, зимові розваги дітей  - МегаЗн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4429156" cy="531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“Мам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вітають 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малюки”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муз.Т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Потапенко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сл.Т.Опальчук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«Пісня про матусю», муз. і сл. Ю. Михайленко; </a:t>
            </a:r>
            <a:b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«Пісня про матусю», муз. А. </a:t>
            </a:r>
            <a:r>
              <a:rPr lang="uk-UA" sz="13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Олейнікової</a:t>
            </a: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Л. </a:t>
            </a:r>
            <a:r>
              <a:rPr lang="uk-UA" sz="13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Ратич</a:t>
            </a: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«Матуся», муз. Н. </a:t>
            </a:r>
            <a:r>
              <a:rPr lang="uk-UA" sz="13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Рубальської</a:t>
            </a: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С. </a:t>
            </a:r>
            <a:r>
              <a:rPr lang="uk-UA" sz="13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Грицюка</a:t>
            </a: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«Жіноче свято», муз і сл. Л. Давидової;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«Мама і весна», муз. і сл. Н. Рибальської; 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«Гарне свято», муз. І. Островерхого, 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«Люба моя, мамонько», муз і сл. Л. Давидової; 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«Зі святом, матусю», муз. І. Островерхого, сл. М. Пономаренко;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«Все в мами красиве», муз. В. 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Стеценка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Турківського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«Квіти для Імами», муз. Л. Давидова, сл. В. </a:t>
            </a:r>
            <a:r>
              <a:rPr lang="uk-UA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Дворецької</a:t>
            </a:r>
            <a:r>
              <a:rPr lang="uk-UA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Вірші на мамине свято (вірші про маму і для мами) - Мала Сторі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админ\Desktop\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24860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“Дві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веселі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папасолі”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(муз. І.Островерхого,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сл.М.Пономаренко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C:\Users\админ\Desktop\853296_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2714620"/>
            <a:ext cx="3786214" cy="3382127"/>
          </a:xfrm>
          <a:prstGeom prst="rect">
            <a:avLst/>
          </a:prstGeom>
          <a:noFill/>
        </p:spPr>
      </p:pic>
      <p:sp>
        <p:nvSpPr>
          <p:cNvPr id="32770" name="AutoShape 2" descr="Парасолька тростина Жовто-блакитний (140-1382710) • Краща ціна в Києві,  Україні • Купити в Епіцент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админ\Desktop\694bff80-b0f2-4285-be6d-6c1fd34dc9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r="11578"/>
          <a:stretch>
            <a:fillRect/>
          </a:stretch>
        </p:blipFill>
        <p:spPr bwMode="auto">
          <a:xfrm>
            <a:off x="4572000" y="2285992"/>
            <a:ext cx="3921243" cy="3969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“Їде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поїзд по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мосту”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(муз. М.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сл. А.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Крамінчука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Виадук Ландвассе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админ\Desktop\RhB_Ge_4-4_III_UNESCO_Weltkulturerbe_auf_Landwasserviadukt.jpg"/>
          <p:cNvPicPr>
            <a:picLocks noChangeAspect="1" noChangeArrowheads="1"/>
          </p:cNvPicPr>
          <p:nvPr/>
        </p:nvPicPr>
        <p:blipFill>
          <a:blip r:embed="rId2" cstate="print"/>
          <a:srcRect l="6250" t="3231" r="6249" b="32461"/>
          <a:stretch>
            <a:fillRect/>
          </a:stretch>
        </p:blipFill>
        <p:spPr bwMode="auto">
          <a:xfrm>
            <a:off x="357158" y="2143116"/>
            <a:ext cx="822839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8785</TotalTime>
  <Words>303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Ілюстрації до музичних  творів  </vt:lpstr>
      <vt:lpstr>“Сонечко зійшло”(муз.і сл. К. Мамалиги);   “Сонечко”(муз.Т.Потапенко,сл. Н.Найдьонової); </vt:lpstr>
      <vt:lpstr>“Осінь”(муз.і сл. Ю. Михайленко);  “Осінь” (муз.М. Ведмедері, сл.В. Верховеня);  “Співуча осінь” (муз.Н.Шевченко, сл.В.Паронової);  “Осінь”(муз.І.Кишка,сл.Т.Волгіної);  «Листопад», муз. М. Ведмедері, а Л Руденко;  «Листя пада, пада», муз. Л. Давидової, сл. А. Камінчук;</vt:lpstr>
      <vt:lpstr>“Ведмедик”(муз.О. Тілічеєвої, сл.Н.Френкеля); </vt:lpstr>
      <vt:lpstr>“Ой, хто Миколая любить?”(укр. Нар. Колядка);  «Де ти, Святий Миколаю?», муз. Л. Засадко, сл. Г. Васіної;  «Святий Миколай», муз. В. Марченка, сл. С. Руденка;</vt:lpstr>
      <vt:lpstr>“Ялинка”(муз.Т.Потапенко, сл. Н. Найдьонової);  “Бігти до ялиночки”(муз.В.Сметани(“Полька”);   “Ялинка”(муз.О.Швеця, сл.М. Лисича);  “Наша ялинка», муз. В. Таловирі, сл. Г. Бойка; </vt:lpstr>
      <vt:lpstr>“Мам вітають малюки”(муз.Т. Потапенко,сл.Т.Опальчук);  «Пісня про матусю», муз. і сл. Ю. Михайленко;  «Пісня про матусю», муз. А. Олейнікової, а Л. Ратич;  «Матуся», муз. Н. Рубальської, сл. С. Грицюка;  «Жіноче свято», муз і сл. Л. Давидової;  «Мама і весна», муз. і сл. Н. Рибальської;  «Гарне свято», муз. І. Островерхого,  «Люба моя, мамонько», муз і сл. Л. Давидової;   «Зі святом, матусю», муз. І. Островерхого, сл. М. Пономаренко;  «Все в мами красиве», муз. В. Стеценка, сл. М. Турківського;  «Квіти для Імами», муз. Л. Давидова, сл. В. Дворецької; </vt:lpstr>
      <vt:lpstr>“Дві веселі папасолі”(муз. І.Островерхого, сл.М.Пономаренко);</vt:lpstr>
      <vt:lpstr>“Їде поїзд по мосту”(муз. М.Ведмедері, сл. А. Крамінчука)</vt:lpstr>
      <vt:lpstr>Слайд 10</vt:lpstr>
      <vt:lpstr>Слайд 11</vt:lpstr>
      <vt:lpstr>Слайд 12</vt:lpstr>
      <vt:lpstr>Слайд 13</vt:lpstr>
      <vt:lpstr>Слайд 14</vt:lpstr>
      <vt:lpstr>Слайд 15</vt:lpstr>
      <vt:lpstr>“Запросини Діда Мороза” (муз.В Верменича, сл. М.Сингаївського)</vt:lpstr>
      <vt:lpstr>«Новорічна привітальна» муз. і сл. О. та В. Качан;  «Новорічний хоровод», муз. А. Філіпенка, сл. Т. Волгіної;  «Святкують Новий рік звірята», муз. і сл. О. та В. Качан; </vt:lpstr>
      <vt:lpstr>«Коляда», муз. О. Зозулі, сл. К. Перелісної;  «Ой, щедрівко», муз. І. Островерхого, сл. В. Кленца;  «Добрий вечір, щедрий вечір», укр. нар. щедрівка;  «Коляд, коляд, колядниця», укр. нар. колядка; </vt:lpstr>
      <vt:lpstr>«Зимо, зимо, відступись!», муз. О. Швеця, сл. Л. Компанієць;  «Сніг розтанув під вікон­цем», муз. Л. Давидової, сл. М. Лисичої;  «А вже весна», укр. нар. пісня;  «Встала весна», муз. І. Островерхого, сл. Т. Шевченка;  «Дзюрчать- дзвенять струмочки», муз. Л. Давидової, сл. Л. Компанієць;  «Дочекались ми весни», муз і сл. Л. Давидової;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28</cp:revision>
  <dcterms:created xsi:type="dcterms:W3CDTF">2022-10-17T19:00:57Z</dcterms:created>
  <dcterms:modified xsi:type="dcterms:W3CDTF">2023-03-12T20:44:24Z</dcterms:modified>
</cp:coreProperties>
</file>