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0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E03922-DFDD-4DE1-80D0-735705272065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EEF475-100F-4152-8A7F-BDDDD7E1788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E03922-DFDD-4DE1-80D0-735705272065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EEF475-100F-4152-8A7F-BDDDD7E178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E03922-DFDD-4DE1-80D0-735705272065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EEF475-100F-4152-8A7F-BDDDD7E178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E03922-DFDD-4DE1-80D0-735705272065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EEF475-100F-4152-8A7F-BDDDD7E178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E03922-DFDD-4DE1-80D0-735705272065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EEF475-100F-4152-8A7F-BDDDD7E1788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E03922-DFDD-4DE1-80D0-735705272065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EEF475-100F-4152-8A7F-BDDDD7E178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E03922-DFDD-4DE1-80D0-735705272065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EEF475-100F-4152-8A7F-BDDDD7E178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E03922-DFDD-4DE1-80D0-735705272065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EEF475-100F-4152-8A7F-BDDDD7E178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E03922-DFDD-4DE1-80D0-735705272065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EEF475-100F-4152-8A7F-BDDDD7E1788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E03922-DFDD-4DE1-80D0-735705272065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EEF475-100F-4152-8A7F-BDDDD7E178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E03922-DFDD-4DE1-80D0-735705272065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EEF475-100F-4152-8A7F-BDDDD7E1788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2E03922-DFDD-4DE1-80D0-735705272065}" type="datetimeFigureOut">
              <a:rPr lang="ru-RU" smtClean="0"/>
              <a:t>25.02.2023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8EEF475-100F-4152-8A7F-BDDDD7E17888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1071546"/>
            <a:ext cx="82153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000" b="1" dirty="0" smtClean="0">
                <a:solidFill>
                  <a:schemeClr val="accent1"/>
                </a:solidFill>
                <a:latin typeface="Monotype Corsiva" pitchFamily="66" charset="0"/>
              </a:rPr>
              <a:t>Ілюстрації </a:t>
            </a:r>
          </a:p>
          <a:p>
            <a:pPr algn="ctr"/>
            <a:r>
              <a:rPr lang="uk-UA" sz="6000" b="1" dirty="0" smtClean="0">
                <a:solidFill>
                  <a:schemeClr val="accent1"/>
                </a:solidFill>
                <a:latin typeface="Monotype Corsiva" pitchFamily="66" charset="0"/>
              </a:rPr>
              <a:t>до музичних творів </a:t>
            </a:r>
            <a:endParaRPr lang="ru-RU" sz="6000" b="1" dirty="0">
              <a:solidFill>
                <a:schemeClr val="accent1"/>
              </a:solidFill>
            </a:endParaRPr>
          </a:p>
        </p:txBody>
      </p:sp>
      <p:pic>
        <p:nvPicPr>
          <p:cNvPr id="75778" name="Picture 2" descr="C:\Users\админ\Desktop\дети-поют-106646571.jpg"/>
          <p:cNvPicPr>
            <a:picLocks noChangeAspect="1" noChangeArrowheads="1"/>
          </p:cNvPicPr>
          <p:nvPr/>
        </p:nvPicPr>
        <p:blipFill>
          <a:blip r:embed="rId2" cstate="print"/>
          <a:srcRect t="5658" b="18327"/>
          <a:stretch>
            <a:fillRect/>
          </a:stretch>
        </p:blipFill>
        <p:spPr bwMode="auto">
          <a:xfrm>
            <a:off x="1214414" y="3143248"/>
            <a:ext cx="7429500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357166"/>
            <a:ext cx="76438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«Подарунок мамі»,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муз. А.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Філіпенка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сл. Т. Волгіної; </a:t>
            </a:r>
          </a:p>
          <a:p>
            <a:pPr>
              <a:buFont typeface="Wingdings" pitchFamily="2" charset="2"/>
              <a:buChar char="ü"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«Мам вітаємо усіх»,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муз. і сл. І. та Ю. Білоконь;</a:t>
            </a:r>
          </a:p>
          <a:p>
            <a:pPr>
              <a:buFont typeface="Wingdings" pitchFamily="2" charset="2"/>
              <a:buChar char="ü"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«Маму вітають малюки»,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муз. Т.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Попатенко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сл. Л. Миронової;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 descr="C:\Users\админ\Desktop\pro_mamu_1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571612"/>
            <a:ext cx="4722814" cy="4857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571480"/>
            <a:ext cx="75009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«От яка бабуся»,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муз. О.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Тілічеєвої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сл. Ю.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Островського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AutoShape 2" descr="Картинки бабусі і дідусі для срисовки (33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 descr="C:\Users\админ\Desktop\134353168712334_3498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026785"/>
            <a:ext cx="4162770" cy="58312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500042"/>
            <a:ext cx="76438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«На лугу»,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муз.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сл. Є.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Макшанцевої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Зацвіли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ромашки»,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муз. М.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Ведмедері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сл. М.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Литвинця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pic>
        <p:nvPicPr>
          <p:cNvPr id="2049" name="Picture 1" descr="C:\Users\админ\Desktop\1663888851_1-damion-club-p-pole-romashek-risunok-krasivo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357298"/>
            <a:ext cx="7572396" cy="50583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админ\Desktop\00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2357430"/>
            <a:ext cx="6667500" cy="33718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857356" y="785794"/>
            <a:ext cx="62865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Середній</a:t>
            </a:r>
            <a:r>
              <a:rPr lang="uk-UA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	 </a:t>
            </a:r>
          </a:p>
          <a:p>
            <a:pPr algn="ctr"/>
            <a:r>
              <a:rPr lang="uk-UA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дошкільний вік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571480"/>
            <a:ext cx="6572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Вітерець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муз. В.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Мацюка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сл. К.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Перелісної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0" name="Picture 2" descr="План-конспект интегрированного занятия Тема: «Ветер - невидимка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214422"/>
            <a:ext cx="6479068" cy="45863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214290"/>
            <a:ext cx="65722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«Співуча осінь»,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муз. Н. Шевченко, сл. В.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Паронової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ü"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«Осінь»,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муз. М.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Вед-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медері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сл. Н.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Краюткіної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ü"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«Осінь»,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муз. І. Кишка, сл. Т. Волгіної;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6" name="AutoShape 2" descr="Картинки времена года осень - 54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7107" name="Picture 3" descr="C:\Users\админ\Desktop\1647588136_1-amiel-club-p-kartinki-vremena-goda-osen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428736"/>
            <a:ext cx="7896464" cy="52601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571480"/>
            <a:ext cx="6572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Золоті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листочки»,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муз.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сл. С. Шевченко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Picture 2" descr="Осенние листья для оформления школьной доски или группы детского сада на 1  сентября | Осенние художественные проекты, Листья, Осенние гирлян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149777"/>
            <a:ext cx="7000924" cy="5351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500042"/>
            <a:ext cx="76438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Капосний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дощик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муз. М.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Ведмедері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сл. К.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Перелісної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45058" name="AutoShape 2" descr="Фото картинки дощику для діт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5060" name="Picture 4" descr="Картинки дождика для детей (36 фото) • Прикольные картинки и ... | Cartoon  clouds, Free clip art, Rain clou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000108"/>
            <a:ext cx="6429420" cy="54124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428604"/>
            <a:ext cx="714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Прилетіли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дві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ворони»,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муз.	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І.Островерхого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сл. М.Пономаренко;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3" name="Picture 1" descr="C:\Users\админ\Desktop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357430"/>
            <a:ext cx="4127771" cy="3148028"/>
          </a:xfrm>
          <a:prstGeom prst="rect">
            <a:avLst/>
          </a:prstGeom>
          <a:noFill/>
        </p:spPr>
      </p:pic>
      <p:pic>
        <p:nvPicPr>
          <p:cNvPr id="4" name="Picture 1" descr="C:\Users\админ\Desktop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142976" y="2786058"/>
            <a:ext cx="3571900" cy="32206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571480"/>
            <a:ext cx="6572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Падає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сніг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муз. В. Клина сл. М.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Познанської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«Зима»,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муз. Л.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Дичко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сл. В.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Лагоди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09" name="Picture 1" descr="C:\Users\админ\Desktop\zima-dlya-detey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3" y="1428736"/>
            <a:ext cx="7015635" cy="4890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14546" y="785794"/>
            <a:ext cx="488223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Молодший	 </a:t>
            </a:r>
          </a:p>
          <a:p>
            <a:pPr algn="ctr"/>
            <a:r>
              <a:rPr lang="uk-UA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дошкільний вік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2530" name="AutoShape 2" descr="Музично-дидактичні ігри :: Myzuchna-veselka-larisa-zadniprovs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1" name="Picture 3" descr="C:\Users\админ\Desktop\00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2357430"/>
            <a:ext cx="6667500" cy="3371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571480"/>
            <a:ext cx="6572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Ялинка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муз. О.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Швеця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сл. М.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Лисича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6" name="AutoShape 2" descr="Картинки &quot;Новорічна ялинка&quot; на робочий стіл для дітей і доросли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988" name="Picture 4" descr="Дівчинка прикрашає ялинку: векторна графіка, зображення, Дівчинка прикрашає  ялинку малюнки | Скачати з Depositphot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071546"/>
            <a:ext cx="6913044" cy="5500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357166"/>
            <a:ext cx="7715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Новорічна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привітальна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муз.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сл. О. та В.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Качан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Новорічний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хоровод»,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муз. А.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Філіпенка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сл. Т.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Волгіної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pic>
        <p:nvPicPr>
          <p:cNvPr id="40962" name="Picture 2" descr="Подарунки і товари для новорічного настрою з Алиэкспресс: кращі ідеї на  Новий Рік 2018-20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214422"/>
            <a:ext cx="7286676" cy="54650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571480"/>
            <a:ext cx="6572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«Коляда»,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муз. О.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Зозулі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сл. К.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Перелісної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8" name="AutoShape 2" descr="10 Різдвяних колядок, які можна вивчити з діть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39" name="Picture 3" descr="C:\Users\админ\Desktop\2051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071546"/>
            <a:ext cx="7072362" cy="541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571480"/>
            <a:ext cx="6572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«Ой,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щедрівко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муз. І. Островерхого, сл. В.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Кленца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19 щедрівок, які легко вивчити дітя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071546"/>
            <a:ext cx="7620000" cy="5538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571480"/>
            <a:ext cx="76438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Зимо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зимо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відступись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!»,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муз. О.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Швеця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сл. Л.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Компанієць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Стрітення Господнє - найкращі картинки, привітання, смс - Главре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500174"/>
            <a:ext cx="7643866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500042"/>
            <a:ext cx="76438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Іде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весна весела»,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муз. І. Островерхого, сл. В.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Гальченко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«Встала весна»,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муз. І. Островерхого, сл. Т.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Шевченка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4" name="AutoShape 2" descr="Весна для детей - 45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4275" name="Picture 3" descr="C:\Users\админ\Desktop\1661270355_3-gamerwall-pro-p-vesna-dlya-detei-pinterest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291326"/>
            <a:ext cx="7500990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571480"/>
            <a:ext cx="75009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«Пісня про маму»,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муз. О. Швеця, сл. М. Сингаївського; </a:t>
            </a:r>
          </a:p>
          <a:p>
            <a:pPr>
              <a:buFont typeface="Wingdings" pitchFamily="2" charset="2"/>
              <a:buChar char="ü"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«Пісня про матусю»,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муз. і сл. Ю. Михайленко; </a:t>
            </a:r>
          </a:p>
          <a:p>
            <a:pPr>
              <a:buFont typeface="Wingdings" pitchFamily="2" charset="2"/>
              <a:buChar char="ü"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«Пісня про матусю»,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муз. А.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Олейнікової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сл. Л.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Ратич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0" name="Picture 2" descr="Найкращі українські пісні про маму, від яких мурашки по шкірі (віде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772905"/>
            <a:ext cx="6500858" cy="47278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571480"/>
            <a:ext cx="6572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Промінці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бабусі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муз. Т.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Розякіна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сл. В.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Полинок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6" name="Picture 2" descr="Пісня про бабусю | Fictional characters, Family guy, Charac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204504"/>
            <a:ext cx="7215238" cy="53820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571480"/>
            <a:ext cx="6572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Лялечка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Наталочка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муз. М.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Дремлюги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сл. Г. Бойка;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1" name="Picture 1" descr="C:\Users\админ\Desktop\images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285860"/>
            <a:ext cx="3214710" cy="52239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571480"/>
            <a:ext cx="7429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«Ой,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журжуравель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муз. А.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Філіпенка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сл. Т.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Волгіної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8" name="Picture 2" descr="В чем разница между журавлем, цаплей и аистом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1571612"/>
            <a:ext cx="2928958" cy="48815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00166" y="571480"/>
            <a:ext cx="65722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«Дощик»,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муз. В. Костенка, сл. Є.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Макшанцевої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Хмарка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йшла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іменини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муз. І. Островерхого, сл. Г.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Чубая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6" name="AutoShape 2" descr="На Великдень на Закарпатті буде дощ | Новини Закарпаття і Ужгоро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8" name="Picture 4" descr="Идеи на тему «Дождь» (100) | дождь, детский сад для малышей, рамка для имен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571612"/>
            <a:ext cx="4857784" cy="48577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571480"/>
            <a:ext cx="6572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Прилетіла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бджілка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муз. К.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Мяскова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сл. Г. Бойка;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4" name="Picture 2" descr="Які таємниці мають бджоли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000084"/>
            <a:ext cx="5857916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714356"/>
            <a:ext cx="55007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Старший</a:t>
            </a:r>
            <a:r>
              <a:rPr lang="uk-UA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	 </a:t>
            </a:r>
          </a:p>
          <a:p>
            <a:pPr algn="ctr"/>
            <a:r>
              <a:rPr lang="uk-UA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дошкільний вік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" name="Picture 3" descr="C:\Users\админ\Desktop\00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2428868"/>
            <a:ext cx="6667500" cy="3371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500042"/>
            <a:ext cx="7786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Врожайна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нар.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мелодія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гарм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Філіпенка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сл. Н.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Кукловської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730" name="Picture 2" descr="Идеи на тему «Сбор урожая картины» (77) | картины, иллюстрации фруктов,  деревенская м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357298"/>
            <a:ext cx="6643734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785794"/>
            <a:ext cx="7286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«Ой, на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горі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жита много»,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нар.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пісня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2705" name="Picture 1" descr="C:\Users\админ\Desktop\Mykola_Pymonenko-Zhny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696966"/>
            <a:ext cx="7643866" cy="4758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500042"/>
            <a:ext cx="7286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Яблучка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муз. Т.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Шутенка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сл. Л. Реви;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82" name="Picture 2" descr="Яблука свіжі сортові Ред Джонапринц - ТОВ Придніпровськ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285860"/>
            <a:ext cx="5119670" cy="51196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857232"/>
            <a:ext cx="7286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Осінь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муз. М.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Ведмедері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сл. Г.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Федун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</p:txBody>
      </p:sp>
      <p:pic>
        <p:nvPicPr>
          <p:cNvPr id="70658" name="Picture 2" descr="Осенний фон рисунок (50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5" y="1928802"/>
            <a:ext cx="7870821" cy="44338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500042"/>
            <a:ext cx="7286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Кленові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листочки»,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сл. Н.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Грановської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34" name="AutoShape 2" descr="Кленовые листочки фон - 68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9635" name="Picture 3" descr="C:\Users\админ\Desktop\1662069461_1-celes-club-p-klenovii-list-pinterest-1.jpg"/>
          <p:cNvPicPr>
            <a:picLocks noChangeAspect="1" noChangeArrowheads="1"/>
          </p:cNvPicPr>
          <p:nvPr/>
        </p:nvPicPr>
        <p:blipFill>
          <a:blip r:embed="rId2" cstate="print"/>
          <a:srcRect t="13541" b="21875"/>
          <a:stretch>
            <a:fillRect/>
          </a:stretch>
        </p:blipFill>
        <p:spPr bwMode="auto">
          <a:xfrm>
            <a:off x="1000100" y="1643050"/>
            <a:ext cx="7632290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500042"/>
            <a:ext cx="7286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«Листопад»,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муз. М.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Ведмедері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сл. Л. Руденко; 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Останні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листочки»,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муз. М.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Ведмедері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сл. Г.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Федун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10" name="AutoShape 2" descr="Осенний листопад рисунок - фото и картинки abrakadabra.fu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8611" name="Picture 3" descr="C:\Users\админ\Desktop\1643088497_23-abrakadabra-fun-p-osennii-listopad-risunok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857364"/>
            <a:ext cx="7619424" cy="42867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500042"/>
            <a:ext cx="7286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«Перший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сніг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муз. Г.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Гембери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сл. В.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Чорної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Білесенькі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сніжиночки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муз. В.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Верховинця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сл. М. Вороного;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7585" name="Picture 1" descr="C:\Users\админ\Desktop\images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000240"/>
            <a:ext cx="7198358" cy="4486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500042"/>
            <a:ext cx="7286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Зимонька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муз. К.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Мяскова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сл. Г. Бойка;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6561" name="Picture 1" descr="C:\Users\админ\Desktop\1622534815_24-pibig_info-p-zima-dlya-detei-priroda-krasivo-foto-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214554"/>
            <a:ext cx="7612084" cy="42817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142852"/>
            <a:ext cx="80010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uk-UA" sz="2000" b="1" dirty="0" smtClean="0">
                <a:solidFill>
                  <a:srgbClr val="231F20"/>
                </a:solidFill>
                <a:latin typeface="Times New Roman"/>
                <a:ea typeface="Times New Roman"/>
              </a:rPr>
              <a:t>«Осінь»,</a:t>
            </a:r>
            <a:r>
              <a:rPr lang="uk-UA" sz="2000" b="1" spc="5" dirty="0" smtClean="0">
                <a:solidFill>
                  <a:srgbClr val="231F20"/>
                </a:solidFill>
                <a:latin typeface="Times New Roman"/>
                <a:ea typeface="Times New Roman"/>
              </a:rPr>
              <a:t> </a:t>
            </a:r>
            <a:r>
              <a:rPr lang="uk-UA" sz="2000" dirty="0" smtClean="0">
                <a:solidFill>
                  <a:srgbClr val="231F20"/>
                </a:solidFill>
                <a:latin typeface="Times New Roman"/>
                <a:ea typeface="Times New Roman"/>
              </a:rPr>
              <a:t>муз.</a:t>
            </a:r>
            <a:r>
              <a:rPr lang="uk-UA" sz="2000" spc="5" dirty="0" smtClean="0">
                <a:solidFill>
                  <a:srgbClr val="231F20"/>
                </a:solidFill>
                <a:latin typeface="Times New Roman"/>
                <a:ea typeface="Times New Roman"/>
              </a:rPr>
              <a:t> </a:t>
            </a:r>
            <a:r>
              <a:rPr lang="uk-UA" sz="2000" dirty="0" smtClean="0">
                <a:solidFill>
                  <a:srgbClr val="231F20"/>
                </a:solidFill>
                <a:latin typeface="Times New Roman"/>
                <a:ea typeface="Times New Roman"/>
              </a:rPr>
              <a:t>Н.</a:t>
            </a:r>
            <a:r>
              <a:rPr lang="uk-UA" sz="2000" spc="5" dirty="0" smtClean="0">
                <a:solidFill>
                  <a:srgbClr val="231F20"/>
                </a:solidFill>
                <a:latin typeface="Times New Roman"/>
                <a:ea typeface="Times New Roman"/>
              </a:rPr>
              <a:t> </a:t>
            </a:r>
            <a:r>
              <a:rPr lang="uk-UA" sz="2000" dirty="0" err="1" smtClean="0">
                <a:solidFill>
                  <a:srgbClr val="231F20"/>
                </a:solidFill>
                <a:latin typeface="Times New Roman"/>
                <a:ea typeface="Times New Roman"/>
              </a:rPr>
              <a:t>Вересокіної</a:t>
            </a:r>
            <a:r>
              <a:rPr lang="uk-UA" sz="2000" dirty="0" smtClean="0">
                <a:solidFill>
                  <a:srgbClr val="231F20"/>
                </a:solidFill>
                <a:latin typeface="Times New Roman"/>
                <a:ea typeface="Times New Roman"/>
              </a:rPr>
              <a:t>,</a:t>
            </a:r>
            <a:r>
              <a:rPr lang="uk-UA" sz="2000" spc="5" dirty="0" smtClean="0">
                <a:solidFill>
                  <a:srgbClr val="231F20"/>
                </a:solidFill>
                <a:latin typeface="Times New Roman"/>
                <a:ea typeface="Times New Roman"/>
              </a:rPr>
              <a:t> </a:t>
            </a:r>
            <a:r>
              <a:rPr lang="uk-UA" sz="2000" dirty="0" smtClean="0">
                <a:solidFill>
                  <a:srgbClr val="231F20"/>
                </a:solidFill>
                <a:latin typeface="Times New Roman"/>
                <a:ea typeface="Times New Roman"/>
              </a:rPr>
              <a:t>сл.</a:t>
            </a:r>
            <a:r>
              <a:rPr lang="uk-UA" sz="2000" spc="5" dirty="0" smtClean="0">
                <a:solidFill>
                  <a:srgbClr val="231F20"/>
                </a:solidFill>
                <a:latin typeface="Times New Roman"/>
                <a:ea typeface="Times New Roman"/>
              </a:rPr>
              <a:t> </a:t>
            </a:r>
            <a:r>
              <a:rPr lang="uk-UA" sz="2000" dirty="0" smtClean="0">
                <a:solidFill>
                  <a:srgbClr val="231F20"/>
                </a:solidFill>
                <a:latin typeface="Times New Roman"/>
                <a:ea typeface="Times New Roman"/>
              </a:rPr>
              <a:t>А.</a:t>
            </a:r>
            <a:r>
              <a:rPr lang="uk-UA" sz="2000" spc="5" dirty="0" smtClean="0">
                <a:solidFill>
                  <a:srgbClr val="231F20"/>
                </a:solidFill>
                <a:latin typeface="Times New Roman"/>
                <a:ea typeface="Times New Roman"/>
              </a:rPr>
              <a:t> </a:t>
            </a:r>
            <a:r>
              <a:rPr lang="uk-UA" sz="2000" dirty="0" err="1" smtClean="0">
                <a:solidFill>
                  <a:srgbClr val="231F20"/>
                </a:solidFill>
                <a:latin typeface="Times New Roman"/>
                <a:ea typeface="Times New Roman"/>
              </a:rPr>
              <a:t>Єрикеєва</a:t>
            </a:r>
            <a:r>
              <a:rPr lang="uk-UA" sz="2000" dirty="0" smtClean="0">
                <a:solidFill>
                  <a:srgbClr val="231F20"/>
                </a:solidFill>
                <a:latin typeface="Times New Roman"/>
                <a:ea typeface="Times New Roman"/>
              </a:rPr>
              <a:t>;</a:t>
            </a:r>
            <a:r>
              <a:rPr lang="uk-UA" sz="2000" spc="260" dirty="0" smtClean="0">
                <a:solidFill>
                  <a:srgbClr val="231F20"/>
                </a:solidFill>
                <a:latin typeface="Times New Roman"/>
                <a:ea typeface="Times New Roman"/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uk-UA" sz="2000" b="1" dirty="0" smtClean="0">
                <a:solidFill>
                  <a:srgbClr val="231F20"/>
                </a:solidFill>
                <a:latin typeface="Times New Roman"/>
                <a:ea typeface="Times New Roman"/>
              </a:rPr>
              <a:t>«Осінь»,</a:t>
            </a:r>
            <a:r>
              <a:rPr lang="uk-UA" sz="2000" b="1" spc="-250" dirty="0" smtClean="0">
                <a:solidFill>
                  <a:srgbClr val="231F20"/>
                </a:solidFill>
                <a:latin typeface="Times New Roman"/>
                <a:ea typeface="Times New Roman"/>
              </a:rPr>
              <a:t> </a:t>
            </a:r>
            <a:r>
              <a:rPr lang="uk-UA" sz="2000" dirty="0" smtClean="0">
                <a:solidFill>
                  <a:srgbClr val="231F20"/>
                </a:solidFill>
                <a:latin typeface="Times New Roman"/>
                <a:ea typeface="Times New Roman"/>
              </a:rPr>
              <a:t>муз. І. Островерхого, сл. П. Воронька;</a:t>
            </a:r>
          </a:p>
          <a:p>
            <a:pPr>
              <a:buFont typeface="Wingdings" pitchFamily="2" charset="2"/>
              <a:buChar char="ü"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Осінь у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вінку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калини»,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муз. І. Островерхого, сл. М. Пономаренко;</a:t>
            </a:r>
            <a:r>
              <a:rPr lang="uk-UA" sz="2000" dirty="0" smtClean="0">
                <a:solidFill>
                  <a:srgbClr val="231F2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1" name="Picture 1" descr="C:\Users\админ\Desktop\1660739765_9-flomaster-club-p-kartinki-vremena-goda-osen-dlya-detei-kras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428736"/>
            <a:ext cx="7572396" cy="49219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1000108"/>
            <a:ext cx="7286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Святий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Миколай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сл. Р.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Пападинець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538" name="Picture 2" descr="Вірші до Дня Святого Миколая: добірка поезії для дітей | Діти в місті  Украї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714488"/>
            <a:ext cx="7393833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500042"/>
            <a:ext cx="7286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«Наша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ялинка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муз. В.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Таловирі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сл. Г. Бойка;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4" name="AutoShape 2" descr="Аплікація для дітей &quot;Новорічна ялинка&quot; | Інші методичні матеріали. Дошкілл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4515" name="Picture 3" descr="C:\Users\админ\Desktop\0400xon8-b96c-383x2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1" y="1285860"/>
            <a:ext cx="6972053" cy="52244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500042"/>
            <a:ext cx="7286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Віхола-метелиця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муз. 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Філіпенка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сл. Т.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Волгіної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3489" name="Picture 1" descr="C:\Users\админ\Desktop\1654311457_3-flomaster-club-p-metel-risunok-dlya-detei-krasivo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142984"/>
            <a:ext cx="6875878" cy="5500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500042"/>
            <a:ext cx="7286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Святкують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Новий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звірята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муз. В.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Качана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сл. О.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Качан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Гарне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свято»,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муз. І. Островерхого, сл. В.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Кленца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6" name="AutoShape 2" descr="Ігри На Новий Рік Для Дітей 1-4 Класів Розвиваючі ігри для дівчат 202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2467" name="Picture 3" descr="C:\Users\админ\Desktop\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5" y="1500174"/>
            <a:ext cx="6549743" cy="49053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500042"/>
            <a:ext cx="7286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«Веснянка»,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муз.   В.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Таловирі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   сл.    К.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Перелісної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   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Весняний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вальс»,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муз. 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Філіпенка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сл. Т.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Волгіної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2" name="Picture 2" descr="плакат весна в детском саду: 2 тыс изображений найдено в Яндекс Картинк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571612"/>
            <a:ext cx="3529365" cy="48161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500042"/>
            <a:ext cx="7286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«Все 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красиве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муз. В.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Стеценка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сл. М.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Турківського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«Мамина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пісня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муз. О.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Швеця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сл. М.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Підгірянки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17" name="Picture 1" descr="C:\Users\админ\Desktop\676dfe89f4830e5611e86f77ee11aa5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3" y="1643050"/>
            <a:ext cx="6989431" cy="46529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500042"/>
            <a:ext cx="7286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Пісенька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про бабусю»,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муз. 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Філіпенка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сл. Т.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Волгіної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4" name="AutoShape 2" descr="Я мама, я витримаю все! - Львівська Пошт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9395" name="Picture 3" descr="C:\Users\админ\Desktop\fotonas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285860"/>
            <a:ext cx="7572408" cy="50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500042"/>
            <a:ext cx="7286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Писанка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муз. М.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Ведмедері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сл. Н.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Гуменюк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«Христос Воскрес!»,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муз. О.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Зозулі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сл. К.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Перелісної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69" name="Picture 1" descr="C:\Users\админ\Desktop\Без названия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928802"/>
            <a:ext cx="5786478" cy="40960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500042"/>
            <a:ext cx="7286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«Наш   садок»,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муз.   Н.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Лебедєвої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сл. Г.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Таргоній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«Дитячий садок»,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сл. В. Лисенка;</a:t>
            </a:r>
          </a:p>
        </p:txBody>
      </p:sp>
      <p:pic>
        <p:nvPicPr>
          <p:cNvPr id="57346" name="Picture 2" descr="Дитячий садок: векторна графіка, зображення, Дитячий садок малюнки |  Скачати з Depositphot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428736"/>
            <a:ext cx="5841280" cy="50019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714356"/>
            <a:ext cx="79296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Останній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листочок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муз. М.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Ведмедері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сл. А.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Камінчука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pic>
        <p:nvPicPr>
          <p:cNvPr id="9218" name="Picture 2" descr="Блог вчителя-логопеда ДНЗ &quot;Калинка&quot; м. Ржищів Комар Лариси Василівни:  Самотній листочок ( логопедичне заняття для дітей старшої групи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00174"/>
            <a:ext cx="7404744" cy="49148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571480"/>
            <a:ext cx="6572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«Ой, зима»,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муз. М.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Ведмедері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сл. М. Підгірянки;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4" name="AutoShape 2" descr="Майстер-клас із малювання Зима в Карпатах | Діти в місті Льві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5" name="Picture 3" descr="C:\Users\админ\Desktop\image_5aa54ecbc71191.465586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325417"/>
            <a:ext cx="6715172" cy="49944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571480"/>
            <a:ext cx="6572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«Сніжок»,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муз. О. Зозулі, сл. К.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Перелісної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«Перший сніг»,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муз. Л. Дичко, сл. В. Поліщука;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0" name="AutoShape 2" descr="Cartoon winter tale: картинки, стокові Cartoon winter tale фотографії,  зображення | Скачати з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3" name="Picture 5" descr="C:\Users\админ\Desktop\1664154796_3-abrakadabra-fun-p-s-neba-padaet-sneg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71612"/>
            <a:ext cx="7872500" cy="4430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571480"/>
            <a:ext cx="6572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Ялинка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муз. Т.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Шутенко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сл. М.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Лисича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Здрастуй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свято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Новий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!»,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муз.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сл. Д.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Мулика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6" name="AutoShape 2" descr="Загадки про новорічну ялинку українською мовою з відповідя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7" name="Picture 3" descr="C:\Users\админ\Desktop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285860"/>
            <a:ext cx="4857784" cy="53990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571480"/>
            <a:ext cx="6572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«Гей, весна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іде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!»,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муз. А.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Філіпенка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сл. Т.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Волгіної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AutoShape 2" descr="Картинки весны для детского са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 descr="C:\Users\админ\Desktop\2514f7f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1243012"/>
            <a:ext cx="7146890" cy="46863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186</TotalTime>
  <Words>1042</Words>
  <Application>Microsoft Office PowerPoint</Application>
  <PresentationFormat>Экран (4:3)</PresentationFormat>
  <Paragraphs>74</Paragraphs>
  <Slides>48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1</cp:revision>
  <dcterms:created xsi:type="dcterms:W3CDTF">2023-02-25T12:00:22Z</dcterms:created>
  <dcterms:modified xsi:type="dcterms:W3CDTF">2023-02-25T15:06:44Z</dcterms:modified>
</cp:coreProperties>
</file>