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</p:sldIdLst>
  <p:sldSz cx="18288000" cy="10287000"/>
  <p:notesSz cx="6858000" cy="9144000"/>
  <p:embeddedFontLst>
    <p:embeddedFont>
      <p:font typeface="Raleway Thin" charset="1" panose="020B0203030101060003"/>
      <p:regular r:id="rId6"/>
    </p:embeddedFont>
    <p:embeddedFont>
      <p:font typeface="Raleway" charset="1" panose="020B0503030101060003"/>
      <p:regular r:id="rId7"/>
    </p:embeddedFont>
    <p:embeddedFont>
      <p:font typeface="Raleway Bold" charset="1" panose="020B0803030101060003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752" r="0" b="775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0" y="-1516496"/>
            <a:ext cx="18288000" cy="12353007"/>
            <a:chOff x="0" y="0"/>
            <a:chExt cx="4816593" cy="3253467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0" y="0"/>
              <a:ext cx="4816592" cy="3253467"/>
            </a:xfrm>
            <a:custGeom>
              <a:avLst/>
              <a:gdLst/>
              <a:ahLst/>
              <a:cxnLst/>
              <a:rect r="r" b="b" t="t" l="l"/>
              <a:pathLst>
                <a:path h="32534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253467"/>
                  </a:lnTo>
                  <a:lnTo>
                    <a:pt x="0" y="3253467"/>
                  </a:lnTo>
                  <a:close/>
                </a:path>
              </a:pathLst>
            </a:custGeom>
            <a:solidFill>
              <a:srgbClr val="000000">
                <a:alpha val="4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94154" y="1368320"/>
            <a:ext cx="17299691" cy="6033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8616">
                <a:solidFill>
                  <a:srgbClr val="FFFFFF"/>
                </a:solidFill>
                <a:latin typeface="Raleway"/>
              </a:rPr>
              <a:t>Проект </a:t>
            </a:r>
          </a:p>
          <a:p>
            <a:pPr algn="ctr">
              <a:lnSpc>
                <a:spcPts val="9477"/>
              </a:lnSpc>
            </a:pPr>
            <a:r>
              <a:rPr lang="en-US" sz="8616">
                <a:solidFill>
                  <a:srgbClr val="FFFFFF"/>
                </a:solidFill>
                <a:latin typeface="Raleway"/>
              </a:rPr>
              <a:t>за темою </a:t>
            </a:r>
          </a:p>
          <a:p>
            <a:pPr algn="ctr">
              <a:lnSpc>
                <a:spcPts val="9477"/>
              </a:lnSpc>
            </a:pPr>
            <a:r>
              <a:rPr lang="en-US" sz="8616">
                <a:solidFill>
                  <a:srgbClr val="FFFFFF"/>
                </a:solidFill>
                <a:latin typeface="Raleway"/>
              </a:rPr>
              <a:t>  《Петриківський музей етнографії, побуту та народного прикладного мистецтва》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638300" y="1684594"/>
            <a:ext cx="6077873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>
                <a:solidFill>
                  <a:srgbClr val="FFFFFF"/>
                </a:solidFill>
                <a:latin typeface="Raleway"/>
              </a:rPr>
              <a:t>План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826068" y="1213641"/>
            <a:ext cx="10433232" cy="8044659"/>
            <a:chOff x="0" y="0"/>
            <a:chExt cx="13910975" cy="1072621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04775"/>
              <a:ext cx="13910975" cy="11726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65"/>
                </a:lnSpc>
              </a:pPr>
              <a:r>
                <a:rPr lang="en-US" sz="5261">
                  <a:solidFill>
                    <a:srgbClr val="FFFFFF"/>
                  </a:solidFill>
                  <a:latin typeface="Raleway Thin"/>
                </a:rPr>
                <a:t>Етнографічний музей </a:t>
              </a:r>
            </a:p>
          </p:txBody>
        </p:sp>
        <p:sp>
          <p:nvSpPr>
            <p:cNvPr name="AutoShape 6" id="6"/>
            <p:cNvSpPr/>
            <p:nvPr/>
          </p:nvSpPr>
          <p:spPr>
            <a:xfrm>
              <a:off x="0" y="3004449"/>
              <a:ext cx="13910975" cy="0"/>
            </a:xfrm>
            <a:prstGeom prst="line">
              <a:avLst/>
            </a:prstGeom>
            <a:ln cap="rnd" w="45012">
              <a:solidFill>
                <a:srgbClr val="FF914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3145968"/>
              <a:ext cx="13910975" cy="1141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166"/>
                </a:lnSpc>
              </a:pPr>
              <a:r>
                <a:rPr lang="en-US" sz="5119">
                  <a:solidFill>
                    <a:srgbClr val="FFFFFF"/>
                  </a:solidFill>
                  <a:latin typeface="Raleway Thin"/>
                </a:rPr>
                <a:t>Що представлено </a:t>
              </a:r>
            </a:p>
          </p:txBody>
        </p:sp>
        <p:sp>
          <p:nvSpPr>
            <p:cNvPr name="AutoShape 8" id="8"/>
            <p:cNvSpPr/>
            <p:nvPr/>
          </p:nvSpPr>
          <p:spPr>
            <a:xfrm>
              <a:off x="0" y="6087548"/>
              <a:ext cx="13910975" cy="0"/>
            </a:xfrm>
            <a:prstGeom prst="line">
              <a:avLst/>
            </a:prstGeom>
            <a:ln cap="rnd" w="45012">
              <a:solidFill>
                <a:srgbClr val="FF914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6365409"/>
              <a:ext cx="13910975" cy="1141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166"/>
                </a:lnSpc>
              </a:pPr>
              <a:r>
                <a:rPr lang="en-US" sz="5119">
                  <a:solidFill>
                    <a:srgbClr val="FFFFFF"/>
                  </a:solidFill>
                  <a:latin typeface="Raleway Thin"/>
                </a:rPr>
                <a:t>Фонд музею</a:t>
              </a:r>
            </a:p>
          </p:txBody>
        </p:sp>
        <p:sp>
          <p:nvSpPr>
            <p:cNvPr name="AutoShape 10" id="10"/>
            <p:cNvSpPr/>
            <p:nvPr/>
          </p:nvSpPr>
          <p:spPr>
            <a:xfrm>
              <a:off x="0" y="9170647"/>
              <a:ext cx="13910975" cy="0"/>
            </a:xfrm>
            <a:prstGeom prst="line">
              <a:avLst/>
            </a:prstGeom>
            <a:ln cap="rnd" w="45012">
              <a:solidFill>
                <a:srgbClr val="FF914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9584850"/>
              <a:ext cx="13910975" cy="1141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166"/>
                </a:lnSpc>
              </a:pPr>
              <a:r>
                <a:rPr lang="en-US" sz="5119">
                  <a:solidFill>
                    <a:srgbClr val="FFFFFF"/>
                  </a:solidFill>
                  <a:latin typeface="Raleway Thin"/>
                </a:rPr>
                <a:t>Народні майстри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7703" t="0" r="7703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59044" y="361346"/>
            <a:ext cx="9150542" cy="3397455"/>
            <a:chOff x="0" y="0"/>
            <a:chExt cx="2410019" cy="894803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0" y="0"/>
              <a:ext cx="2410019" cy="894803"/>
            </a:xfrm>
            <a:custGeom>
              <a:avLst/>
              <a:gdLst/>
              <a:ahLst/>
              <a:cxnLst/>
              <a:rect r="r" b="b" t="t" l="l"/>
              <a:pathLst>
                <a:path h="894803" w="2410019">
                  <a:moveTo>
                    <a:pt x="0" y="0"/>
                  </a:moveTo>
                  <a:lnTo>
                    <a:pt x="2410019" y="0"/>
                  </a:lnTo>
                  <a:lnTo>
                    <a:pt x="2410019" y="894803"/>
                  </a:lnTo>
                  <a:lnTo>
                    <a:pt x="0" y="894803"/>
                  </a:lnTo>
                  <a:close/>
                </a:path>
              </a:pathLst>
            </a:custGeom>
            <a:solidFill>
              <a:srgbClr val="FFFFFF">
                <a:alpha val="47843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07796" y="361346"/>
            <a:ext cx="9001790" cy="3759701"/>
            <a:chOff x="0" y="0"/>
            <a:chExt cx="12002387" cy="5012934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12002387" cy="4488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733">
                  <a:solidFill>
                    <a:srgbClr val="141414"/>
                  </a:solidFill>
                  <a:latin typeface="Raleway Bold"/>
                </a:rPr>
                <a:t>Петриківський музей етнографії, побуту та мистецтва — спеціалізований етнографічний музей в селищі Петриківка на Дніпропетровщині. Відкритий 13 грудня 2010 року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721981"/>
              <a:ext cx="12002387" cy="290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742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7330" t="0" r="4419" b="0"/>
          <a:stretch>
            <a:fillRect/>
          </a:stretch>
        </p:blipFill>
        <p:spPr>
          <a:xfrm flipH="false" flipV="false" rot="0">
            <a:off x="9144000" y="821324"/>
            <a:ext cx="8436976" cy="843697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1248365"/>
            <a:ext cx="7693338" cy="7780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43"/>
              </a:lnSpc>
            </a:pPr>
            <a:r>
              <a:rPr lang="en-US" sz="5119">
                <a:solidFill>
                  <a:srgbClr val="FFFFFF"/>
                </a:solidFill>
                <a:latin typeface="Raleway Bold"/>
              </a:rPr>
              <a:t>Тут представлена історія селища та етапи становлення петриківського ремесла. Основу експозиції складають речі з колишного осередку петриківського розпису фабрики “Дружба”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78" r="0" b="21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397" r="0" b="0"/>
          <a:stretch>
            <a:fillRect/>
          </a:stretch>
        </p:blipFill>
        <p:spPr>
          <a:xfrm flipH="false" flipV="false" rot="0">
            <a:off x="5216655" y="933829"/>
            <a:ext cx="12536953" cy="841934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-362685" y="1314450"/>
            <a:ext cx="5579340" cy="7943850"/>
            <a:chOff x="0" y="0"/>
            <a:chExt cx="1469456" cy="2092207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1469456" cy="2092207"/>
            </a:xfrm>
            <a:custGeom>
              <a:avLst/>
              <a:gdLst/>
              <a:ahLst/>
              <a:cxnLst/>
              <a:rect r="r" b="b" t="t" l="l"/>
              <a:pathLst>
                <a:path h="2092207" w="1469456">
                  <a:moveTo>
                    <a:pt x="0" y="0"/>
                  </a:moveTo>
                  <a:lnTo>
                    <a:pt x="1469456" y="0"/>
                  </a:lnTo>
                  <a:lnTo>
                    <a:pt x="1469456" y="2092207"/>
                  </a:lnTo>
                  <a:lnTo>
                    <a:pt x="0" y="2092207"/>
                  </a:lnTo>
                  <a:close/>
                </a:path>
              </a:pathLst>
            </a:custGeom>
            <a:solidFill>
              <a:srgbClr val="000000">
                <a:alpha val="5882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69623" y="1304925"/>
            <a:ext cx="5359646" cy="7667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77"/>
              </a:lnSpc>
            </a:pPr>
            <a:r>
              <a:rPr lang="en-US" sz="4231">
                <a:solidFill>
                  <a:srgbClr val="FFFFFF"/>
                </a:solidFill>
                <a:latin typeface="Raleway Bold"/>
              </a:rPr>
              <a:t>У фондах музею налічується 2500 предметів, що розповідають про історію Петриківки, етнографію цього краю, розвиток народно-прикладного мистецтва, техніки петриківського розпису.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78" r="0" b="21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06786" y="1028700"/>
            <a:ext cx="4433438" cy="52314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640638" y="600583"/>
            <a:ext cx="4873860" cy="608769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2556588" y="3644429"/>
            <a:ext cx="4496975" cy="5750608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5140224" y="600583"/>
            <a:ext cx="8007551" cy="8007551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61961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647362" y="1770591"/>
            <a:ext cx="6993276" cy="6745817"/>
            <a:chOff x="0" y="0"/>
            <a:chExt cx="9324368" cy="899442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8441084"/>
              <a:ext cx="9324368" cy="5533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69"/>
                </a:lnSpc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0"/>
              <a:ext cx="9324368" cy="7721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69"/>
                </a:lnSpc>
              </a:pPr>
              <a:r>
                <a:rPr lang="en-US" sz="4807">
                  <a:solidFill>
                    <a:srgbClr val="FFFFFF"/>
                  </a:solidFill>
                  <a:latin typeface="Raleway"/>
                </a:rPr>
                <a:t>Особливу цінність становлять вироби народних майстрів петриківського декоративного розпису Федора Панка, Андрія Пікуша, Наталії Рибак та інших.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2500" r="0" b="1250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260365" y="810290"/>
            <a:ext cx="13767269" cy="7147848"/>
            <a:chOff x="0" y="0"/>
            <a:chExt cx="18356359" cy="953046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8812914"/>
              <a:ext cx="18356359" cy="717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9525"/>
              <a:ext cx="18356359" cy="8137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Raleway"/>
                </a:rPr>
                <a:t>У музеї регулярно проводяться екскурсії, майстер-класи для дорослих, зустрічі з митцями тощо.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DAFf-0z3Ur4</dc:identifier>
  <dcterms:modified xsi:type="dcterms:W3CDTF">2011-08-01T06:04:30Z</dcterms:modified>
  <cp:revision>1</cp:revision>
  <dc:title>Голубой 3D Элементы 5G Технология Презентация</dc:title>
</cp:coreProperties>
</file>