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71C99D-1237-11A2-688D-1F4FFE16CD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z-Cyrl-AZ" sz="8000" dirty="0"/>
              <a:t>Енергозбереження</a:t>
            </a:r>
            <a:br>
              <a:rPr lang="az-Cyrl-AZ" sz="8000" dirty="0"/>
            </a:br>
            <a:r>
              <a:rPr lang="az-Cyrl-AZ" sz="8000" dirty="0"/>
              <a:t>на щодень</a:t>
            </a:r>
            <a:endParaRPr lang="ru-UA" sz="8000" dirty="0"/>
          </a:p>
        </p:txBody>
      </p:sp>
    </p:spTree>
    <p:extLst>
      <p:ext uri="{BB962C8B-B14F-4D97-AF65-F5344CB8AC3E}">
        <p14:creationId xmlns:p14="http://schemas.microsoft.com/office/powerpoint/2010/main" val="165435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9DB8C4-7C35-3B5B-5505-46311126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dirty="0"/>
              <a:t>Чи заощаджуєш ти енергію?</a:t>
            </a:r>
            <a:endParaRPr lang="ru-UA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5A8072C-3740-45AA-25F5-11BD451C28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7196" y="1092649"/>
            <a:ext cx="6258498" cy="5765351"/>
          </a:xfrm>
        </p:spPr>
      </p:pic>
    </p:spTree>
    <p:extLst>
      <p:ext uri="{BB962C8B-B14F-4D97-AF65-F5344CB8AC3E}">
        <p14:creationId xmlns:p14="http://schemas.microsoft.com/office/powerpoint/2010/main" val="414039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E12F0B-821F-C7AE-21FD-EB56FFA04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dirty="0"/>
              <a:t>Чи заощаджуєш ти енергію?</a:t>
            </a:r>
            <a:endParaRPr lang="ru-UA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6D32C58-3A4E-09AB-1457-141989AD12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7096" y="2244422"/>
            <a:ext cx="8689362" cy="2721815"/>
          </a:xfrm>
        </p:spPr>
      </p:pic>
    </p:spTree>
    <p:extLst>
      <p:ext uri="{BB962C8B-B14F-4D97-AF65-F5344CB8AC3E}">
        <p14:creationId xmlns:p14="http://schemas.microsoft.com/office/powerpoint/2010/main" val="1728399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A341E-86AC-9F22-E93C-1D3E1253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dirty="0"/>
              <a:t>Як зберегти енергію</a:t>
            </a:r>
            <a:endParaRPr lang="ru-UA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1F6E741-05F5-1064-4F52-E1FE3AC2F8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90" y="1056733"/>
            <a:ext cx="6162675" cy="260032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6986444-F103-98F1-0522-6EF3B64C65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8016" y="1739153"/>
            <a:ext cx="5719811" cy="5066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6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D825E6-1A15-DD83-5287-BF833C25C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dirty="0"/>
              <a:t>Як зберегти енергію</a:t>
            </a:r>
            <a:endParaRPr lang="ru-UA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9E2E4FA-5FEB-CCC5-7CB9-9BCF120E64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2282" y="1241119"/>
            <a:ext cx="8283389" cy="5271248"/>
          </a:xfrm>
        </p:spPr>
      </p:pic>
    </p:spTree>
    <p:extLst>
      <p:ext uri="{BB962C8B-B14F-4D97-AF65-F5344CB8AC3E}">
        <p14:creationId xmlns:p14="http://schemas.microsoft.com/office/powerpoint/2010/main" val="898239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06E6A7-4CF2-BBAF-C2B5-4426B4FF0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Створи піктограму</a:t>
            </a:r>
            <a:endParaRPr lang="ru-UA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B2E02DA-E4E5-6B50-A6CB-35D2478D72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1678" y="1640542"/>
            <a:ext cx="9116562" cy="4431662"/>
          </a:xfrm>
        </p:spPr>
      </p:pic>
    </p:spTree>
    <p:extLst>
      <p:ext uri="{BB962C8B-B14F-4D97-AF65-F5344CB8AC3E}">
        <p14:creationId xmlns:p14="http://schemas.microsoft.com/office/powerpoint/2010/main" val="4090953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1B05124-BA72-722B-CD83-8A047CDB53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463" y="93474"/>
            <a:ext cx="8219889" cy="2790131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8E6A2D0-1417-EE4E-8DB9-9A8F19F7E4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6141" y="2765518"/>
            <a:ext cx="3805612" cy="380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76024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12</TotalTime>
  <Words>22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Corbel</vt:lpstr>
      <vt:lpstr>Gill Sans MT</vt:lpstr>
      <vt:lpstr>Impact</vt:lpstr>
      <vt:lpstr>Эмблема</vt:lpstr>
      <vt:lpstr>Енергозбереження на щодень</vt:lpstr>
      <vt:lpstr>Чи заощаджуєш ти енергію?</vt:lpstr>
      <vt:lpstr>Чи заощаджуєш ти енергію?</vt:lpstr>
      <vt:lpstr>Як зберегти енергію</vt:lpstr>
      <vt:lpstr>Як зберегти енергію</vt:lpstr>
      <vt:lpstr>Створи піктограму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Енергозбереження на щодень</dc:title>
  <dc:creator>Инна Семенцова</dc:creator>
  <cp:lastModifiedBy>Инна Семенцова</cp:lastModifiedBy>
  <cp:revision>1</cp:revision>
  <dcterms:created xsi:type="dcterms:W3CDTF">2023-05-18T17:48:45Z</dcterms:created>
  <dcterms:modified xsi:type="dcterms:W3CDTF">2023-05-18T18:01:42Z</dcterms:modified>
</cp:coreProperties>
</file>