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</p:sldMasterIdLst>
  <p:sldIdLst>
    <p:sldId id="256" r:id="rId2"/>
    <p:sldId id="294" r:id="rId3"/>
    <p:sldId id="262" r:id="rId4"/>
    <p:sldId id="297" r:id="rId5"/>
    <p:sldId id="298" r:id="rId6"/>
    <p:sldId id="301" r:id="rId7"/>
    <p:sldId id="300" r:id="rId8"/>
    <p:sldId id="263" r:id="rId9"/>
    <p:sldId id="304" r:id="rId10"/>
    <p:sldId id="296" r:id="rId11"/>
    <p:sldId id="305" r:id="rId12"/>
    <p:sldId id="309" r:id="rId13"/>
    <p:sldId id="306" r:id="rId14"/>
    <p:sldId id="308" r:id="rId15"/>
    <p:sldId id="314" r:id="rId16"/>
    <p:sldId id="307" r:id="rId17"/>
    <p:sldId id="275" r:id="rId18"/>
    <p:sldId id="311" r:id="rId19"/>
    <p:sldId id="310" r:id="rId20"/>
    <p:sldId id="277" r:id="rId21"/>
    <p:sldId id="278" r:id="rId22"/>
    <p:sldId id="312" r:id="rId23"/>
    <p:sldId id="281" r:id="rId24"/>
    <p:sldId id="282" r:id="rId25"/>
    <p:sldId id="283" r:id="rId26"/>
    <p:sldId id="284" r:id="rId27"/>
    <p:sldId id="313" r:id="rId28"/>
    <p:sldId id="285" r:id="rId29"/>
    <p:sldId id="315" r:id="rId30"/>
    <p:sldId id="316" r:id="rId31"/>
    <p:sldId id="317" r:id="rId32"/>
    <p:sldId id="318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F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B2365-EA6E-4AAD-8A1C-D8E86608F66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F222FF-8FD6-4020-BFA0-80ACDC17DCC7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</a:rPr>
            <a:t>За </a:t>
          </a:r>
          <a:r>
            <a:rPr lang="ru-RU" i="1" dirty="0" err="1" smtClean="0">
              <a:solidFill>
                <a:schemeClr val="tx1"/>
              </a:solidFill>
            </a:rPr>
            <a:t>тактичним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призначенням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міни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поділяються</a:t>
          </a:r>
          <a:r>
            <a:rPr lang="ru-RU" i="1" dirty="0" smtClean="0">
              <a:solidFill>
                <a:schemeClr val="tx1"/>
              </a:solidFill>
            </a:rPr>
            <a:t> на:</a:t>
          </a:r>
          <a:endParaRPr lang="uk-UA" i="1" dirty="0">
            <a:solidFill>
              <a:schemeClr val="tx1"/>
            </a:solidFill>
          </a:endParaRPr>
        </a:p>
      </dgm:t>
    </dgm:pt>
    <dgm:pt modelId="{75F54D3D-EE20-41F9-A851-EEE0D52CAD0E}" type="parTrans" cxnId="{06B5E800-7BA2-45D5-97DC-28252C3E5D6B}">
      <dgm:prSet/>
      <dgm:spPr/>
      <dgm:t>
        <a:bodyPr/>
        <a:lstStyle/>
        <a:p>
          <a:endParaRPr lang="uk-UA"/>
        </a:p>
      </dgm:t>
    </dgm:pt>
    <dgm:pt modelId="{8F40B8FC-D321-4152-8815-CEF454316527}" type="sibTrans" cxnId="{06B5E800-7BA2-45D5-97DC-28252C3E5D6B}">
      <dgm:prSet/>
      <dgm:spPr/>
      <dgm:t>
        <a:bodyPr/>
        <a:lstStyle/>
        <a:p>
          <a:endParaRPr lang="uk-UA"/>
        </a:p>
      </dgm:t>
    </dgm:pt>
    <dgm:pt modelId="{7EF2BA50-CB34-4239-8697-752767FDCDEF}">
      <dgm:prSet phldrT="[Текст]"/>
      <dgm:spPr/>
      <dgm:t>
        <a:bodyPr/>
        <a:lstStyle/>
        <a:p>
          <a:r>
            <a:rPr lang="ru-RU" dirty="0" smtClean="0"/>
            <a:t>- </a:t>
          </a:r>
          <a:r>
            <a:rPr lang="ru-RU" dirty="0" err="1" smtClean="0"/>
            <a:t>протипіхотні</a:t>
          </a:r>
          <a:r>
            <a:rPr lang="ru-RU" dirty="0" smtClean="0"/>
            <a:t>;</a:t>
          </a:r>
          <a:endParaRPr lang="uk-UA" dirty="0"/>
        </a:p>
      </dgm:t>
    </dgm:pt>
    <dgm:pt modelId="{B48FE39D-2546-47B6-83E1-179EED551A81}" type="parTrans" cxnId="{94FD6860-275E-46E8-B09A-2E9F9D7C57B0}">
      <dgm:prSet/>
      <dgm:spPr/>
      <dgm:t>
        <a:bodyPr/>
        <a:lstStyle/>
        <a:p>
          <a:endParaRPr lang="uk-UA"/>
        </a:p>
      </dgm:t>
    </dgm:pt>
    <dgm:pt modelId="{F52A9173-DD25-48E9-916D-196573E1E16C}" type="sibTrans" cxnId="{94FD6860-275E-46E8-B09A-2E9F9D7C57B0}">
      <dgm:prSet/>
      <dgm:spPr/>
      <dgm:t>
        <a:bodyPr/>
        <a:lstStyle/>
        <a:p>
          <a:endParaRPr lang="uk-UA"/>
        </a:p>
      </dgm:t>
    </dgm:pt>
    <dgm:pt modelId="{DD3B1939-8FA3-4C05-8F02-A2D0BE7B29B8}">
      <dgm:prSet phldrT="[Текст]"/>
      <dgm:spPr/>
      <dgm:t>
        <a:bodyPr/>
        <a:lstStyle/>
        <a:p>
          <a:r>
            <a:rPr lang="ru-RU" dirty="0" smtClean="0"/>
            <a:t>- </a:t>
          </a:r>
          <a:r>
            <a:rPr lang="ru-RU" dirty="0" err="1" smtClean="0"/>
            <a:t>протитранспортні</a:t>
          </a:r>
          <a:r>
            <a:rPr lang="ru-RU" dirty="0" smtClean="0"/>
            <a:t>.</a:t>
          </a:r>
          <a:endParaRPr lang="uk-UA" dirty="0"/>
        </a:p>
      </dgm:t>
    </dgm:pt>
    <dgm:pt modelId="{1626C53A-F11A-4141-93D5-48485C3BF292}" type="parTrans" cxnId="{F61CF64A-EC7E-4438-923D-C7BFB4FB2D39}">
      <dgm:prSet/>
      <dgm:spPr/>
      <dgm:t>
        <a:bodyPr/>
        <a:lstStyle/>
        <a:p>
          <a:endParaRPr lang="uk-UA"/>
        </a:p>
      </dgm:t>
    </dgm:pt>
    <dgm:pt modelId="{5E6EBAF0-7C38-4F77-A2DB-B9BE2CF5AF62}" type="sibTrans" cxnId="{F61CF64A-EC7E-4438-923D-C7BFB4FB2D39}">
      <dgm:prSet/>
      <dgm:spPr/>
      <dgm:t>
        <a:bodyPr/>
        <a:lstStyle/>
        <a:p>
          <a:endParaRPr lang="uk-UA"/>
        </a:p>
      </dgm:t>
    </dgm:pt>
    <dgm:pt modelId="{76039F71-DCE1-43FD-A3DF-106E7BF980AE}">
      <dgm:prSet phldrT="[Текст]"/>
      <dgm:spPr/>
      <dgm:t>
        <a:bodyPr/>
        <a:lstStyle/>
        <a:p>
          <a:r>
            <a:rPr lang="ru-RU" dirty="0" smtClean="0"/>
            <a:t>​</a:t>
          </a:r>
          <a:r>
            <a:rPr lang="ru-RU" i="1" dirty="0" smtClean="0">
              <a:solidFill>
                <a:schemeClr val="tx1"/>
              </a:solidFill>
            </a:rPr>
            <a:t>За </a:t>
          </a:r>
          <a:r>
            <a:rPr lang="ru-RU" i="1" dirty="0" err="1" smtClean="0">
              <a:solidFill>
                <a:schemeClr val="tx1"/>
              </a:solidFill>
            </a:rPr>
            <a:t>ступенем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небезпеки</a:t>
          </a:r>
          <a:r>
            <a:rPr lang="ru-RU" dirty="0" smtClean="0">
              <a:solidFill>
                <a:schemeClr val="tx1"/>
              </a:solidFill>
            </a:rPr>
            <a:t>:</a:t>
          </a:r>
          <a:endParaRPr lang="uk-UA" dirty="0">
            <a:solidFill>
              <a:schemeClr val="tx1"/>
            </a:solidFill>
          </a:endParaRPr>
        </a:p>
      </dgm:t>
    </dgm:pt>
    <dgm:pt modelId="{B551B47E-84F2-44CF-AA4C-48EB0118FD80}" type="parTrans" cxnId="{B6B4F6E5-4841-4D5A-849D-EA6ACB9E0619}">
      <dgm:prSet/>
      <dgm:spPr/>
      <dgm:t>
        <a:bodyPr/>
        <a:lstStyle/>
        <a:p>
          <a:endParaRPr lang="uk-UA"/>
        </a:p>
      </dgm:t>
    </dgm:pt>
    <dgm:pt modelId="{B8E6A5DF-1D1E-4B4D-B6DF-CEC0246F5457}" type="sibTrans" cxnId="{B6B4F6E5-4841-4D5A-849D-EA6ACB9E0619}">
      <dgm:prSet/>
      <dgm:spPr/>
      <dgm:t>
        <a:bodyPr/>
        <a:lstStyle/>
        <a:p>
          <a:endParaRPr lang="uk-UA"/>
        </a:p>
      </dgm:t>
    </dgm:pt>
    <dgm:pt modelId="{78C73E21-A090-4660-8D0A-D2F12A0CCC35}">
      <dgm:prSet phldrT="[Текст]"/>
      <dgm:spPr/>
      <dgm:t>
        <a:bodyPr/>
        <a:lstStyle/>
        <a:p>
          <a:r>
            <a:rPr lang="ru-RU" dirty="0" smtClean="0"/>
            <a:t>- </a:t>
          </a:r>
          <a:r>
            <a:rPr lang="ru-RU" dirty="0" err="1" smtClean="0"/>
            <a:t>такі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знешкоджуються</a:t>
          </a:r>
          <a:r>
            <a:rPr lang="ru-RU" dirty="0" smtClean="0"/>
            <a:t>;</a:t>
          </a:r>
          <a:endParaRPr lang="uk-UA" dirty="0"/>
        </a:p>
      </dgm:t>
    </dgm:pt>
    <dgm:pt modelId="{42BFEE6B-D1EE-4E09-8E2C-7FC3D6D57AF4}" type="parTrans" cxnId="{B4B23C17-2D1D-4F1C-86B6-70E8BA4240FD}">
      <dgm:prSet/>
      <dgm:spPr/>
      <dgm:t>
        <a:bodyPr/>
        <a:lstStyle/>
        <a:p>
          <a:endParaRPr lang="uk-UA"/>
        </a:p>
      </dgm:t>
    </dgm:pt>
    <dgm:pt modelId="{296D8BF3-1EEF-422C-B133-16A2A0D0F7A9}" type="sibTrans" cxnId="{B4B23C17-2D1D-4F1C-86B6-70E8BA4240FD}">
      <dgm:prSet/>
      <dgm:spPr/>
      <dgm:t>
        <a:bodyPr/>
        <a:lstStyle/>
        <a:p>
          <a:endParaRPr lang="uk-UA"/>
        </a:p>
      </dgm:t>
    </dgm:pt>
    <dgm:pt modelId="{604FA6DE-DFD3-4300-9EAB-C311154ACDE4}">
      <dgm:prSet phldrT="[Текст]"/>
      <dgm:spPr/>
      <dgm:t>
        <a:bodyPr/>
        <a:lstStyle/>
        <a:p>
          <a:r>
            <a:rPr lang="ru-RU" dirty="0" smtClean="0"/>
            <a:t>- </a:t>
          </a:r>
          <a:r>
            <a:rPr lang="ru-RU" dirty="0" err="1" smtClean="0"/>
            <a:t>такі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не </a:t>
          </a:r>
          <a:r>
            <a:rPr lang="ru-RU" dirty="0" err="1" smtClean="0"/>
            <a:t>знешкоджуються</a:t>
          </a:r>
          <a:r>
            <a:rPr lang="ru-RU" dirty="0" smtClean="0"/>
            <a:t>.</a:t>
          </a:r>
          <a:endParaRPr lang="uk-UA" dirty="0"/>
        </a:p>
      </dgm:t>
    </dgm:pt>
    <dgm:pt modelId="{893F2BF5-F5BF-44A0-8A60-DCC8CE786991}" type="parTrans" cxnId="{E55717AC-F3DF-4EDA-A8E7-CD801E77E560}">
      <dgm:prSet/>
      <dgm:spPr/>
      <dgm:t>
        <a:bodyPr/>
        <a:lstStyle/>
        <a:p>
          <a:endParaRPr lang="uk-UA"/>
        </a:p>
      </dgm:t>
    </dgm:pt>
    <dgm:pt modelId="{3687C5CE-A7FB-493C-9706-FCDC9E5728FF}" type="sibTrans" cxnId="{E55717AC-F3DF-4EDA-A8E7-CD801E77E560}">
      <dgm:prSet/>
      <dgm:spPr/>
      <dgm:t>
        <a:bodyPr/>
        <a:lstStyle/>
        <a:p>
          <a:endParaRPr lang="uk-UA"/>
        </a:p>
      </dgm:t>
    </dgm:pt>
    <dgm:pt modelId="{3B770C1E-8070-423A-AC74-72581F7A164B}" type="pres">
      <dgm:prSet presAssocID="{815B2365-EA6E-4AAD-8A1C-D8E86608F6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96E658F-061A-4998-A0BB-1C628C0A8DCC}" type="pres">
      <dgm:prSet presAssocID="{BDF222FF-8FD6-4020-BFA0-80ACDC17DCC7}" presName="root" presStyleCnt="0"/>
      <dgm:spPr/>
    </dgm:pt>
    <dgm:pt modelId="{63E7CB5E-C37E-45B9-ACA3-EE5CB0AC4A10}" type="pres">
      <dgm:prSet presAssocID="{BDF222FF-8FD6-4020-BFA0-80ACDC17DCC7}" presName="rootComposite" presStyleCnt="0"/>
      <dgm:spPr/>
    </dgm:pt>
    <dgm:pt modelId="{BA915C1E-7FBB-458A-9952-40F621CA798B}" type="pres">
      <dgm:prSet presAssocID="{BDF222FF-8FD6-4020-BFA0-80ACDC17DCC7}" presName="rootText" presStyleLbl="node1" presStyleIdx="0" presStyleCnt="2" custLinFactNeighborX="377" custLinFactNeighborY="-5756"/>
      <dgm:spPr/>
      <dgm:t>
        <a:bodyPr/>
        <a:lstStyle/>
        <a:p>
          <a:endParaRPr lang="uk-UA"/>
        </a:p>
      </dgm:t>
    </dgm:pt>
    <dgm:pt modelId="{790E3D30-31D7-4925-B7F7-857D19EB0BFC}" type="pres">
      <dgm:prSet presAssocID="{BDF222FF-8FD6-4020-BFA0-80ACDC17DCC7}" presName="rootConnector" presStyleLbl="node1" presStyleIdx="0" presStyleCnt="2"/>
      <dgm:spPr/>
      <dgm:t>
        <a:bodyPr/>
        <a:lstStyle/>
        <a:p>
          <a:endParaRPr lang="uk-UA"/>
        </a:p>
      </dgm:t>
    </dgm:pt>
    <dgm:pt modelId="{AC936146-EA60-4CF6-94F4-CC34A6ADAFE2}" type="pres">
      <dgm:prSet presAssocID="{BDF222FF-8FD6-4020-BFA0-80ACDC17DCC7}" presName="childShape" presStyleCnt="0"/>
      <dgm:spPr/>
    </dgm:pt>
    <dgm:pt modelId="{8DF716EF-ABE8-4FF3-81F2-080BE1C1BC14}" type="pres">
      <dgm:prSet presAssocID="{B48FE39D-2546-47B6-83E1-179EED551A81}" presName="Name13" presStyleLbl="parChTrans1D2" presStyleIdx="0" presStyleCnt="4"/>
      <dgm:spPr/>
      <dgm:t>
        <a:bodyPr/>
        <a:lstStyle/>
        <a:p>
          <a:endParaRPr lang="uk-UA"/>
        </a:p>
      </dgm:t>
    </dgm:pt>
    <dgm:pt modelId="{F022F86B-F78C-4943-8A5A-466108640D81}" type="pres">
      <dgm:prSet presAssocID="{7EF2BA50-CB34-4239-8697-752767FDCDEF}" presName="childText" presStyleLbl="bgAcc1" presStyleIdx="0" presStyleCnt="4" custScaleX="115196" custScaleY="68239" custLinFactNeighborX="1437" custLinFactNeighborY="13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4A507A-2A87-4BCB-8877-4E2F93B8B504}" type="pres">
      <dgm:prSet presAssocID="{1626C53A-F11A-4141-93D5-48485C3BF292}" presName="Name13" presStyleLbl="parChTrans1D2" presStyleIdx="1" presStyleCnt="4"/>
      <dgm:spPr/>
      <dgm:t>
        <a:bodyPr/>
        <a:lstStyle/>
        <a:p>
          <a:endParaRPr lang="uk-UA"/>
        </a:p>
      </dgm:t>
    </dgm:pt>
    <dgm:pt modelId="{A228F6AC-B6AE-4865-9F61-9D35C5DD776C}" type="pres">
      <dgm:prSet presAssocID="{DD3B1939-8FA3-4C05-8F02-A2D0BE7B29B8}" presName="childText" presStyleLbl="bgAcc1" presStyleIdx="1" presStyleCnt="4" custScaleX="129784" custScaleY="625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655950-526C-4013-816A-4D272C4BDA2D}" type="pres">
      <dgm:prSet presAssocID="{76039F71-DCE1-43FD-A3DF-106E7BF980AE}" presName="root" presStyleCnt="0"/>
      <dgm:spPr/>
    </dgm:pt>
    <dgm:pt modelId="{710D2F1D-09B1-4E88-A24E-A207982BAB43}" type="pres">
      <dgm:prSet presAssocID="{76039F71-DCE1-43FD-A3DF-106E7BF980AE}" presName="rootComposite" presStyleCnt="0"/>
      <dgm:spPr/>
    </dgm:pt>
    <dgm:pt modelId="{63D8E7F1-E191-48EA-9815-8CE61145C5DF}" type="pres">
      <dgm:prSet presAssocID="{76039F71-DCE1-43FD-A3DF-106E7BF980AE}" presName="rootText" presStyleLbl="node1" presStyleIdx="1" presStyleCnt="2"/>
      <dgm:spPr/>
      <dgm:t>
        <a:bodyPr/>
        <a:lstStyle/>
        <a:p>
          <a:endParaRPr lang="uk-UA"/>
        </a:p>
      </dgm:t>
    </dgm:pt>
    <dgm:pt modelId="{6E1E7CB3-98F2-4A66-BD57-A4674A2ACDDC}" type="pres">
      <dgm:prSet presAssocID="{76039F71-DCE1-43FD-A3DF-106E7BF980AE}" presName="rootConnector" presStyleLbl="node1" presStyleIdx="1" presStyleCnt="2"/>
      <dgm:spPr/>
      <dgm:t>
        <a:bodyPr/>
        <a:lstStyle/>
        <a:p>
          <a:endParaRPr lang="uk-UA"/>
        </a:p>
      </dgm:t>
    </dgm:pt>
    <dgm:pt modelId="{D04324D2-F1EB-4E99-92A6-91F88D90FBA7}" type="pres">
      <dgm:prSet presAssocID="{76039F71-DCE1-43FD-A3DF-106E7BF980AE}" presName="childShape" presStyleCnt="0"/>
      <dgm:spPr/>
    </dgm:pt>
    <dgm:pt modelId="{6F94400C-A422-4363-9463-1C792F46B0A9}" type="pres">
      <dgm:prSet presAssocID="{42BFEE6B-D1EE-4E09-8E2C-7FC3D6D57AF4}" presName="Name13" presStyleLbl="parChTrans1D2" presStyleIdx="2" presStyleCnt="4"/>
      <dgm:spPr/>
      <dgm:t>
        <a:bodyPr/>
        <a:lstStyle/>
        <a:p>
          <a:endParaRPr lang="uk-UA"/>
        </a:p>
      </dgm:t>
    </dgm:pt>
    <dgm:pt modelId="{5656C9E8-C4E5-4605-86E3-B8AAF65E54EF}" type="pres">
      <dgm:prSet presAssocID="{78C73E21-A090-4660-8D0A-D2F12A0CCC35}" presName="childText" presStyleLbl="bgAcc1" presStyleIdx="2" presStyleCnt="4" custScaleY="682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B05BA0-E30E-4B5F-89FD-D9A4FEA3D7B4}" type="pres">
      <dgm:prSet presAssocID="{893F2BF5-F5BF-44A0-8A60-DCC8CE786991}" presName="Name13" presStyleLbl="parChTrans1D2" presStyleIdx="3" presStyleCnt="4"/>
      <dgm:spPr/>
      <dgm:t>
        <a:bodyPr/>
        <a:lstStyle/>
        <a:p>
          <a:endParaRPr lang="uk-UA"/>
        </a:p>
      </dgm:t>
    </dgm:pt>
    <dgm:pt modelId="{F2930094-1A5B-4FF4-93A4-380DD4B36286}" type="pres">
      <dgm:prSet presAssocID="{604FA6DE-DFD3-4300-9EAB-C311154ACDE4}" presName="childText" presStyleLbl="bgAcc1" presStyleIdx="3" presStyleCnt="4" custScaleY="594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4FD6860-275E-46E8-B09A-2E9F9D7C57B0}" srcId="{BDF222FF-8FD6-4020-BFA0-80ACDC17DCC7}" destId="{7EF2BA50-CB34-4239-8697-752767FDCDEF}" srcOrd="0" destOrd="0" parTransId="{B48FE39D-2546-47B6-83E1-179EED551A81}" sibTransId="{F52A9173-DD25-48E9-916D-196573E1E16C}"/>
    <dgm:cxn modelId="{DB3F36EC-1BA9-47AA-A1E6-B7937C40038C}" type="presOf" srcId="{815B2365-EA6E-4AAD-8A1C-D8E86608F66E}" destId="{3B770C1E-8070-423A-AC74-72581F7A164B}" srcOrd="0" destOrd="0" presId="urn:microsoft.com/office/officeart/2005/8/layout/hierarchy3"/>
    <dgm:cxn modelId="{B6B4F6E5-4841-4D5A-849D-EA6ACB9E0619}" srcId="{815B2365-EA6E-4AAD-8A1C-D8E86608F66E}" destId="{76039F71-DCE1-43FD-A3DF-106E7BF980AE}" srcOrd="1" destOrd="0" parTransId="{B551B47E-84F2-44CF-AA4C-48EB0118FD80}" sibTransId="{B8E6A5DF-1D1E-4B4D-B6DF-CEC0246F5457}"/>
    <dgm:cxn modelId="{79AA889C-E137-4E1D-B45B-ABD2896A6E2B}" type="presOf" srcId="{BDF222FF-8FD6-4020-BFA0-80ACDC17DCC7}" destId="{BA915C1E-7FBB-458A-9952-40F621CA798B}" srcOrd="0" destOrd="0" presId="urn:microsoft.com/office/officeart/2005/8/layout/hierarchy3"/>
    <dgm:cxn modelId="{B4B23C17-2D1D-4F1C-86B6-70E8BA4240FD}" srcId="{76039F71-DCE1-43FD-A3DF-106E7BF980AE}" destId="{78C73E21-A090-4660-8D0A-D2F12A0CCC35}" srcOrd="0" destOrd="0" parTransId="{42BFEE6B-D1EE-4E09-8E2C-7FC3D6D57AF4}" sibTransId="{296D8BF3-1EEF-422C-B133-16A2A0D0F7A9}"/>
    <dgm:cxn modelId="{E55717AC-F3DF-4EDA-A8E7-CD801E77E560}" srcId="{76039F71-DCE1-43FD-A3DF-106E7BF980AE}" destId="{604FA6DE-DFD3-4300-9EAB-C311154ACDE4}" srcOrd="1" destOrd="0" parTransId="{893F2BF5-F5BF-44A0-8A60-DCC8CE786991}" sibTransId="{3687C5CE-A7FB-493C-9706-FCDC9E5728FF}"/>
    <dgm:cxn modelId="{C69C5B9E-764A-4D35-8389-13BED8F6E759}" type="presOf" srcId="{893F2BF5-F5BF-44A0-8A60-DCC8CE786991}" destId="{80B05BA0-E30E-4B5F-89FD-D9A4FEA3D7B4}" srcOrd="0" destOrd="0" presId="urn:microsoft.com/office/officeart/2005/8/layout/hierarchy3"/>
    <dgm:cxn modelId="{AD06E3ED-604F-432F-AF7E-6D1A01C4C880}" type="presOf" srcId="{DD3B1939-8FA3-4C05-8F02-A2D0BE7B29B8}" destId="{A228F6AC-B6AE-4865-9F61-9D35C5DD776C}" srcOrd="0" destOrd="0" presId="urn:microsoft.com/office/officeart/2005/8/layout/hierarchy3"/>
    <dgm:cxn modelId="{C8C930ED-0CAC-4DD1-AD27-C942B9702A4C}" type="presOf" srcId="{76039F71-DCE1-43FD-A3DF-106E7BF980AE}" destId="{63D8E7F1-E191-48EA-9815-8CE61145C5DF}" srcOrd="0" destOrd="0" presId="urn:microsoft.com/office/officeart/2005/8/layout/hierarchy3"/>
    <dgm:cxn modelId="{9AD543C2-E7B9-4B52-A233-A85324A6088C}" type="presOf" srcId="{B48FE39D-2546-47B6-83E1-179EED551A81}" destId="{8DF716EF-ABE8-4FF3-81F2-080BE1C1BC14}" srcOrd="0" destOrd="0" presId="urn:microsoft.com/office/officeart/2005/8/layout/hierarchy3"/>
    <dgm:cxn modelId="{06B5E800-7BA2-45D5-97DC-28252C3E5D6B}" srcId="{815B2365-EA6E-4AAD-8A1C-D8E86608F66E}" destId="{BDF222FF-8FD6-4020-BFA0-80ACDC17DCC7}" srcOrd="0" destOrd="0" parTransId="{75F54D3D-EE20-41F9-A851-EEE0D52CAD0E}" sibTransId="{8F40B8FC-D321-4152-8815-CEF454316527}"/>
    <dgm:cxn modelId="{68724B26-B0A3-4029-859F-8C49FDE253CE}" type="presOf" srcId="{7EF2BA50-CB34-4239-8697-752767FDCDEF}" destId="{F022F86B-F78C-4943-8A5A-466108640D81}" srcOrd="0" destOrd="0" presId="urn:microsoft.com/office/officeart/2005/8/layout/hierarchy3"/>
    <dgm:cxn modelId="{4953A850-D4CE-48CC-B6BE-5B7EF0363DD0}" type="presOf" srcId="{1626C53A-F11A-4141-93D5-48485C3BF292}" destId="{D34A507A-2A87-4BCB-8877-4E2F93B8B504}" srcOrd="0" destOrd="0" presId="urn:microsoft.com/office/officeart/2005/8/layout/hierarchy3"/>
    <dgm:cxn modelId="{F61CF64A-EC7E-4438-923D-C7BFB4FB2D39}" srcId="{BDF222FF-8FD6-4020-BFA0-80ACDC17DCC7}" destId="{DD3B1939-8FA3-4C05-8F02-A2D0BE7B29B8}" srcOrd="1" destOrd="0" parTransId="{1626C53A-F11A-4141-93D5-48485C3BF292}" sibTransId="{5E6EBAF0-7C38-4F77-A2DB-B9BE2CF5AF62}"/>
    <dgm:cxn modelId="{12BFFCE6-2B11-401F-99F6-298F7C0C72C6}" type="presOf" srcId="{76039F71-DCE1-43FD-A3DF-106E7BF980AE}" destId="{6E1E7CB3-98F2-4A66-BD57-A4674A2ACDDC}" srcOrd="1" destOrd="0" presId="urn:microsoft.com/office/officeart/2005/8/layout/hierarchy3"/>
    <dgm:cxn modelId="{C2A7DD58-A1EE-40E6-BF8E-8E1D280896B1}" type="presOf" srcId="{78C73E21-A090-4660-8D0A-D2F12A0CCC35}" destId="{5656C9E8-C4E5-4605-86E3-B8AAF65E54EF}" srcOrd="0" destOrd="0" presId="urn:microsoft.com/office/officeart/2005/8/layout/hierarchy3"/>
    <dgm:cxn modelId="{AEFEDB0E-459B-41F4-BD5F-BE6494CC4990}" type="presOf" srcId="{42BFEE6B-D1EE-4E09-8E2C-7FC3D6D57AF4}" destId="{6F94400C-A422-4363-9463-1C792F46B0A9}" srcOrd="0" destOrd="0" presId="urn:microsoft.com/office/officeart/2005/8/layout/hierarchy3"/>
    <dgm:cxn modelId="{A4F40A86-4960-42E4-8712-ABFA481DFDB4}" type="presOf" srcId="{BDF222FF-8FD6-4020-BFA0-80ACDC17DCC7}" destId="{790E3D30-31D7-4925-B7F7-857D19EB0BFC}" srcOrd="1" destOrd="0" presId="urn:microsoft.com/office/officeart/2005/8/layout/hierarchy3"/>
    <dgm:cxn modelId="{7C00D841-095F-4060-933D-AD9ED824913B}" type="presOf" srcId="{604FA6DE-DFD3-4300-9EAB-C311154ACDE4}" destId="{F2930094-1A5B-4FF4-93A4-380DD4B36286}" srcOrd="0" destOrd="0" presId="urn:microsoft.com/office/officeart/2005/8/layout/hierarchy3"/>
    <dgm:cxn modelId="{779930CF-3982-4184-9600-599D1DB61DD0}" type="presParOf" srcId="{3B770C1E-8070-423A-AC74-72581F7A164B}" destId="{896E658F-061A-4998-A0BB-1C628C0A8DCC}" srcOrd="0" destOrd="0" presId="urn:microsoft.com/office/officeart/2005/8/layout/hierarchy3"/>
    <dgm:cxn modelId="{C8DE4A46-BC97-48AD-A5D4-DB742A1CC4AB}" type="presParOf" srcId="{896E658F-061A-4998-A0BB-1C628C0A8DCC}" destId="{63E7CB5E-C37E-45B9-ACA3-EE5CB0AC4A10}" srcOrd="0" destOrd="0" presId="urn:microsoft.com/office/officeart/2005/8/layout/hierarchy3"/>
    <dgm:cxn modelId="{1009B56C-995E-476B-A297-3049A1ACFEA8}" type="presParOf" srcId="{63E7CB5E-C37E-45B9-ACA3-EE5CB0AC4A10}" destId="{BA915C1E-7FBB-458A-9952-40F621CA798B}" srcOrd="0" destOrd="0" presId="urn:microsoft.com/office/officeart/2005/8/layout/hierarchy3"/>
    <dgm:cxn modelId="{F7EC11C6-511F-465A-90CC-1D95D25C25FF}" type="presParOf" srcId="{63E7CB5E-C37E-45B9-ACA3-EE5CB0AC4A10}" destId="{790E3D30-31D7-4925-B7F7-857D19EB0BFC}" srcOrd="1" destOrd="0" presId="urn:microsoft.com/office/officeart/2005/8/layout/hierarchy3"/>
    <dgm:cxn modelId="{79A889FA-957E-4A11-8A45-F36F357CDFD4}" type="presParOf" srcId="{896E658F-061A-4998-A0BB-1C628C0A8DCC}" destId="{AC936146-EA60-4CF6-94F4-CC34A6ADAFE2}" srcOrd="1" destOrd="0" presId="urn:microsoft.com/office/officeart/2005/8/layout/hierarchy3"/>
    <dgm:cxn modelId="{09522E13-4F36-4A5D-8A1C-DD7C89024708}" type="presParOf" srcId="{AC936146-EA60-4CF6-94F4-CC34A6ADAFE2}" destId="{8DF716EF-ABE8-4FF3-81F2-080BE1C1BC14}" srcOrd="0" destOrd="0" presId="urn:microsoft.com/office/officeart/2005/8/layout/hierarchy3"/>
    <dgm:cxn modelId="{D7C3194B-39E4-467B-B61D-B79DDEAFDCB1}" type="presParOf" srcId="{AC936146-EA60-4CF6-94F4-CC34A6ADAFE2}" destId="{F022F86B-F78C-4943-8A5A-466108640D81}" srcOrd="1" destOrd="0" presId="urn:microsoft.com/office/officeart/2005/8/layout/hierarchy3"/>
    <dgm:cxn modelId="{1FDF920A-E039-4E9B-A34D-D6FC4C0AC843}" type="presParOf" srcId="{AC936146-EA60-4CF6-94F4-CC34A6ADAFE2}" destId="{D34A507A-2A87-4BCB-8877-4E2F93B8B504}" srcOrd="2" destOrd="0" presId="urn:microsoft.com/office/officeart/2005/8/layout/hierarchy3"/>
    <dgm:cxn modelId="{9385E84D-D369-43B9-A6B3-FE5F7A7CA05D}" type="presParOf" srcId="{AC936146-EA60-4CF6-94F4-CC34A6ADAFE2}" destId="{A228F6AC-B6AE-4865-9F61-9D35C5DD776C}" srcOrd="3" destOrd="0" presId="urn:microsoft.com/office/officeart/2005/8/layout/hierarchy3"/>
    <dgm:cxn modelId="{454C18A5-346F-46B9-87EE-9E383F3E03F7}" type="presParOf" srcId="{3B770C1E-8070-423A-AC74-72581F7A164B}" destId="{CB655950-526C-4013-816A-4D272C4BDA2D}" srcOrd="1" destOrd="0" presId="urn:microsoft.com/office/officeart/2005/8/layout/hierarchy3"/>
    <dgm:cxn modelId="{4AADFABB-44E4-43DC-B129-8E0FCC9BFCC2}" type="presParOf" srcId="{CB655950-526C-4013-816A-4D272C4BDA2D}" destId="{710D2F1D-09B1-4E88-A24E-A207982BAB43}" srcOrd="0" destOrd="0" presId="urn:microsoft.com/office/officeart/2005/8/layout/hierarchy3"/>
    <dgm:cxn modelId="{3A54AFC9-21DB-4E34-A055-E32EC4FE5592}" type="presParOf" srcId="{710D2F1D-09B1-4E88-A24E-A207982BAB43}" destId="{63D8E7F1-E191-48EA-9815-8CE61145C5DF}" srcOrd="0" destOrd="0" presId="urn:microsoft.com/office/officeart/2005/8/layout/hierarchy3"/>
    <dgm:cxn modelId="{0A809E38-4331-43CC-8FB3-74DE3643F630}" type="presParOf" srcId="{710D2F1D-09B1-4E88-A24E-A207982BAB43}" destId="{6E1E7CB3-98F2-4A66-BD57-A4674A2ACDDC}" srcOrd="1" destOrd="0" presId="urn:microsoft.com/office/officeart/2005/8/layout/hierarchy3"/>
    <dgm:cxn modelId="{391450EB-23D0-44FD-8508-41517D7A86E7}" type="presParOf" srcId="{CB655950-526C-4013-816A-4D272C4BDA2D}" destId="{D04324D2-F1EB-4E99-92A6-91F88D90FBA7}" srcOrd="1" destOrd="0" presId="urn:microsoft.com/office/officeart/2005/8/layout/hierarchy3"/>
    <dgm:cxn modelId="{C81248D5-1044-4C94-8380-A4B835C16E17}" type="presParOf" srcId="{D04324D2-F1EB-4E99-92A6-91F88D90FBA7}" destId="{6F94400C-A422-4363-9463-1C792F46B0A9}" srcOrd="0" destOrd="0" presId="urn:microsoft.com/office/officeart/2005/8/layout/hierarchy3"/>
    <dgm:cxn modelId="{90CC9C69-E75A-464F-B30A-28A21A65A20D}" type="presParOf" srcId="{D04324D2-F1EB-4E99-92A6-91F88D90FBA7}" destId="{5656C9E8-C4E5-4605-86E3-B8AAF65E54EF}" srcOrd="1" destOrd="0" presId="urn:microsoft.com/office/officeart/2005/8/layout/hierarchy3"/>
    <dgm:cxn modelId="{682009F5-53BB-4D87-9426-29AA93FC8FCB}" type="presParOf" srcId="{D04324D2-F1EB-4E99-92A6-91F88D90FBA7}" destId="{80B05BA0-E30E-4B5F-89FD-D9A4FEA3D7B4}" srcOrd="2" destOrd="0" presId="urn:microsoft.com/office/officeart/2005/8/layout/hierarchy3"/>
    <dgm:cxn modelId="{5944C962-817E-4F03-842C-EBEA0093ABCC}" type="presParOf" srcId="{D04324D2-F1EB-4E99-92A6-91F88D90FBA7}" destId="{F2930094-1A5B-4FF4-93A4-380DD4B3628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7E47C-A3AA-4E65-AD5E-5CB2622D5B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DA71B43-8CD3-4192-A342-D541E1961891}">
      <dgm:prSet phldrT="[Текст]" custT="1"/>
      <dgm:spPr/>
      <dgm:t>
        <a:bodyPr/>
        <a:lstStyle/>
        <a:p>
          <a:r>
            <a:rPr lang="ru-RU" sz="2800" b="1" i="1" dirty="0" err="1" smtClean="0">
              <a:solidFill>
                <a:srgbClr val="002060"/>
              </a:solidFill>
            </a:rPr>
            <a:t>Протипіхотна</a:t>
          </a:r>
          <a:r>
            <a:rPr lang="ru-RU" sz="2800" b="1" i="1" dirty="0" smtClean="0">
              <a:solidFill>
                <a:srgbClr val="002060"/>
              </a:solidFill>
            </a:rPr>
            <a:t> </a:t>
          </a:r>
          <a:r>
            <a:rPr lang="ru-RU" sz="2800" b="1" i="1" dirty="0" err="1" smtClean="0">
              <a:solidFill>
                <a:srgbClr val="002060"/>
              </a:solidFill>
            </a:rPr>
            <a:t>міна</a:t>
          </a:r>
          <a:r>
            <a:rPr lang="ru-RU" sz="2800" b="1" i="1" dirty="0" smtClean="0">
              <a:solidFill>
                <a:srgbClr val="002060"/>
              </a:solidFill>
            </a:rPr>
            <a:t> (ППМ) </a:t>
          </a:r>
          <a:r>
            <a:rPr lang="ru-RU" sz="2100" dirty="0" smtClean="0"/>
            <a:t>– </a:t>
          </a:r>
          <a:r>
            <a:rPr lang="ru-RU" sz="2100" dirty="0" err="1" smtClean="0"/>
            <a:t>це</a:t>
          </a:r>
          <a:r>
            <a:rPr lang="ru-RU" sz="2100" dirty="0" smtClean="0"/>
            <a:t> </a:t>
          </a:r>
          <a:r>
            <a:rPr lang="ru-RU" sz="2100" dirty="0" err="1" smtClean="0"/>
            <a:t>міна</a:t>
          </a:r>
          <a:r>
            <a:rPr lang="ru-RU" sz="2100" dirty="0" smtClean="0"/>
            <a:t>, </a:t>
          </a:r>
          <a:r>
            <a:rPr lang="ru-RU" sz="2100" dirty="0" err="1" smtClean="0"/>
            <a:t>призначена</a:t>
          </a:r>
          <a:r>
            <a:rPr lang="ru-RU" sz="2100" dirty="0" smtClean="0"/>
            <a:t> для того, </a:t>
          </a:r>
          <a:r>
            <a:rPr lang="ru-RU" sz="2100" dirty="0" err="1" smtClean="0"/>
            <a:t>щоб</a:t>
          </a:r>
          <a:r>
            <a:rPr lang="ru-RU" sz="2100" dirty="0" smtClean="0"/>
            <a:t> </a:t>
          </a:r>
          <a:r>
            <a:rPr lang="ru-RU" sz="2100" dirty="0" err="1" smtClean="0"/>
            <a:t>вибухати</a:t>
          </a:r>
          <a:r>
            <a:rPr lang="ru-RU" sz="2100" dirty="0" smtClean="0"/>
            <a:t> </a:t>
          </a:r>
          <a:r>
            <a:rPr lang="ru-RU" sz="2100" dirty="0" err="1" smtClean="0"/>
            <a:t>від</a:t>
          </a:r>
          <a:r>
            <a:rPr lang="ru-RU" sz="2100" dirty="0" smtClean="0"/>
            <a:t> </a:t>
          </a:r>
          <a:r>
            <a:rPr lang="ru-RU" sz="2100" dirty="0" err="1" smtClean="0"/>
            <a:t>присутності</a:t>
          </a:r>
          <a:r>
            <a:rPr lang="ru-RU" sz="2100" dirty="0" smtClean="0"/>
            <a:t>, </a:t>
          </a:r>
          <a:r>
            <a:rPr lang="ru-RU" sz="2100" dirty="0" err="1" smtClean="0"/>
            <a:t>близькості</a:t>
          </a:r>
          <a:r>
            <a:rPr lang="ru-RU" sz="2100" dirty="0" smtClean="0"/>
            <a:t> </a:t>
          </a:r>
          <a:r>
            <a:rPr lang="ru-RU" sz="2100" dirty="0" err="1" smtClean="0"/>
            <a:t>або</a:t>
          </a:r>
          <a:r>
            <a:rPr lang="ru-RU" sz="2100" dirty="0" smtClean="0"/>
            <a:t> контакту з </a:t>
          </a:r>
          <a:r>
            <a:rPr lang="ru-RU" sz="2100" dirty="0" err="1" smtClean="0"/>
            <a:t>людиною</a:t>
          </a:r>
          <a:r>
            <a:rPr lang="ru-RU" sz="2100" dirty="0" smtClean="0"/>
            <a:t>, яка </a:t>
          </a:r>
          <a:r>
            <a:rPr lang="ru-RU" sz="2100" dirty="0" err="1" smtClean="0"/>
            <a:t>виводить</a:t>
          </a:r>
          <a:r>
            <a:rPr lang="ru-RU" sz="2100" dirty="0" smtClean="0"/>
            <a:t> з ладу, </a:t>
          </a:r>
          <a:r>
            <a:rPr lang="ru-RU" sz="2100" dirty="0" err="1" smtClean="0"/>
            <a:t>калічить</a:t>
          </a:r>
          <a:r>
            <a:rPr lang="ru-RU" sz="2100" dirty="0" smtClean="0"/>
            <a:t> </a:t>
          </a:r>
          <a:r>
            <a:rPr lang="ru-RU" sz="2100" dirty="0" err="1" smtClean="0"/>
            <a:t>або</a:t>
          </a:r>
          <a:r>
            <a:rPr lang="ru-RU" sz="2100" dirty="0" smtClean="0"/>
            <a:t> </a:t>
          </a:r>
          <a:r>
            <a:rPr lang="ru-RU" sz="2100" dirty="0" err="1" smtClean="0"/>
            <a:t>вбиває</a:t>
          </a:r>
          <a:r>
            <a:rPr lang="ru-RU" sz="2100" dirty="0" smtClean="0"/>
            <a:t> одну </a:t>
          </a:r>
          <a:r>
            <a:rPr lang="ru-RU" sz="2100" dirty="0" err="1" smtClean="0"/>
            <a:t>чи</a:t>
          </a:r>
          <a:r>
            <a:rPr lang="ru-RU" sz="2100" dirty="0" smtClean="0"/>
            <a:t> </a:t>
          </a:r>
          <a:r>
            <a:rPr lang="ru-RU" sz="2100" dirty="0" err="1" smtClean="0"/>
            <a:t>більше</a:t>
          </a:r>
          <a:r>
            <a:rPr lang="ru-RU" sz="2100" dirty="0" smtClean="0"/>
            <a:t> </a:t>
          </a:r>
          <a:r>
            <a:rPr lang="ru-RU" sz="2100" dirty="0" err="1" smtClean="0"/>
            <a:t>осіб.За</a:t>
          </a:r>
          <a:r>
            <a:rPr lang="ru-RU" sz="2100" dirty="0" smtClean="0"/>
            <a:t> характером </a:t>
          </a:r>
          <a:r>
            <a:rPr lang="ru-RU" sz="2100" dirty="0" err="1" smtClean="0"/>
            <a:t>ураження</a:t>
          </a:r>
          <a:r>
            <a:rPr lang="ru-RU" sz="2100" dirty="0" smtClean="0"/>
            <a:t> </a:t>
          </a:r>
          <a:r>
            <a:rPr lang="ru-RU" sz="2100" dirty="0" err="1" smtClean="0"/>
            <a:t>протипіхотні</a:t>
          </a:r>
          <a:r>
            <a:rPr lang="ru-RU" sz="2100" dirty="0" smtClean="0"/>
            <a:t> </a:t>
          </a:r>
          <a:r>
            <a:rPr lang="ru-RU" sz="2100" dirty="0" err="1" smtClean="0"/>
            <a:t>міни</a:t>
          </a:r>
          <a:r>
            <a:rPr lang="ru-RU" sz="2100" dirty="0" smtClean="0"/>
            <a:t> </a:t>
          </a:r>
          <a:r>
            <a:rPr lang="ru-RU" sz="2100" dirty="0" err="1" smtClean="0"/>
            <a:t>поділяються</a:t>
          </a:r>
          <a:r>
            <a:rPr lang="ru-RU" sz="2100" dirty="0" smtClean="0"/>
            <a:t> на </a:t>
          </a:r>
          <a:r>
            <a:rPr lang="ru-RU" sz="2100" dirty="0" err="1" smtClean="0"/>
            <a:t>дві</a:t>
          </a:r>
          <a:r>
            <a:rPr lang="ru-RU" sz="2100" dirty="0" smtClean="0"/>
            <a:t> </a:t>
          </a:r>
          <a:r>
            <a:rPr lang="ru-RU" sz="2100" dirty="0" err="1" smtClean="0"/>
            <a:t>групи</a:t>
          </a:r>
          <a:r>
            <a:rPr lang="ru-RU" sz="2100" dirty="0" smtClean="0"/>
            <a:t>:</a:t>
          </a:r>
          <a:endParaRPr lang="uk-UA" sz="2100" dirty="0"/>
        </a:p>
      </dgm:t>
    </dgm:pt>
    <dgm:pt modelId="{0B2F49B4-C2E0-47D8-8BB4-C9E5D4310C74}" type="parTrans" cxnId="{D6050A70-00BF-4513-AA7F-8475819938D1}">
      <dgm:prSet/>
      <dgm:spPr/>
      <dgm:t>
        <a:bodyPr/>
        <a:lstStyle/>
        <a:p>
          <a:endParaRPr lang="uk-UA"/>
        </a:p>
      </dgm:t>
    </dgm:pt>
    <dgm:pt modelId="{D1F4251D-6E65-40A4-B55B-B090F09BC5CC}" type="sibTrans" cxnId="{D6050A70-00BF-4513-AA7F-8475819938D1}">
      <dgm:prSet/>
      <dgm:spPr/>
      <dgm:t>
        <a:bodyPr/>
        <a:lstStyle/>
        <a:p>
          <a:endParaRPr lang="uk-UA"/>
        </a:p>
      </dgm:t>
    </dgm:pt>
    <dgm:pt modelId="{5706E089-54A3-4DE2-9E04-E271EFE19C2C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002060"/>
              </a:solidFill>
            </a:rPr>
            <a:t>фугасні</a:t>
          </a:r>
          <a:r>
            <a:rPr lang="ru-RU" sz="2400" dirty="0" smtClean="0"/>
            <a:t> (</a:t>
          </a:r>
          <a:r>
            <a:rPr lang="ru-RU" sz="2400" dirty="0" err="1" smtClean="0"/>
            <a:t>основний</a:t>
          </a:r>
          <a:r>
            <a:rPr lang="ru-RU" sz="2400" dirty="0" smtClean="0"/>
            <a:t> </a:t>
          </a:r>
          <a:r>
            <a:rPr lang="ru-RU" sz="2400" dirty="0" err="1" smtClean="0"/>
            <a:t>вражаючий</a:t>
          </a:r>
          <a:r>
            <a:rPr lang="ru-RU" sz="2400" dirty="0" smtClean="0"/>
            <a:t> </a:t>
          </a:r>
          <a:r>
            <a:rPr lang="ru-RU" sz="2400" dirty="0" err="1" smtClean="0"/>
            <a:t>ефект</a:t>
          </a:r>
          <a:r>
            <a:rPr lang="ru-RU" sz="2400" dirty="0" smtClean="0"/>
            <a:t> – </a:t>
          </a:r>
          <a:r>
            <a:rPr lang="ru-RU" sz="2400" dirty="0" err="1" smtClean="0"/>
            <a:t>вибухова</a:t>
          </a:r>
          <a:r>
            <a:rPr lang="ru-RU" sz="2400" dirty="0" smtClean="0"/>
            <a:t> </a:t>
          </a:r>
          <a:r>
            <a:rPr lang="ru-RU" sz="2400" dirty="0" err="1" smtClean="0"/>
            <a:t>хвиля</a:t>
          </a:r>
          <a:r>
            <a:rPr lang="ru-RU" sz="2400" dirty="0" smtClean="0"/>
            <a:t>, яка </a:t>
          </a:r>
          <a:r>
            <a:rPr lang="ru-RU" sz="2400" dirty="0" err="1" smtClean="0"/>
            <a:t>руйнує</a:t>
          </a:r>
          <a:r>
            <a:rPr lang="ru-RU" sz="2400" dirty="0" smtClean="0"/>
            <a:t> все на </a:t>
          </a:r>
          <a:r>
            <a:rPr lang="ru-RU" sz="2400" dirty="0" err="1" smtClean="0"/>
            <a:t>своєму</a:t>
          </a:r>
          <a:r>
            <a:rPr lang="ru-RU" sz="2400" dirty="0" smtClean="0"/>
            <a:t> шляху);</a:t>
          </a:r>
          <a:endParaRPr lang="uk-UA" sz="2400" dirty="0"/>
        </a:p>
      </dgm:t>
    </dgm:pt>
    <dgm:pt modelId="{BA6A2136-AF79-4DF0-B9F4-6DC15B6E6647}" type="parTrans" cxnId="{856B40D2-69B2-4C67-B4F8-DAA42E2BA4E7}">
      <dgm:prSet/>
      <dgm:spPr/>
      <dgm:t>
        <a:bodyPr/>
        <a:lstStyle/>
        <a:p>
          <a:endParaRPr lang="uk-UA"/>
        </a:p>
      </dgm:t>
    </dgm:pt>
    <dgm:pt modelId="{29117DAB-EAAE-4C70-AFED-F8D4C69AB24A}" type="sibTrans" cxnId="{856B40D2-69B2-4C67-B4F8-DAA42E2BA4E7}">
      <dgm:prSet/>
      <dgm:spPr/>
      <dgm:t>
        <a:bodyPr/>
        <a:lstStyle/>
        <a:p>
          <a:endParaRPr lang="uk-UA"/>
        </a:p>
      </dgm:t>
    </dgm:pt>
    <dgm:pt modelId="{37C0A5C0-12C4-4ADA-BF9E-06312B677D24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002060"/>
              </a:solidFill>
            </a:rPr>
            <a:t>осколкові</a:t>
          </a:r>
          <a:r>
            <a:rPr lang="ru-RU" sz="2800" dirty="0" smtClean="0">
              <a:solidFill>
                <a:srgbClr val="002060"/>
              </a:solidFill>
            </a:rPr>
            <a:t> </a:t>
          </a:r>
          <a:r>
            <a:rPr lang="ru-RU" sz="2400" dirty="0" smtClean="0"/>
            <a:t>(</a:t>
          </a:r>
          <a:r>
            <a:rPr lang="ru-RU" sz="2400" dirty="0" err="1" smtClean="0"/>
            <a:t>ураження</a:t>
          </a:r>
          <a:r>
            <a:rPr lang="ru-RU" sz="2400" dirty="0" smtClean="0"/>
            <a:t> </a:t>
          </a:r>
          <a:r>
            <a:rPr lang="ru-RU" sz="2400" dirty="0" err="1" smtClean="0"/>
            <a:t>відбувається</a:t>
          </a:r>
          <a:r>
            <a:rPr lang="ru-RU" sz="2400" dirty="0" smtClean="0"/>
            <a:t> </a:t>
          </a:r>
          <a:r>
            <a:rPr lang="ru-RU" sz="2400" dirty="0" err="1" smtClean="0"/>
            <a:t>готовими</a:t>
          </a:r>
          <a:r>
            <a:rPr lang="ru-RU" sz="2400" dirty="0" smtClean="0"/>
            <a:t> </a:t>
          </a:r>
          <a:r>
            <a:rPr lang="ru-RU" sz="2400" dirty="0" err="1" smtClean="0"/>
            <a:t>забійними</a:t>
          </a:r>
          <a:r>
            <a:rPr lang="ru-RU" sz="2400" dirty="0" smtClean="0"/>
            <a:t> </a:t>
          </a:r>
          <a:r>
            <a:rPr lang="ru-RU" sz="2400" dirty="0" err="1" smtClean="0"/>
            <a:t>елементами</a:t>
          </a:r>
          <a:r>
            <a:rPr lang="ru-RU" sz="2400" dirty="0" smtClean="0"/>
            <a:t> та </a:t>
          </a:r>
          <a:r>
            <a:rPr lang="ru-RU" sz="2400" dirty="0" err="1" smtClean="0"/>
            <a:t>уламками</a:t>
          </a:r>
          <a:r>
            <a:rPr lang="ru-RU" sz="2400" dirty="0" smtClean="0"/>
            <a:t> корпусу </a:t>
          </a:r>
          <a:r>
            <a:rPr lang="ru-RU" sz="2400" dirty="0" err="1" smtClean="0"/>
            <a:t>міни</a:t>
          </a:r>
          <a:r>
            <a:rPr lang="ru-RU" sz="2400" dirty="0" smtClean="0"/>
            <a:t>).</a:t>
          </a:r>
          <a:endParaRPr lang="uk-UA" sz="2400" dirty="0"/>
        </a:p>
      </dgm:t>
    </dgm:pt>
    <dgm:pt modelId="{59BD9EA0-7596-4B43-9413-518F35A09438}" type="parTrans" cxnId="{09C06DBB-1A0B-4766-936A-05DA4E977798}">
      <dgm:prSet/>
      <dgm:spPr/>
      <dgm:t>
        <a:bodyPr/>
        <a:lstStyle/>
        <a:p>
          <a:endParaRPr lang="uk-UA"/>
        </a:p>
      </dgm:t>
    </dgm:pt>
    <dgm:pt modelId="{BB3C4485-95C3-4591-AFF4-EBC4AE0C9FC1}" type="sibTrans" cxnId="{09C06DBB-1A0B-4766-936A-05DA4E977798}">
      <dgm:prSet/>
      <dgm:spPr/>
      <dgm:t>
        <a:bodyPr/>
        <a:lstStyle/>
        <a:p>
          <a:endParaRPr lang="uk-UA"/>
        </a:p>
      </dgm:t>
    </dgm:pt>
    <dgm:pt modelId="{5D8EEF62-F268-4411-A433-A6923391654C}" type="pres">
      <dgm:prSet presAssocID="{A3C7E47C-A3AA-4E65-AD5E-5CB2622D5B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9FF6FC3-67FB-4F8C-B08B-CE1D42E44111}" type="pres">
      <dgm:prSet presAssocID="{6DA71B43-8CD3-4192-A342-D541E1961891}" presName="hierRoot1" presStyleCnt="0"/>
      <dgm:spPr/>
    </dgm:pt>
    <dgm:pt modelId="{7D2828D3-490D-479F-99F6-030EC037C9ED}" type="pres">
      <dgm:prSet presAssocID="{6DA71B43-8CD3-4192-A342-D541E1961891}" presName="composite" presStyleCnt="0"/>
      <dgm:spPr/>
    </dgm:pt>
    <dgm:pt modelId="{38C1F5DB-2D5A-47D7-9D7C-79B54E958E14}" type="pres">
      <dgm:prSet presAssocID="{6DA71B43-8CD3-4192-A342-D541E1961891}" presName="background" presStyleLbl="node0" presStyleIdx="0" presStyleCnt="1"/>
      <dgm:spPr/>
    </dgm:pt>
    <dgm:pt modelId="{3818B49C-C2C4-4C33-962D-A2B890587C9B}" type="pres">
      <dgm:prSet presAssocID="{6DA71B43-8CD3-4192-A342-D541E1961891}" presName="text" presStyleLbl="fgAcc0" presStyleIdx="0" presStyleCnt="1" custScaleX="317498" custScaleY="129973" custLinFactNeighborX="-2719" custLinFactNeighborY="-83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23CD1AC-CEE4-40BC-BB61-A59E1C7C90C0}" type="pres">
      <dgm:prSet presAssocID="{6DA71B43-8CD3-4192-A342-D541E1961891}" presName="hierChild2" presStyleCnt="0"/>
      <dgm:spPr/>
    </dgm:pt>
    <dgm:pt modelId="{05EEFF28-80C2-4E6E-963F-EA59EDC5530D}" type="pres">
      <dgm:prSet presAssocID="{BA6A2136-AF79-4DF0-B9F4-6DC15B6E6647}" presName="Name10" presStyleLbl="parChTrans1D2" presStyleIdx="0" presStyleCnt="2"/>
      <dgm:spPr/>
      <dgm:t>
        <a:bodyPr/>
        <a:lstStyle/>
        <a:p>
          <a:endParaRPr lang="uk-UA"/>
        </a:p>
      </dgm:t>
    </dgm:pt>
    <dgm:pt modelId="{987E7344-CA55-4A02-B072-A4329151AE43}" type="pres">
      <dgm:prSet presAssocID="{5706E089-54A3-4DE2-9E04-E271EFE19C2C}" presName="hierRoot2" presStyleCnt="0"/>
      <dgm:spPr/>
    </dgm:pt>
    <dgm:pt modelId="{9927A230-D75E-46D9-9D0B-F17CF41A9452}" type="pres">
      <dgm:prSet presAssocID="{5706E089-54A3-4DE2-9E04-E271EFE19C2C}" presName="composite2" presStyleCnt="0"/>
      <dgm:spPr/>
    </dgm:pt>
    <dgm:pt modelId="{D0A5C605-32A1-46CD-9818-7015D7D0C117}" type="pres">
      <dgm:prSet presAssocID="{5706E089-54A3-4DE2-9E04-E271EFE19C2C}" presName="background2" presStyleLbl="node2" presStyleIdx="0" presStyleCnt="2"/>
      <dgm:spPr/>
    </dgm:pt>
    <dgm:pt modelId="{80C55628-25AB-485F-B47A-DA581E2EC49A}" type="pres">
      <dgm:prSet presAssocID="{5706E089-54A3-4DE2-9E04-E271EFE19C2C}" presName="text2" presStyleLbl="fgAcc2" presStyleIdx="0" presStyleCnt="2" custScaleX="126467" custScaleY="1734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A1C0B63-1E81-416A-A61A-A42333A1F0FE}" type="pres">
      <dgm:prSet presAssocID="{5706E089-54A3-4DE2-9E04-E271EFE19C2C}" presName="hierChild3" presStyleCnt="0"/>
      <dgm:spPr/>
    </dgm:pt>
    <dgm:pt modelId="{C655CAD1-44EE-4141-990E-94DF024D26C9}" type="pres">
      <dgm:prSet presAssocID="{59BD9EA0-7596-4B43-9413-518F35A09438}" presName="Name10" presStyleLbl="parChTrans1D2" presStyleIdx="1" presStyleCnt="2"/>
      <dgm:spPr/>
      <dgm:t>
        <a:bodyPr/>
        <a:lstStyle/>
        <a:p>
          <a:endParaRPr lang="uk-UA"/>
        </a:p>
      </dgm:t>
    </dgm:pt>
    <dgm:pt modelId="{4603EF29-5750-4951-9852-26227791C01E}" type="pres">
      <dgm:prSet presAssocID="{37C0A5C0-12C4-4ADA-BF9E-06312B677D24}" presName="hierRoot2" presStyleCnt="0"/>
      <dgm:spPr/>
    </dgm:pt>
    <dgm:pt modelId="{D4549260-A2D2-4064-B571-E11E59BBF5F2}" type="pres">
      <dgm:prSet presAssocID="{37C0A5C0-12C4-4ADA-BF9E-06312B677D24}" presName="composite2" presStyleCnt="0"/>
      <dgm:spPr/>
    </dgm:pt>
    <dgm:pt modelId="{9A82ABCE-6151-4ED1-87F4-64DD1083D378}" type="pres">
      <dgm:prSet presAssocID="{37C0A5C0-12C4-4ADA-BF9E-06312B677D24}" presName="background2" presStyleLbl="node2" presStyleIdx="1" presStyleCnt="2"/>
      <dgm:spPr/>
    </dgm:pt>
    <dgm:pt modelId="{22D68A61-2848-4654-A07D-2480F606B696}" type="pres">
      <dgm:prSet presAssocID="{37C0A5C0-12C4-4ADA-BF9E-06312B677D24}" presName="text2" presStyleLbl="fgAcc2" presStyleIdx="1" presStyleCnt="2" custScaleX="125829" custScaleY="1733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9A35777-5E77-4696-A727-FCE6FBED7F01}" type="pres">
      <dgm:prSet presAssocID="{37C0A5C0-12C4-4ADA-BF9E-06312B677D24}" presName="hierChild3" presStyleCnt="0"/>
      <dgm:spPr/>
    </dgm:pt>
  </dgm:ptLst>
  <dgm:cxnLst>
    <dgm:cxn modelId="{37EF4BC3-90F1-4236-BACB-BD24967C6500}" type="presOf" srcId="{BA6A2136-AF79-4DF0-B9F4-6DC15B6E6647}" destId="{05EEFF28-80C2-4E6E-963F-EA59EDC5530D}" srcOrd="0" destOrd="0" presId="urn:microsoft.com/office/officeart/2005/8/layout/hierarchy1"/>
    <dgm:cxn modelId="{856B40D2-69B2-4C67-B4F8-DAA42E2BA4E7}" srcId="{6DA71B43-8CD3-4192-A342-D541E1961891}" destId="{5706E089-54A3-4DE2-9E04-E271EFE19C2C}" srcOrd="0" destOrd="0" parTransId="{BA6A2136-AF79-4DF0-B9F4-6DC15B6E6647}" sibTransId="{29117DAB-EAAE-4C70-AFED-F8D4C69AB24A}"/>
    <dgm:cxn modelId="{09C06DBB-1A0B-4766-936A-05DA4E977798}" srcId="{6DA71B43-8CD3-4192-A342-D541E1961891}" destId="{37C0A5C0-12C4-4ADA-BF9E-06312B677D24}" srcOrd="1" destOrd="0" parTransId="{59BD9EA0-7596-4B43-9413-518F35A09438}" sibTransId="{BB3C4485-95C3-4591-AFF4-EBC4AE0C9FC1}"/>
    <dgm:cxn modelId="{7065394D-A173-4CFB-AF18-ED635FD00F48}" type="presOf" srcId="{5706E089-54A3-4DE2-9E04-E271EFE19C2C}" destId="{80C55628-25AB-485F-B47A-DA581E2EC49A}" srcOrd="0" destOrd="0" presId="urn:microsoft.com/office/officeart/2005/8/layout/hierarchy1"/>
    <dgm:cxn modelId="{74EAA330-2322-489C-AD04-23BFA46EDBDE}" type="presOf" srcId="{37C0A5C0-12C4-4ADA-BF9E-06312B677D24}" destId="{22D68A61-2848-4654-A07D-2480F606B696}" srcOrd="0" destOrd="0" presId="urn:microsoft.com/office/officeart/2005/8/layout/hierarchy1"/>
    <dgm:cxn modelId="{D6050A70-00BF-4513-AA7F-8475819938D1}" srcId="{A3C7E47C-A3AA-4E65-AD5E-5CB2622D5B24}" destId="{6DA71B43-8CD3-4192-A342-D541E1961891}" srcOrd="0" destOrd="0" parTransId="{0B2F49B4-C2E0-47D8-8BB4-C9E5D4310C74}" sibTransId="{D1F4251D-6E65-40A4-B55B-B090F09BC5CC}"/>
    <dgm:cxn modelId="{2688D4AF-333F-45D0-8EA8-3EBA1D634885}" type="presOf" srcId="{A3C7E47C-A3AA-4E65-AD5E-5CB2622D5B24}" destId="{5D8EEF62-F268-4411-A433-A6923391654C}" srcOrd="0" destOrd="0" presId="urn:microsoft.com/office/officeart/2005/8/layout/hierarchy1"/>
    <dgm:cxn modelId="{D5E8D16E-6F71-4BCF-9F18-FBB6E5AB14CA}" type="presOf" srcId="{6DA71B43-8CD3-4192-A342-D541E1961891}" destId="{3818B49C-C2C4-4C33-962D-A2B890587C9B}" srcOrd="0" destOrd="0" presId="urn:microsoft.com/office/officeart/2005/8/layout/hierarchy1"/>
    <dgm:cxn modelId="{0FE3BA08-E202-4835-97A6-BCBFB695BA28}" type="presOf" srcId="{59BD9EA0-7596-4B43-9413-518F35A09438}" destId="{C655CAD1-44EE-4141-990E-94DF024D26C9}" srcOrd="0" destOrd="0" presId="urn:microsoft.com/office/officeart/2005/8/layout/hierarchy1"/>
    <dgm:cxn modelId="{17BB3B3E-E674-4B7A-8AF4-0ABFDE195D7D}" type="presParOf" srcId="{5D8EEF62-F268-4411-A433-A6923391654C}" destId="{19FF6FC3-67FB-4F8C-B08B-CE1D42E44111}" srcOrd="0" destOrd="0" presId="urn:microsoft.com/office/officeart/2005/8/layout/hierarchy1"/>
    <dgm:cxn modelId="{52D1168C-C51D-4007-88B5-A3572BD1F861}" type="presParOf" srcId="{19FF6FC3-67FB-4F8C-B08B-CE1D42E44111}" destId="{7D2828D3-490D-479F-99F6-030EC037C9ED}" srcOrd="0" destOrd="0" presId="urn:microsoft.com/office/officeart/2005/8/layout/hierarchy1"/>
    <dgm:cxn modelId="{98C3293C-7BAE-45CA-9245-2D84DC1D653A}" type="presParOf" srcId="{7D2828D3-490D-479F-99F6-030EC037C9ED}" destId="{38C1F5DB-2D5A-47D7-9D7C-79B54E958E14}" srcOrd="0" destOrd="0" presId="urn:microsoft.com/office/officeart/2005/8/layout/hierarchy1"/>
    <dgm:cxn modelId="{C9FDBBDB-9FE4-44DE-AD94-1C37E871AF53}" type="presParOf" srcId="{7D2828D3-490D-479F-99F6-030EC037C9ED}" destId="{3818B49C-C2C4-4C33-962D-A2B890587C9B}" srcOrd="1" destOrd="0" presId="urn:microsoft.com/office/officeart/2005/8/layout/hierarchy1"/>
    <dgm:cxn modelId="{E42591B6-4172-4579-896C-BE952A1F4A80}" type="presParOf" srcId="{19FF6FC3-67FB-4F8C-B08B-CE1D42E44111}" destId="{923CD1AC-CEE4-40BC-BB61-A59E1C7C90C0}" srcOrd="1" destOrd="0" presId="urn:microsoft.com/office/officeart/2005/8/layout/hierarchy1"/>
    <dgm:cxn modelId="{A5CAF931-0C5B-4DAF-91DC-D5A4592378DC}" type="presParOf" srcId="{923CD1AC-CEE4-40BC-BB61-A59E1C7C90C0}" destId="{05EEFF28-80C2-4E6E-963F-EA59EDC5530D}" srcOrd="0" destOrd="0" presId="urn:microsoft.com/office/officeart/2005/8/layout/hierarchy1"/>
    <dgm:cxn modelId="{1A4AF34D-8FE0-4280-8D5D-3349EF76725B}" type="presParOf" srcId="{923CD1AC-CEE4-40BC-BB61-A59E1C7C90C0}" destId="{987E7344-CA55-4A02-B072-A4329151AE43}" srcOrd="1" destOrd="0" presId="urn:microsoft.com/office/officeart/2005/8/layout/hierarchy1"/>
    <dgm:cxn modelId="{27F4AA4F-0092-4EBE-95AC-EB94254F5136}" type="presParOf" srcId="{987E7344-CA55-4A02-B072-A4329151AE43}" destId="{9927A230-D75E-46D9-9D0B-F17CF41A9452}" srcOrd="0" destOrd="0" presId="urn:microsoft.com/office/officeart/2005/8/layout/hierarchy1"/>
    <dgm:cxn modelId="{95C23845-C484-4612-860C-D72BD12B71F5}" type="presParOf" srcId="{9927A230-D75E-46D9-9D0B-F17CF41A9452}" destId="{D0A5C605-32A1-46CD-9818-7015D7D0C117}" srcOrd="0" destOrd="0" presId="urn:microsoft.com/office/officeart/2005/8/layout/hierarchy1"/>
    <dgm:cxn modelId="{F863C54F-492B-4CA1-90E6-E4B13D4EF6CD}" type="presParOf" srcId="{9927A230-D75E-46D9-9D0B-F17CF41A9452}" destId="{80C55628-25AB-485F-B47A-DA581E2EC49A}" srcOrd="1" destOrd="0" presId="urn:microsoft.com/office/officeart/2005/8/layout/hierarchy1"/>
    <dgm:cxn modelId="{3169D477-11E3-48AB-AFE2-095D59194E25}" type="presParOf" srcId="{987E7344-CA55-4A02-B072-A4329151AE43}" destId="{BA1C0B63-1E81-416A-A61A-A42333A1F0FE}" srcOrd="1" destOrd="0" presId="urn:microsoft.com/office/officeart/2005/8/layout/hierarchy1"/>
    <dgm:cxn modelId="{F5014642-3366-426B-AFDC-5B1DD1B3876F}" type="presParOf" srcId="{923CD1AC-CEE4-40BC-BB61-A59E1C7C90C0}" destId="{C655CAD1-44EE-4141-990E-94DF024D26C9}" srcOrd="2" destOrd="0" presId="urn:microsoft.com/office/officeart/2005/8/layout/hierarchy1"/>
    <dgm:cxn modelId="{4D9C1997-6784-4408-B7A2-D75CCD48EE8D}" type="presParOf" srcId="{923CD1AC-CEE4-40BC-BB61-A59E1C7C90C0}" destId="{4603EF29-5750-4951-9852-26227791C01E}" srcOrd="3" destOrd="0" presId="urn:microsoft.com/office/officeart/2005/8/layout/hierarchy1"/>
    <dgm:cxn modelId="{ED71CAF7-674F-4FDF-839F-B6BBADCE4934}" type="presParOf" srcId="{4603EF29-5750-4951-9852-26227791C01E}" destId="{D4549260-A2D2-4064-B571-E11E59BBF5F2}" srcOrd="0" destOrd="0" presId="urn:microsoft.com/office/officeart/2005/8/layout/hierarchy1"/>
    <dgm:cxn modelId="{9648632C-CED2-4C59-A4A0-7641EBE05EC0}" type="presParOf" srcId="{D4549260-A2D2-4064-B571-E11E59BBF5F2}" destId="{9A82ABCE-6151-4ED1-87F4-64DD1083D378}" srcOrd="0" destOrd="0" presId="urn:microsoft.com/office/officeart/2005/8/layout/hierarchy1"/>
    <dgm:cxn modelId="{52535976-B99C-4AC4-A932-90C3CF807C36}" type="presParOf" srcId="{D4549260-A2D2-4064-B571-E11E59BBF5F2}" destId="{22D68A61-2848-4654-A07D-2480F606B696}" srcOrd="1" destOrd="0" presId="urn:microsoft.com/office/officeart/2005/8/layout/hierarchy1"/>
    <dgm:cxn modelId="{FAD150DA-AA27-4A73-8C13-ED13B8C8AE0B}" type="presParOf" srcId="{4603EF29-5750-4951-9852-26227791C01E}" destId="{C9A35777-5E77-4696-A727-FCE6FBED7F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2C93DF-02D5-423D-BF00-74B8605304B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5726976-9865-4BCC-9F32-11A98F8F43AE}">
      <dgm:prSet phldrT="[Текст]" custT="1"/>
      <dgm:spPr/>
      <dgm:t>
        <a:bodyPr/>
        <a:lstStyle/>
        <a:p>
          <a:r>
            <a:rPr lang="ru-RU" sz="2400" b="1" dirty="0" smtClean="0"/>
            <a:t> </a:t>
          </a:r>
          <a:r>
            <a:rPr lang="ru-RU" sz="2400" b="1" dirty="0" err="1" smtClean="0"/>
            <a:t>Їх</a:t>
          </a:r>
          <a:r>
            <a:rPr lang="ru-RU" sz="2400" b="1" dirty="0" smtClean="0"/>
            <a:t> </a:t>
          </a:r>
          <a:r>
            <a:rPr lang="ru-RU" sz="2400" b="1" dirty="0" err="1" smtClean="0"/>
            <a:t>дуже</a:t>
          </a:r>
          <a:r>
            <a:rPr lang="ru-RU" sz="2400" b="1" dirty="0" smtClean="0"/>
            <a:t> </a:t>
          </a:r>
          <a:r>
            <a:rPr lang="ru-RU" sz="2400" b="1" dirty="0" err="1" smtClean="0"/>
            <a:t>багато</a:t>
          </a:r>
          <a:r>
            <a:rPr lang="ru-RU" sz="2400" b="1" dirty="0" smtClean="0"/>
            <a:t> (</a:t>
          </a:r>
          <a:r>
            <a:rPr lang="ru-RU" sz="2400" b="1" dirty="0" err="1" smtClean="0"/>
            <a:t>набагато</a:t>
          </a:r>
          <a:r>
            <a:rPr lang="ru-RU" sz="2400" b="1" dirty="0" smtClean="0"/>
            <a:t> </a:t>
          </a:r>
          <a:r>
            <a:rPr lang="ru-RU" sz="2400" b="1" dirty="0" err="1" smtClean="0"/>
            <a:t>більше</a:t>
          </a:r>
          <a:r>
            <a:rPr lang="ru-RU" sz="2400" b="1" dirty="0" smtClean="0"/>
            <a:t>, </a:t>
          </a:r>
          <a:r>
            <a:rPr lang="ru-RU" sz="2400" b="1" dirty="0" err="1" smtClean="0"/>
            <a:t>ніж</a:t>
          </a:r>
          <a:r>
            <a:rPr lang="ru-RU" sz="2400" b="1" dirty="0" smtClean="0"/>
            <a:t> </a:t>
          </a:r>
          <a:r>
            <a:rPr lang="ru-RU" sz="2400" b="1" dirty="0" err="1" smtClean="0"/>
            <a:t>мін</a:t>
          </a:r>
          <a:r>
            <a:rPr lang="ru-RU" sz="2400" b="1" dirty="0" smtClean="0"/>
            <a:t>) і вони    </a:t>
          </a:r>
          <a:r>
            <a:rPr lang="ru-RU" sz="2400" b="1" dirty="0" err="1" smtClean="0"/>
            <a:t>дуже</a:t>
          </a:r>
          <a:r>
            <a:rPr lang="ru-RU" sz="2400" b="1" dirty="0" smtClean="0"/>
            <a:t> часто </a:t>
          </a:r>
          <a:r>
            <a:rPr lang="ru-RU" sz="2400" b="1" dirty="0" err="1" smtClean="0"/>
            <a:t>візуально</a:t>
          </a:r>
          <a:r>
            <a:rPr lang="ru-RU" sz="2400" b="1" dirty="0" smtClean="0"/>
            <a:t> абсолютно </a:t>
          </a:r>
          <a:r>
            <a:rPr lang="ru-RU" sz="2400" b="1" dirty="0" err="1" smtClean="0"/>
            <a:t>непомітні</a:t>
          </a:r>
          <a:r>
            <a:rPr lang="ru-RU" sz="2400" b="1" dirty="0" smtClean="0"/>
            <a:t> (снаряди часто </a:t>
          </a:r>
          <a:r>
            <a:rPr lang="ru-RU" sz="2400" b="1" dirty="0" err="1" smtClean="0"/>
            <a:t>заходять</a:t>
          </a:r>
          <a:r>
            <a:rPr lang="ru-RU" sz="2400" b="1" dirty="0" smtClean="0"/>
            <a:t> </a:t>
          </a:r>
          <a:r>
            <a:rPr lang="ru-RU" sz="2400" b="1" dirty="0" err="1" smtClean="0"/>
            <a:t>повністю</a:t>
          </a:r>
          <a:r>
            <a:rPr lang="ru-RU" sz="2400" b="1" dirty="0" smtClean="0"/>
            <a:t> у землю).</a:t>
          </a:r>
          <a:endParaRPr lang="uk-UA" sz="2400" b="1" dirty="0"/>
        </a:p>
      </dgm:t>
    </dgm:pt>
    <dgm:pt modelId="{EA4E953C-A5CA-4444-88D8-9E495E097C99}" type="parTrans" cxnId="{9AF6E8C8-4A4A-47CC-8428-1F859C111CF3}">
      <dgm:prSet/>
      <dgm:spPr/>
      <dgm:t>
        <a:bodyPr/>
        <a:lstStyle/>
        <a:p>
          <a:endParaRPr lang="uk-UA"/>
        </a:p>
      </dgm:t>
    </dgm:pt>
    <dgm:pt modelId="{B3DB23D5-C5B1-452A-8A70-9662F3C0614B}" type="sibTrans" cxnId="{9AF6E8C8-4A4A-47CC-8428-1F859C111CF3}">
      <dgm:prSet/>
      <dgm:spPr/>
      <dgm:t>
        <a:bodyPr/>
        <a:lstStyle/>
        <a:p>
          <a:endParaRPr lang="uk-UA"/>
        </a:p>
      </dgm:t>
    </dgm:pt>
    <dgm:pt modelId="{492B0D03-3308-41EA-B4B4-408A5327741A}">
      <dgm:prSet phldrT="[Текст]" custT="1"/>
      <dgm:spPr/>
      <dgm:t>
        <a:bodyPr/>
        <a:lstStyle/>
        <a:p>
          <a:r>
            <a:rPr lang="ru-RU" sz="2400" b="1" dirty="0" smtClean="0"/>
            <a:t>     НВБ  </a:t>
          </a:r>
          <a:r>
            <a:rPr lang="ru-RU" sz="2400" b="1" dirty="0" err="1" smtClean="0"/>
            <a:t>дуже</a:t>
          </a:r>
          <a:r>
            <a:rPr lang="ru-RU" sz="2400" b="1" dirty="0" smtClean="0"/>
            <a:t> </a:t>
          </a:r>
          <a:r>
            <a:rPr lang="ru-RU" sz="2400" b="1" dirty="0" err="1" smtClean="0"/>
            <a:t>нестабільні</a:t>
          </a:r>
          <a:r>
            <a:rPr lang="ru-RU" sz="2400" b="1" dirty="0" smtClean="0"/>
            <a:t>, </a:t>
          </a:r>
          <a:r>
            <a:rPr lang="ru-RU" sz="2400" b="1" dirty="0" err="1" smtClean="0"/>
            <a:t>чутливі</a:t>
          </a:r>
          <a:r>
            <a:rPr lang="ru-RU" sz="2400" b="1" dirty="0" smtClean="0"/>
            <a:t> та </a:t>
          </a:r>
          <a:r>
            <a:rPr lang="ru-RU" sz="2400" b="1" dirty="0" err="1" smtClean="0"/>
            <a:t>непрогнозовані</a:t>
          </a:r>
          <a:r>
            <a:rPr lang="ru-RU" sz="2400" b="1" dirty="0" smtClean="0"/>
            <a:t> – </a:t>
          </a:r>
          <a:r>
            <a:rPr lang="ru-RU" sz="2400" b="1" dirty="0" err="1" smtClean="0"/>
            <a:t>можуть</a:t>
          </a:r>
          <a:r>
            <a:rPr lang="ru-RU" sz="2400" b="1" dirty="0" smtClean="0"/>
            <a:t> </a:t>
          </a:r>
          <a:r>
            <a:rPr lang="ru-RU" sz="2400" b="1" dirty="0" err="1" smtClean="0"/>
            <a:t>здетонувати</a:t>
          </a:r>
          <a:r>
            <a:rPr lang="ru-RU" sz="2400" b="1" dirty="0" smtClean="0"/>
            <a:t> й </a:t>
          </a:r>
          <a:r>
            <a:rPr lang="ru-RU" sz="2400" b="1" dirty="0" err="1" smtClean="0"/>
            <a:t>вибухнути</a:t>
          </a:r>
          <a:r>
            <a:rPr lang="ru-RU" sz="2400" b="1" dirty="0" smtClean="0"/>
            <a:t> будь-</a:t>
          </a:r>
          <a:r>
            <a:rPr lang="ru-RU" sz="2400" b="1" dirty="0" err="1" smtClean="0"/>
            <a:t>якої</a:t>
          </a:r>
          <a:r>
            <a:rPr lang="ru-RU" sz="2400" b="1" dirty="0" smtClean="0"/>
            <a:t> </a:t>
          </a:r>
          <a:r>
            <a:rPr lang="ru-RU" sz="2400" b="1" dirty="0" err="1" smtClean="0"/>
            <a:t>хвилини</a:t>
          </a:r>
          <a:r>
            <a:rPr lang="ru-RU" sz="2400" b="1" dirty="0" smtClean="0"/>
            <a:t>.</a:t>
          </a:r>
          <a:endParaRPr lang="uk-UA" sz="2400" b="1" dirty="0"/>
        </a:p>
      </dgm:t>
    </dgm:pt>
    <dgm:pt modelId="{53F02BC7-6DFB-4474-9754-1BE3CCC85B25}" type="parTrans" cxnId="{0ABE512C-907C-4059-94A8-B35514DAAA93}">
      <dgm:prSet/>
      <dgm:spPr/>
      <dgm:t>
        <a:bodyPr/>
        <a:lstStyle/>
        <a:p>
          <a:endParaRPr lang="uk-UA"/>
        </a:p>
      </dgm:t>
    </dgm:pt>
    <dgm:pt modelId="{C81C3B81-D6A4-4117-B140-E05080641AE3}" type="sibTrans" cxnId="{0ABE512C-907C-4059-94A8-B35514DAAA93}">
      <dgm:prSet/>
      <dgm:spPr/>
      <dgm:t>
        <a:bodyPr/>
        <a:lstStyle/>
        <a:p>
          <a:endParaRPr lang="uk-UA"/>
        </a:p>
      </dgm:t>
    </dgm:pt>
    <dgm:pt modelId="{7190A6C0-17E3-4349-BDC0-CEAC4800EC8B}">
      <dgm:prSet phldrT="[Текст]" custT="1"/>
      <dgm:spPr/>
      <dgm:t>
        <a:bodyPr/>
        <a:lstStyle/>
        <a:p>
          <a:r>
            <a:rPr lang="ru-RU" sz="2200" b="1" dirty="0" err="1" smtClean="0"/>
            <a:t>Інколи</a:t>
          </a:r>
          <a:r>
            <a:rPr lang="ru-RU" sz="2200" b="1" dirty="0" smtClean="0"/>
            <a:t> вони </a:t>
          </a:r>
          <a:r>
            <a:rPr lang="ru-RU" sz="2200" b="1" dirty="0" err="1" smtClean="0"/>
            <a:t>виглядають</a:t>
          </a:r>
          <a:r>
            <a:rPr lang="ru-RU" sz="2200" b="1" dirty="0" smtClean="0"/>
            <a:t> як купа </a:t>
          </a:r>
          <a:r>
            <a:rPr lang="ru-RU" sz="2200" b="1" dirty="0" err="1" smtClean="0"/>
            <a:t>покрученого</a:t>
          </a:r>
          <a:r>
            <a:rPr lang="ru-RU" sz="2200" b="1" dirty="0" smtClean="0"/>
            <a:t> </a:t>
          </a:r>
          <a:r>
            <a:rPr lang="ru-RU" sz="2200" b="1" dirty="0" err="1" smtClean="0"/>
            <a:t>металу</a:t>
          </a:r>
          <a:r>
            <a:rPr lang="ru-RU" sz="2200" b="1" dirty="0" smtClean="0"/>
            <a:t>, схожа на </a:t>
          </a:r>
          <a:r>
            <a:rPr lang="ru-RU" sz="2200" b="1" dirty="0" err="1" smtClean="0"/>
            <a:t>металобрухт</a:t>
          </a:r>
          <a:r>
            <a:rPr lang="ru-RU" sz="2200" b="1" dirty="0" smtClean="0"/>
            <a:t>, але в </a:t>
          </a:r>
          <a:r>
            <a:rPr lang="ru-RU" sz="2200" b="1" dirty="0" err="1" smtClean="0"/>
            <a:t>собі</a:t>
          </a:r>
          <a:r>
            <a:rPr lang="ru-RU" sz="2200" b="1" dirty="0" smtClean="0"/>
            <a:t> </a:t>
          </a:r>
          <a:r>
            <a:rPr lang="ru-RU" sz="2200" b="1" dirty="0" err="1" smtClean="0"/>
            <a:t>можуть</a:t>
          </a:r>
          <a:r>
            <a:rPr lang="ru-RU" sz="2200" b="1" dirty="0" smtClean="0"/>
            <a:t> </a:t>
          </a:r>
          <a:r>
            <a:rPr lang="ru-RU" sz="2200" b="1" dirty="0" err="1" smtClean="0"/>
            <a:t>зберігати</a:t>
          </a:r>
          <a:r>
            <a:rPr lang="ru-RU" sz="2200" b="1" dirty="0" smtClean="0"/>
            <a:t> </a:t>
          </a:r>
          <a:r>
            <a:rPr lang="ru-RU" sz="2200" b="1" dirty="0" err="1" smtClean="0"/>
            <a:t>елементи</a:t>
          </a:r>
          <a:r>
            <a:rPr lang="ru-RU" sz="2200" b="1" dirty="0" smtClean="0"/>
            <a:t>, </a:t>
          </a:r>
          <a:r>
            <a:rPr lang="ru-RU" sz="2200" b="1" dirty="0" err="1" smtClean="0"/>
            <a:t>що</a:t>
          </a:r>
          <a:r>
            <a:rPr lang="ru-RU" sz="2200" b="1" dirty="0" smtClean="0"/>
            <a:t> не </a:t>
          </a:r>
          <a:r>
            <a:rPr lang="ru-RU" sz="2200" b="1" dirty="0" err="1" smtClean="0"/>
            <a:t>вибухнули</a:t>
          </a:r>
          <a:r>
            <a:rPr lang="ru-RU" sz="2200" b="1" dirty="0" smtClean="0"/>
            <a:t>, </a:t>
          </a:r>
          <a:r>
            <a:rPr lang="ru-RU" sz="2200" b="1" dirty="0" err="1" smtClean="0"/>
            <a:t>детонатори</a:t>
          </a:r>
          <a:r>
            <a:rPr lang="ru-RU" sz="2200" b="1" dirty="0" smtClean="0"/>
            <a:t>, і </a:t>
          </a:r>
          <a:r>
            <a:rPr lang="ru-RU" sz="2200" b="1" dirty="0" err="1" smtClean="0"/>
            <a:t>становити</a:t>
          </a:r>
          <a:r>
            <a:rPr lang="ru-RU" sz="2200" b="1" dirty="0" smtClean="0"/>
            <a:t> </a:t>
          </a:r>
          <a:r>
            <a:rPr lang="ru-RU" sz="2200" b="1" dirty="0" err="1" smtClean="0"/>
            <a:t>серйозну</a:t>
          </a:r>
          <a:r>
            <a:rPr lang="ru-RU" sz="2200" b="1" dirty="0" smtClean="0"/>
            <a:t> </a:t>
          </a:r>
          <a:r>
            <a:rPr lang="ru-RU" sz="2200" b="1" dirty="0" err="1" smtClean="0"/>
            <a:t>загрозу</a:t>
          </a:r>
          <a:r>
            <a:rPr lang="ru-RU" sz="2200" b="1" dirty="0" smtClean="0"/>
            <a:t> </a:t>
          </a:r>
          <a:r>
            <a:rPr lang="ru-RU" sz="2200" b="1" dirty="0" err="1" smtClean="0"/>
            <a:t>безпеці</a:t>
          </a:r>
          <a:r>
            <a:rPr lang="ru-RU" sz="2200" b="1" dirty="0" smtClean="0"/>
            <a:t> </a:t>
          </a:r>
          <a:r>
            <a:rPr lang="ru-RU" sz="2200" b="1" dirty="0" err="1" smtClean="0"/>
            <a:t>людини</a:t>
          </a:r>
          <a:r>
            <a:rPr lang="ru-RU" sz="2200" b="1" dirty="0" smtClean="0"/>
            <a:t>  , </a:t>
          </a:r>
          <a:r>
            <a:rPr lang="ru-RU" sz="2200" b="1" dirty="0" err="1" smtClean="0"/>
            <a:t>собливо</a:t>
          </a:r>
          <a:r>
            <a:rPr lang="ru-RU" sz="2200" b="1" dirty="0" smtClean="0"/>
            <a:t> </a:t>
          </a:r>
          <a:r>
            <a:rPr lang="ru-RU" sz="2200" b="1" dirty="0" err="1" smtClean="0"/>
            <a:t>під</a:t>
          </a:r>
          <a:r>
            <a:rPr lang="ru-RU" sz="2200" b="1" dirty="0" smtClean="0"/>
            <a:t> час </a:t>
          </a:r>
          <a:r>
            <a:rPr lang="ru-RU" sz="2200" b="1" dirty="0" err="1" smtClean="0"/>
            <a:t>необережної</a:t>
          </a:r>
          <a:r>
            <a:rPr lang="ru-RU" sz="2200" b="1" dirty="0" smtClean="0"/>
            <a:t> ( </a:t>
          </a:r>
          <a:r>
            <a:rPr lang="ru-RU" sz="2200" b="1" dirty="0" err="1" smtClean="0"/>
            <a:t>нерозважливої</a:t>
          </a:r>
          <a:r>
            <a:rPr lang="ru-RU" sz="2200" b="1" dirty="0" smtClean="0"/>
            <a:t>) </a:t>
          </a:r>
          <a:r>
            <a:rPr lang="ru-RU" sz="2200" b="1" dirty="0" err="1" smtClean="0"/>
            <a:t>поведінки</a:t>
          </a:r>
          <a:r>
            <a:rPr lang="ru-RU" sz="2200" b="1" dirty="0" smtClean="0"/>
            <a:t> </a:t>
          </a:r>
          <a:r>
            <a:rPr lang="ru-RU" sz="2200" b="1" dirty="0" err="1" smtClean="0"/>
            <a:t>людини</a:t>
          </a:r>
          <a:r>
            <a:rPr lang="ru-RU" sz="2200" b="1" dirty="0" smtClean="0"/>
            <a:t> .</a:t>
          </a:r>
          <a:endParaRPr lang="uk-UA" sz="2200" b="1" dirty="0"/>
        </a:p>
      </dgm:t>
    </dgm:pt>
    <dgm:pt modelId="{DB6FA9BE-5BEB-437E-9F55-79B064113419}" type="parTrans" cxnId="{B026FB71-748F-4B6A-9395-7C1DC91B6622}">
      <dgm:prSet/>
      <dgm:spPr/>
      <dgm:t>
        <a:bodyPr/>
        <a:lstStyle/>
        <a:p>
          <a:endParaRPr lang="uk-UA"/>
        </a:p>
      </dgm:t>
    </dgm:pt>
    <dgm:pt modelId="{C237F1D8-091E-43EE-8D06-5A073F71D64E}" type="sibTrans" cxnId="{B026FB71-748F-4B6A-9395-7C1DC91B6622}">
      <dgm:prSet/>
      <dgm:spPr/>
      <dgm:t>
        <a:bodyPr/>
        <a:lstStyle/>
        <a:p>
          <a:endParaRPr lang="uk-UA"/>
        </a:p>
      </dgm:t>
    </dgm:pt>
    <dgm:pt modelId="{5475150F-58B7-4479-A452-151F15B464FB}" type="pres">
      <dgm:prSet presAssocID="{702C93DF-02D5-423D-BF00-74B8605304B9}" presName="linearFlow" presStyleCnt="0">
        <dgm:presLayoutVars>
          <dgm:dir/>
          <dgm:resizeHandles val="exact"/>
        </dgm:presLayoutVars>
      </dgm:prSet>
      <dgm:spPr/>
    </dgm:pt>
    <dgm:pt modelId="{6500C24B-2D55-4B9E-9AF0-D2A3EF0E8A0C}" type="pres">
      <dgm:prSet presAssocID="{A5726976-9865-4BCC-9F32-11A98F8F43AE}" presName="composite" presStyleCnt="0"/>
      <dgm:spPr/>
    </dgm:pt>
    <dgm:pt modelId="{24FF31D4-2938-4C9D-8283-36186FAF315D}" type="pres">
      <dgm:prSet presAssocID="{A5726976-9865-4BCC-9F32-11A98F8F43AE}" presName="imgShp" presStyleLbl="fgImgPlace1" presStyleIdx="0" presStyleCnt="3" custLinFactNeighborX="-75468" custLinFactNeighborY="-4719"/>
      <dgm:spPr/>
    </dgm:pt>
    <dgm:pt modelId="{5B58FE77-2B27-48F0-8119-989D7082BE7A}" type="pres">
      <dgm:prSet presAssocID="{A5726976-9865-4BCC-9F32-11A98F8F43AE}" presName="txShp" presStyleLbl="node1" presStyleIdx="0" presStyleCnt="3" custScaleX="131674" custLinFactNeighborX="609" custLinFactNeighborY="-51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5345B4-383F-4DBC-A943-7467F471398F}" type="pres">
      <dgm:prSet presAssocID="{B3DB23D5-C5B1-452A-8A70-9662F3C0614B}" presName="spacing" presStyleCnt="0"/>
      <dgm:spPr/>
    </dgm:pt>
    <dgm:pt modelId="{6315BE77-1DA6-4890-AD2D-3D898D8698AF}" type="pres">
      <dgm:prSet presAssocID="{492B0D03-3308-41EA-B4B4-408A5327741A}" presName="composite" presStyleCnt="0"/>
      <dgm:spPr/>
    </dgm:pt>
    <dgm:pt modelId="{02C1A03D-C5ED-4594-8FA3-3D736864C5E6}" type="pres">
      <dgm:prSet presAssocID="{492B0D03-3308-41EA-B4B4-408A5327741A}" presName="imgShp" presStyleLbl="fgImgPlace1" presStyleIdx="1" presStyleCnt="3" custLinFactNeighborX="-87721" custLinFactNeighborY="-6114"/>
      <dgm:spPr/>
    </dgm:pt>
    <dgm:pt modelId="{2B89F5EE-3A72-479A-8872-AF8D465768B6}" type="pres">
      <dgm:prSet presAssocID="{492B0D03-3308-41EA-B4B4-408A5327741A}" presName="txShp" presStyleLbl="node1" presStyleIdx="1" presStyleCnt="3" custScaleX="1353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4F1799-D9B5-4BDB-BED2-DA3834723479}" type="pres">
      <dgm:prSet presAssocID="{C81C3B81-D6A4-4117-B140-E05080641AE3}" presName="spacing" presStyleCnt="0"/>
      <dgm:spPr/>
    </dgm:pt>
    <dgm:pt modelId="{3836DCCB-3F05-47A9-BAE7-26918609CC48}" type="pres">
      <dgm:prSet presAssocID="{7190A6C0-17E3-4349-BDC0-CEAC4800EC8B}" presName="composite" presStyleCnt="0"/>
      <dgm:spPr/>
    </dgm:pt>
    <dgm:pt modelId="{6CC89BC1-45AB-4416-AF67-466FEC290F06}" type="pres">
      <dgm:prSet presAssocID="{7190A6C0-17E3-4349-BDC0-CEAC4800EC8B}" presName="imgShp" presStyleLbl="fgImgPlace1" presStyleIdx="2" presStyleCnt="3" custLinFactNeighborX="-87754" custLinFactNeighborY="-11136"/>
      <dgm:spPr/>
    </dgm:pt>
    <dgm:pt modelId="{F1BD81C5-3616-4194-9486-6D8B1A2AE797}" type="pres">
      <dgm:prSet presAssocID="{7190A6C0-17E3-4349-BDC0-CEAC4800EC8B}" presName="txShp" presStyleLbl="node1" presStyleIdx="2" presStyleCnt="3" custScaleX="135388" custScaleY="1305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A0B036B-CCC5-4823-8583-741059A62D31}" type="presOf" srcId="{492B0D03-3308-41EA-B4B4-408A5327741A}" destId="{2B89F5EE-3A72-479A-8872-AF8D465768B6}" srcOrd="0" destOrd="0" presId="urn:microsoft.com/office/officeart/2005/8/layout/vList3"/>
    <dgm:cxn modelId="{9AF6E8C8-4A4A-47CC-8428-1F859C111CF3}" srcId="{702C93DF-02D5-423D-BF00-74B8605304B9}" destId="{A5726976-9865-4BCC-9F32-11A98F8F43AE}" srcOrd="0" destOrd="0" parTransId="{EA4E953C-A5CA-4444-88D8-9E495E097C99}" sibTransId="{B3DB23D5-C5B1-452A-8A70-9662F3C0614B}"/>
    <dgm:cxn modelId="{0ABE512C-907C-4059-94A8-B35514DAAA93}" srcId="{702C93DF-02D5-423D-BF00-74B8605304B9}" destId="{492B0D03-3308-41EA-B4B4-408A5327741A}" srcOrd="1" destOrd="0" parTransId="{53F02BC7-6DFB-4474-9754-1BE3CCC85B25}" sibTransId="{C81C3B81-D6A4-4117-B140-E05080641AE3}"/>
    <dgm:cxn modelId="{352D85E8-9285-4623-BAF3-05448BB87839}" type="presOf" srcId="{A5726976-9865-4BCC-9F32-11A98F8F43AE}" destId="{5B58FE77-2B27-48F0-8119-989D7082BE7A}" srcOrd="0" destOrd="0" presId="urn:microsoft.com/office/officeart/2005/8/layout/vList3"/>
    <dgm:cxn modelId="{8C6934D7-3201-4513-9B67-1395258D38B3}" type="presOf" srcId="{7190A6C0-17E3-4349-BDC0-CEAC4800EC8B}" destId="{F1BD81C5-3616-4194-9486-6D8B1A2AE797}" srcOrd="0" destOrd="0" presId="urn:microsoft.com/office/officeart/2005/8/layout/vList3"/>
    <dgm:cxn modelId="{B026FB71-748F-4B6A-9395-7C1DC91B6622}" srcId="{702C93DF-02D5-423D-BF00-74B8605304B9}" destId="{7190A6C0-17E3-4349-BDC0-CEAC4800EC8B}" srcOrd="2" destOrd="0" parTransId="{DB6FA9BE-5BEB-437E-9F55-79B064113419}" sibTransId="{C237F1D8-091E-43EE-8D06-5A073F71D64E}"/>
    <dgm:cxn modelId="{D105D72D-DB65-4BA6-BDC7-715BA33DB85E}" type="presOf" srcId="{702C93DF-02D5-423D-BF00-74B8605304B9}" destId="{5475150F-58B7-4479-A452-151F15B464FB}" srcOrd="0" destOrd="0" presId="urn:microsoft.com/office/officeart/2005/8/layout/vList3"/>
    <dgm:cxn modelId="{23DB81F8-EFB4-4BFF-A250-9AA110231127}" type="presParOf" srcId="{5475150F-58B7-4479-A452-151F15B464FB}" destId="{6500C24B-2D55-4B9E-9AF0-D2A3EF0E8A0C}" srcOrd="0" destOrd="0" presId="urn:microsoft.com/office/officeart/2005/8/layout/vList3"/>
    <dgm:cxn modelId="{E40B7685-FF17-4728-8B45-50C53F70C65A}" type="presParOf" srcId="{6500C24B-2D55-4B9E-9AF0-D2A3EF0E8A0C}" destId="{24FF31D4-2938-4C9D-8283-36186FAF315D}" srcOrd="0" destOrd="0" presId="urn:microsoft.com/office/officeart/2005/8/layout/vList3"/>
    <dgm:cxn modelId="{94985C2C-EEF7-482E-8BDF-8BC5268B4507}" type="presParOf" srcId="{6500C24B-2D55-4B9E-9AF0-D2A3EF0E8A0C}" destId="{5B58FE77-2B27-48F0-8119-989D7082BE7A}" srcOrd="1" destOrd="0" presId="urn:microsoft.com/office/officeart/2005/8/layout/vList3"/>
    <dgm:cxn modelId="{2D5627C6-E059-4485-8BEA-5698991B054B}" type="presParOf" srcId="{5475150F-58B7-4479-A452-151F15B464FB}" destId="{7F5345B4-383F-4DBC-A943-7467F471398F}" srcOrd="1" destOrd="0" presId="urn:microsoft.com/office/officeart/2005/8/layout/vList3"/>
    <dgm:cxn modelId="{0D578DB6-67C8-488D-9718-0CC04FDAA169}" type="presParOf" srcId="{5475150F-58B7-4479-A452-151F15B464FB}" destId="{6315BE77-1DA6-4890-AD2D-3D898D8698AF}" srcOrd="2" destOrd="0" presId="urn:microsoft.com/office/officeart/2005/8/layout/vList3"/>
    <dgm:cxn modelId="{C6C78F99-8FE2-44D8-8585-AFF0F5A1D691}" type="presParOf" srcId="{6315BE77-1DA6-4890-AD2D-3D898D8698AF}" destId="{02C1A03D-C5ED-4594-8FA3-3D736864C5E6}" srcOrd="0" destOrd="0" presId="urn:microsoft.com/office/officeart/2005/8/layout/vList3"/>
    <dgm:cxn modelId="{252DD149-A39B-4292-B916-2A4080A296AC}" type="presParOf" srcId="{6315BE77-1DA6-4890-AD2D-3D898D8698AF}" destId="{2B89F5EE-3A72-479A-8872-AF8D465768B6}" srcOrd="1" destOrd="0" presId="urn:microsoft.com/office/officeart/2005/8/layout/vList3"/>
    <dgm:cxn modelId="{2A3661A8-2E89-4672-8A23-8D650DADF29E}" type="presParOf" srcId="{5475150F-58B7-4479-A452-151F15B464FB}" destId="{8E4F1799-D9B5-4BDB-BED2-DA3834723479}" srcOrd="3" destOrd="0" presId="urn:microsoft.com/office/officeart/2005/8/layout/vList3"/>
    <dgm:cxn modelId="{1FD05282-7758-420B-B589-0E07D6AD15F9}" type="presParOf" srcId="{5475150F-58B7-4479-A452-151F15B464FB}" destId="{3836DCCB-3F05-47A9-BAE7-26918609CC48}" srcOrd="4" destOrd="0" presId="urn:microsoft.com/office/officeart/2005/8/layout/vList3"/>
    <dgm:cxn modelId="{C62E049F-9E22-4487-981F-6E41599850D4}" type="presParOf" srcId="{3836DCCB-3F05-47A9-BAE7-26918609CC48}" destId="{6CC89BC1-45AB-4416-AF67-466FEC290F06}" srcOrd="0" destOrd="0" presId="urn:microsoft.com/office/officeart/2005/8/layout/vList3"/>
    <dgm:cxn modelId="{70814AF7-38FA-4984-8072-DDF4ADADDBDC}" type="presParOf" srcId="{3836DCCB-3F05-47A9-BAE7-26918609CC48}" destId="{F1BD81C5-3616-4194-9486-6D8B1A2AE7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8E21E1-1598-4988-8165-7D899C31C45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7AC4CE7-A2C5-4764-97ED-5E4C63898D44}">
      <dgm:prSet phldrT="[Текст]" custT="1"/>
      <dgm:spPr/>
      <dgm:t>
        <a:bodyPr/>
        <a:lstStyle/>
        <a:p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Обережно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відійдіть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безпечну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відстань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сховайтесь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будівлею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іншою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захисною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перешкодою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(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Пам’ятайте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мінометних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безпечною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відстань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500 м, а для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артилерійських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боєприпасів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не </a:t>
          </a:r>
          <a:r>
            <a:rPr lang="ru-RU" sz="2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менше</a:t>
          </a:r>
          <a:r>
            <a: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800 м).</a:t>
          </a:r>
          <a:endParaRPr lang="uk-UA" sz="2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F9238-B963-442C-A1BD-14FC0E44AAF1}" type="parTrans" cxnId="{7D4A8916-7DD9-4CCF-BF32-3B8898F8DB24}">
      <dgm:prSet/>
      <dgm:spPr/>
      <dgm:t>
        <a:bodyPr/>
        <a:lstStyle/>
        <a:p>
          <a:endParaRPr lang="uk-UA"/>
        </a:p>
      </dgm:t>
    </dgm:pt>
    <dgm:pt modelId="{C3DD7287-EEDC-475F-BA56-5EB10CB67253}" type="sibTrans" cxnId="{7D4A8916-7DD9-4CCF-BF32-3B8898F8DB24}">
      <dgm:prSet/>
      <dgm:spPr/>
      <dgm:t>
        <a:bodyPr/>
        <a:lstStyle/>
        <a:p>
          <a:endParaRPr lang="uk-UA"/>
        </a:p>
      </dgm:t>
    </dgm:pt>
    <dgm:pt modelId="{7B8FB075-6932-47AE-98F3-367E8DCB5F7E}">
      <dgm:prSet phldrT="[Текст]" custT="1"/>
      <dgm:spPr/>
      <dgm:t>
        <a:bodyPr/>
        <a:lstStyle/>
        <a:p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Терміново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повідомте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небезпечну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знахідку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Державну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службу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надзвичайних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(ДСНС) за телефоном 101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Національної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Поліції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телефоном 102.</a:t>
          </a:r>
          <a:endParaRPr lang="uk-UA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CE30F-677F-44FD-9F5A-01AC80A75771}" type="parTrans" cxnId="{B1AC7D15-3067-4E02-B1BD-C2D749E3C68F}">
      <dgm:prSet/>
      <dgm:spPr/>
      <dgm:t>
        <a:bodyPr/>
        <a:lstStyle/>
        <a:p>
          <a:endParaRPr lang="uk-UA"/>
        </a:p>
      </dgm:t>
    </dgm:pt>
    <dgm:pt modelId="{D7CBB7CA-2154-4D8B-BD3D-BE269B7C67D1}" type="sibTrans" cxnId="{B1AC7D15-3067-4E02-B1BD-C2D749E3C68F}">
      <dgm:prSet/>
      <dgm:spPr/>
      <dgm:t>
        <a:bodyPr/>
        <a:lstStyle/>
        <a:p>
          <a:endParaRPr lang="uk-UA"/>
        </a:p>
      </dgm:t>
    </dgm:pt>
    <dgm:pt modelId="{AF883A3D-93F5-408C-B0DA-9A8171F8A032}">
      <dgm:prSet custT="1"/>
      <dgm:spPr/>
      <dgm:t>
        <a:bodyPr/>
        <a:lstStyle/>
        <a:p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Дочекайтесь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безпечному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місті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фахівців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ДСНС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працівників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поліції</a:t>
          </a: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DC5DB-BF6D-47ED-BCEA-6112D08D598F}" type="parTrans" cxnId="{81D81CEA-8D5E-414D-B449-1C06A4A49856}">
      <dgm:prSet/>
      <dgm:spPr/>
      <dgm:t>
        <a:bodyPr/>
        <a:lstStyle/>
        <a:p>
          <a:endParaRPr lang="uk-UA"/>
        </a:p>
      </dgm:t>
    </dgm:pt>
    <dgm:pt modelId="{88A4A459-82E2-446B-B3AD-422D3EAEA7D7}" type="sibTrans" cxnId="{81D81CEA-8D5E-414D-B449-1C06A4A49856}">
      <dgm:prSet/>
      <dgm:spPr/>
      <dgm:t>
        <a:bodyPr/>
        <a:lstStyle/>
        <a:p>
          <a:endParaRPr lang="uk-UA"/>
        </a:p>
      </dgm:t>
    </dgm:pt>
    <dgm:pt modelId="{08694287-4D69-4153-93AA-53DD5A437C5C}" type="pres">
      <dgm:prSet presAssocID="{D68E21E1-1598-4988-8165-7D899C31C4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2BD7C21-2BDA-42A2-8940-1D76EA75EEA5}" type="pres">
      <dgm:prSet presAssocID="{AF883A3D-93F5-408C-B0DA-9A8171F8A032}" presName="boxAndChildren" presStyleCnt="0"/>
      <dgm:spPr/>
    </dgm:pt>
    <dgm:pt modelId="{C65B4C8D-C45D-46CF-886A-41AC973CC87D}" type="pres">
      <dgm:prSet presAssocID="{AF883A3D-93F5-408C-B0DA-9A8171F8A032}" presName="parentTextBox" presStyleLbl="node1" presStyleIdx="0" presStyleCnt="3"/>
      <dgm:spPr/>
      <dgm:t>
        <a:bodyPr/>
        <a:lstStyle/>
        <a:p>
          <a:endParaRPr lang="uk-UA"/>
        </a:p>
      </dgm:t>
    </dgm:pt>
    <dgm:pt modelId="{21C5638F-A9BB-4AAA-9CC5-88BE1A63965D}" type="pres">
      <dgm:prSet presAssocID="{D7CBB7CA-2154-4D8B-BD3D-BE269B7C67D1}" presName="sp" presStyleCnt="0"/>
      <dgm:spPr/>
    </dgm:pt>
    <dgm:pt modelId="{40270D3A-0C9F-4B19-ABF0-FFD911F9FADA}" type="pres">
      <dgm:prSet presAssocID="{7B8FB075-6932-47AE-98F3-367E8DCB5F7E}" presName="arrowAndChildren" presStyleCnt="0"/>
      <dgm:spPr/>
    </dgm:pt>
    <dgm:pt modelId="{35812BF9-016E-44E6-B198-ACE04ABF680B}" type="pres">
      <dgm:prSet presAssocID="{7B8FB075-6932-47AE-98F3-367E8DCB5F7E}" presName="parentTextArrow" presStyleLbl="node1" presStyleIdx="1" presStyleCnt="3"/>
      <dgm:spPr/>
      <dgm:t>
        <a:bodyPr/>
        <a:lstStyle/>
        <a:p>
          <a:endParaRPr lang="uk-UA"/>
        </a:p>
      </dgm:t>
    </dgm:pt>
    <dgm:pt modelId="{F4B61C74-0D1D-45A9-877E-40057331C4C4}" type="pres">
      <dgm:prSet presAssocID="{C3DD7287-EEDC-475F-BA56-5EB10CB67253}" presName="sp" presStyleCnt="0"/>
      <dgm:spPr/>
    </dgm:pt>
    <dgm:pt modelId="{99AB65D7-F0A9-428F-BD3D-DFAC585AFFAB}" type="pres">
      <dgm:prSet presAssocID="{A7AC4CE7-A2C5-4764-97ED-5E4C63898D44}" presName="arrowAndChildren" presStyleCnt="0"/>
      <dgm:spPr/>
    </dgm:pt>
    <dgm:pt modelId="{DCEA21E6-A8B1-4E08-966E-A5AB7185CB7D}" type="pres">
      <dgm:prSet presAssocID="{A7AC4CE7-A2C5-4764-97ED-5E4C63898D44}" presName="parentTextArrow" presStyleLbl="node1" presStyleIdx="2" presStyleCnt="3" custScaleY="127657"/>
      <dgm:spPr/>
      <dgm:t>
        <a:bodyPr/>
        <a:lstStyle/>
        <a:p>
          <a:endParaRPr lang="uk-UA"/>
        </a:p>
      </dgm:t>
    </dgm:pt>
  </dgm:ptLst>
  <dgm:cxnLst>
    <dgm:cxn modelId="{7D4A8916-7DD9-4CCF-BF32-3B8898F8DB24}" srcId="{D68E21E1-1598-4988-8165-7D899C31C45D}" destId="{A7AC4CE7-A2C5-4764-97ED-5E4C63898D44}" srcOrd="0" destOrd="0" parTransId="{F70F9238-B963-442C-A1BD-14FC0E44AAF1}" sibTransId="{C3DD7287-EEDC-475F-BA56-5EB10CB67253}"/>
    <dgm:cxn modelId="{46053658-33BD-41B8-A72D-334888E4AA27}" type="presOf" srcId="{AF883A3D-93F5-408C-B0DA-9A8171F8A032}" destId="{C65B4C8D-C45D-46CF-886A-41AC973CC87D}" srcOrd="0" destOrd="0" presId="urn:microsoft.com/office/officeart/2005/8/layout/process4"/>
    <dgm:cxn modelId="{81D81CEA-8D5E-414D-B449-1C06A4A49856}" srcId="{D68E21E1-1598-4988-8165-7D899C31C45D}" destId="{AF883A3D-93F5-408C-B0DA-9A8171F8A032}" srcOrd="2" destOrd="0" parTransId="{063DC5DB-BF6D-47ED-BCEA-6112D08D598F}" sibTransId="{88A4A459-82E2-446B-B3AD-422D3EAEA7D7}"/>
    <dgm:cxn modelId="{B1AC7D15-3067-4E02-B1BD-C2D749E3C68F}" srcId="{D68E21E1-1598-4988-8165-7D899C31C45D}" destId="{7B8FB075-6932-47AE-98F3-367E8DCB5F7E}" srcOrd="1" destOrd="0" parTransId="{3DFCE30F-677F-44FD-9F5A-01AC80A75771}" sibTransId="{D7CBB7CA-2154-4D8B-BD3D-BE269B7C67D1}"/>
    <dgm:cxn modelId="{76A04667-A955-4669-828B-BF043C402979}" type="presOf" srcId="{D68E21E1-1598-4988-8165-7D899C31C45D}" destId="{08694287-4D69-4153-93AA-53DD5A437C5C}" srcOrd="0" destOrd="0" presId="urn:microsoft.com/office/officeart/2005/8/layout/process4"/>
    <dgm:cxn modelId="{FF04D41F-BFEA-4995-A09D-51D9A168385C}" type="presOf" srcId="{A7AC4CE7-A2C5-4764-97ED-5E4C63898D44}" destId="{DCEA21E6-A8B1-4E08-966E-A5AB7185CB7D}" srcOrd="0" destOrd="0" presId="urn:microsoft.com/office/officeart/2005/8/layout/process4"/>
    <dgm:cxn modelId="{FFEC8CE2-615F-4192-8B6C-21A6C664E423}" type="presOf" srcId="{7B8FB075-6932-47AE-98F3-367E8DCB5F7E}" destId="{35812BF9-016E-44E6-B198-ACE04ABF680B}" srcOrd="0" destOrd="0" presId="urn:microsoft.com/office/officeart/2005/8/layout/process4"/>
    <dgm:cxn modelId="{ECF1498F-118D-4E0B-B47C-91CCE87B356B}" type="presParOf" srcId="{08694287-4D69-4153-93AA-53DD5A437C5C}" destId="{52BD7C21-2BDA-42A2-8940-1D76EA75EEA5}" srcOrd="0" destOrd="0" presId="urn:microsoft.com/office/officeart/2005/8/layout/process4"/>
    <dgm:cxn modelId="{337A1835-66EF-47C0-A8CF-C98F00BA554B}" type="presParOf" srcId="{52BD7C21-2BDA-42A2-8940-1D76EA75EEA5}" destId="{C65B4C8D-C45D-46CF-886A-41AC973CC87D}" srcOrd="0" destOrd="0" presId="urn:microsoft.com/office/officeart/2005/8/layout/process4"/>
    <dgm:cxn modelId="{DF57B575-D051-4EB6-9074-45D8823151F8}" type="presParOf" srcId="{08694287-4D69-4153-93AA-53DD5A437C5C}" destId="{21C5638F-A9BB-4AAA-9CC5-88BE1A63965D}" srcOrd="1" destOrd="0" presId="urn:microsoft.com/office/officeart/2005/8/layout/process4"/>
    <dgm:cxn modelId="{27EAC00A-319B-4102-A40D-3C0E65796AED}" type="presParOf" srcId="{08694287-4D69-4153-93AA-53DD5A437C5C}" destId="{40270D3A-0C9F-4B19-ABF0-FFD911F9FADA}" srcOrd="2" destOrd="0" presId="urn:microsoft.com/office/officeart/2005/8/layout/process4"/>
    <dgm:cxn modelId="{5CE40790-3FDC-4906-8AE1-5B79A8CA5B1D}" type="presParOf" srcId="{40270D3A-0C9F-4B19-ABF0-FFD911F9FADA}" destId="{35812BF9-016E-44E6-B198-ACE04ABF680B}" srcOrd="0" destOrd="0" presId="urn:microsoft.com/office/officeart/2005/8/layout/process4"/>
    <dgm:cxn modelId="{03AACD6F-4D13-4D43-98F4-7A8B3CEE666C}" type="presParOf" srcId="{08694287-4D69-4153-93AA-53DD5A437C5C}" destId="{F4B61C74-0D1D-45A9-877E-40057331C4C4}" srcOrd="3" destOrd="0" presId="urn:microsoft.com/office/officeart/2005/8/layout/process4"/>
    <dgm:cxn modelId="{F7AEE430-952C-4E9D-B228-B3552801C466}" type="presParOf" srcId="{08694287-4D69-4153-93AA-53DD5A437C5C}" destId="{99AB65D7-F0A9-428F-BD3D-DFAC585AFFAB}" srcOrd="4" destOrd="0" presId="urn:microsoft.com/office/officeart/2005/8/layout/process4"/>
    <dgm:cxn modelId="{45776838-64B0-47A0-8339-C127B8AFD26E}" type="presParOf" srcId="{99AB65D7-F0A9-428F-BD3D-DFAC585AFFAB}" destId="{DCEA21E6-A8B1-4E08-966E-A5AB7185CB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5A10C8-C3A1-42DC-B1EA-FBC1B1828BE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941040C-0E3B-4AFC-8866-819AC272C88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3200" b="1" dirty="0" smtClean="0">
              <a:solidFill>
                <a:srgbClr val="002060"/>
              </a:solidFill>
            </a:rPr>
            <a:t>Правильні</a:t>
          </a:r>
        </a:p>
        <a:p>
          <a:pPr>
            <a:lnSpc>
              <a:spcPct val="100000"/>
            </a:lnSpc>
          </a:pPr>
          <a:r>
            <a:rPr lang="uk-UA" sz="3200" b="1" dirty="0" smtClean="0">
              <a:solidFill>
                <a:srgbClr val="002060"/>
              </a:solidFill>
            </a:rPr>
            <a:t> дії</a:t>
          </a:r>
          <a:endParaRPr lang="uk-UA" sz="3200" b="1" dirty="0">
            <a:solidFill>
              <a:srgbClr val="002060"/>
            </a:solidFill>
          </a:endParaRPr>
        </a:p>
      </dgm:t>
    </dgm:pt>
    <dgm:pt modelId="{385CE165-6EAC-40F9-8654-90409742A5B3}" type="parTrans" cxnId="{419360A0-0F9F-4672-95C3-EC1E54F11E14}">
      <dgm:prSet/>
      <dgm:spPr/>
      <dgm:t>
        <a:bodyPr/>
        <a:lstStyle/>
        <a:p>
          <a:endParaRPr lang="uk-UA"/>
        </a:p>
      </dgm:t>
    </dgm:pt>
    <dgm:pt modelId="{EDF03526-1FE5-4735-8742-99861000FECF}" type="sibTrans" cxnId="{419360A0-0F9F-4672-95C3-EC1E54F11E14}">
      <dgm:prSet/>
      <dgm:spPr/>
      <dgm:t>
        <a:bodyPr/>
        <a:lstStyle/>
        <a:p>
          <a:endParaRPr lang="uk-UA"/>
        </a:p>
      </dgm:t>
    </dgm:pt>
    <dgm:pt modelId="{FFCE90EB-D683-40EB-A4A1-06D4432F3DD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r"/>
          <a:endParaRPr lang="ru-RU" sz="2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Заспокоїтись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заспокоїти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.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Спокійно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але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переконливо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попросити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присутніх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відійти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підозрілого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предмету та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зробити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самому</a:t>
          </a:r>
          <a:r>
            <a:rPr lang="ru-RU" sz="2400" dirty="0" smtClean="0">
              <a:solidFill>
                <a:schemeClr val="tx1"/>
              </a:solidFill>
            </a:rPr>
            <a:t>. </a:t>
          </a:r>
          <a:endParaRPr lang="uk-UA" sz="2400" dirty="0">
            <a:solidFill>
              <a:schemeClr val="tx1"/>
            </a:solidFill>
          </a:endParaRPr>
        </a:p>
      </dgm:t>
    </dgm:pt>
    <dgm:pt modelId="{1A5315CC-B935-4A0E-A2FF-9A6A198D6337}" type="parTrans" cxnId="{D79167B1-5230-44B2-BA70-98DE8CEB1CAC}">
      <dgm:prSet/>
      <dgm:spPr/>
      <dgm:t>
        <a:bodyPr/>
        <a:lstStyle/>
        <a:p>
          <a:endParaRPr lang="uk-UA"/>
        </a:p>
      </dgm:t>
    </dgm:pt>
    <dgm:pt modelId="{971FEB0F-FBA8-4D60-B70C-7D8A2E8EAF24}" type="sibTrans" cxnId="{D79167B1-5230-44B2-BA70-98DE8CEB1CAC}">
      <dgm:prSet/>
      <dgm:spPr/>
      <dgm:t>
        <a:bodyPr/>
        <a:lstStyle/>
        <a:p>
          <a:endParaRPr lang="uk-UA"/>
        </a:p>
      </dgm:t>
    </dgm:pt>
    <dgm:pt modelId="{EDAF02C1-FD7A-4B1E-B450-0BC97D51A58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приміщені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евакуювати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відійти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безпечну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відстань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8033F-C7E8-43D9-A8A1-D78C4FF01EEA}" type="parTrans" cxnId="{1FDC1144-29C7-49A9-B16E-4072CEE0BDCC}">
      <dgm:prSet/>
      <dgm:spPr/>
      <dgm:t>
        <a:bodyPr/>
        <a:lstStyle/>
        <a:p>
          <a:endParaRPr lang="uk-UA"/>
        </a:p>
      </dgm:t>
    </dgm:pt>
    <dgm:pt modelId="{260973DF-52F0-4F23-A382-A0D16FCB59DA}" type="sibTrans" cxnId="{1FDC1144-29C7-49A9-B16E-4072CEE0BDCC}">
      <dgm:prSet/>
      <dgm:spPr/>
      <dgm:t>
        <a:bodyPr/>
        <a:lstStyle/>
        <a:p>
          <a:endParaRPr lang="uk-UA"/>
        </a:p>
      </dgm:t>
    </dgm:pt>
    <dgm:pt modelId="{FA8D3D90-96FD-4319-A3C9-42AC2B008C0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трапилося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транспорті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попросити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водія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зупинитися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Заглушити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двигун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всім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вийти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відійти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транспортного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засобу</a:t>
          </a:r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B95C8-9BC1-4396-99E1-581953F1C9A7}" type="parTrans" cxnId="{3BBEBD0B-45D7-4203-A56E-D2F74B4F4F22}">
      <dgm:prSet/>
      <dgm:spPr/>
      <dgm:t>
        <a:bodyPr/>
        <a:lstStyle/>
        <a:p>
          <a:endParaRPr lang="uk-UA"/>
        </a:p>
      </dgm:t>
    </dgm:pt>
    <dgm:pt modelId="{B14D7845-B9B9-4352-B4AC-FAC5F11E3E93}" type="sibTrans" cxnId="{3BBEBD0B-45D7-4203-A56E-D2F74B4F4F22}">
      <dgm:prSet/>
      <dgm:spPr/>
      <dgm:t>
        <a:bodyPr/>
        <a:lstStyle/>
        <a:p>
          <a:endParaRPr lang="uk-UA"/>
        </a:p>
      </dgm:t>
    </dgm:pt>
    <dgm:pt modelId="{717E862C-FF2C-4BAC-AFB5-387917B9F99D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Передзвонити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безпечної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відстані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телефонами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екстрених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служб (101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102 ) та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повідомити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знахідку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606FC-E553-42BD-97F9-B36E75FE207C}" type="parTrans" cxnId="{AC234047-C8B4-438D-ADC3-25CA4012FE4F}">
      <dgm:prSet/>
      <dgm:spPr/>
      <dgm:t>
        <a:bodyPr/>
        <a:lstStyle/>
        <a:p>
          <a:endParaRPr lang="uk-UA"/>
        </a:p>
      </dgm:t>
    </dgm:pt>
    <dgm:pt modelId="{C68CB839-7C10-4E6D-946C-0B9A4F99C1A3}" type="sibTrans" cxnId="{AC234047-C8B4-438D-ADC3-25CA4012FE4F}">
      <dgm:prSet/>
      <dgm:spPr/>
      <dgm:t>
        <a:bodyPr/>
        <a:lstStyle/>
        <a:p>
          <a:endParaRPr lang="uk-UA"/>
        </a:p>
      </dgm:t>
    </dgm:pt>
    <dgm:pt modelId="{C5C5249D-8ADA-453B-B28F-DD9D012B5281}" type="pres">
      <dgm:prSet presAssocID="{5C5A10C8-C3A1-42DC-B1EA-FBC1B1828BE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222C310-297F-4636-B051-6447984B6A0C}" type="pres">
      <dgm:prSet presAssocID="{5C5A10C8-C3A1-42DC-B1EA-FBC1B1828BEA}" presName="matrix" presStyleCnt="0"/>
      <dgm:spPr/>
    </dgm:pt>
    <dgm:pt modelId="{8ED1E2FE-5500-4668-B405-81E23BDE43CE}" type="pres">
      <dgm:prSet presAssocID="{5C5A10C8-C3A1-42DC-B1EA-FBC1B1828BEA}" presName="tile1" presStyleLbl="node1" presStyleIdx="0" presStyleCnt="4"/>
      <dgm:spPr/>
      <dgm:t>
        <a:bodyPr/>
        <a:lstStyle/>
        <a:p>
          <a:endParaRPr lang="uk-UA"/>
        </a:p>
      </dgm:t>
    </dgm:pt>
    <dgm:pt modelId="{2BDE814D-CAB0-479C-9F50-4D8C443F78BF}" type="pres">
      <dgm:prSet presAssocID="{5C5A10C8-C3A1-42DC-B1EA-FBC1B1828BE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0EC262-E054-4428-B920-0B7B1E927F21}" type="pres">
      <dgm:prSet presAssocID="{5C5A10C8-C3A1-42DC-B1EA-FBC1B1828BEA}" presName="tile2" presStyleLbl="node1" presStyleIdx="1" presStyleCnt="4"/>
      <dgm:spPr/>
      <dgm:t>
        <a:bodyPr/>
        <a:lstStyle/>
        <a:p>
          <a:endParaRPr lang="uk-UA"/>
        </a:p>
      </dgm:t>
    </dgm:pt>
    <dgm:pt modelId="{B04A8715-6112-40EB-9D69-F2C648DB4240}" type="pres">
      <dgm:prSet presAssocID="{5C5A10C8-C3A1-42DC-B1EA-FBC1B1828BE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DBFAEB-C391-44AE-B96C-C2CD2B4D43D9}" type="pres">
      <dgm:prSet presAssocID="{5C5A10C8-C3A1-42DC-B1EA-FBC1B1828BEA}" presName="tile3" presStyleLbl="node1" presStyleIdx="2" presStyleCnt="4"/>
      <dgm:spPr/>
      <dgm:t>
        <a:bodyPr/>
        <a:lstStyle/>
        <a:p>
          <a:endParaRPr lang="uk-UA"/>
        </a:p>
      </dgm:t>
    </dgm:pt>
    <dgm:pt modelId="{590F6AD4-35BE-4E6F-A3FC-3D78F96FFC9D}" type="pres">
      <dgm:prSet presAssocID="{5C5A10C8-C3A1-42DC-B1EA-FBC1B1828BE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1D2D89-892D-4963-B381-49A7B7F7B2D6}" type="pres">
      <dgm:prSet presAssocID="{5C5A10C8-C3A1-42DC-B1EA-FBC1B1828BEA}" presName="tile4" presStyleLbl="node1" presStyleIdx="3" presStyleCnt="4"/>
      <dgm:spPr/>
      <dgm:t>
        <a:bodyPr/>
        <a:lstStyle/>
        <a:p>
          <a:endParaRPr lang="uk-UA"/>
        </a:p>
      </dgm:t>
    </dgm:pt>
    <dgm:pt modelId="{3840CE11-6639-4B5F-8A3A-7DD9DC7FCC93}" type="pres">
      <dgm:prSet presAssocID="{5C5A10C8-C3A1-42DC-B1EA-FBC1B1828BE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AD53A7-50B1-4CD2-8DFD-E06A837DE858}" type="pres">
      <dgm:prSet presAssocID="{5C5A10C8-C3A1-42DC-B1EA-FBC1B1828BE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14AA94A9-9D17-4A49-ACD5-0D34F94D869D}" type="presOf" srcId="{EDAF02C1-FD7A-4B1E-B450-0BC97D51A587}" destId="{B04A8715-6112-40EB-9D69-F2C648DB4240}" srcOrd="1" destOrd="0" presId="urn:microsoft.com/office/officeart/2005/8/layout/matrix1"/>
    <dgm:cxn modelId="{3BBEBD0B-45D7-4203-A56E-D2F74B4F4F22}" srcId="{B941040C-0E3B-4AFC-8866-819AC272C88F}" destId="{FA8D3D90-96FD-4319-A3C9-42AC2B008C0E}" srcOrd="2" destOrd="0" parTransId="{E80B95C8-9BC1-4396-99E1-581953F1C9A7}" sibTransId="{B14D7845-B9B9-4352-B4AC-FAC5F11E3E93}"/>
    <dgm:cxn modelId="{BD60D15E-9C3B-4631-8684-55414411FCF2}" type="presOf" srcId="{FFCE90EB-D683-40EB-A4A1-06D4432F3DD6}" destId="{2BDE814D-CAB0-479C-9F50-4D8C443F78BF}" srcOrd="1" destOrd="0" presId="urn:microsoft.com/office/officeart/2005/8/layout/matrix1"/>
    <dgm:cxn modelId="{652E447D-71F9-4FE2-852B-86423821E907}" type="presOf" srcId="{FA8D3D90-96FD-4319-A3C9-42AC2B008C0E}" destId="{590F6AD4-35BE-4E6F-A3FC-3D78F96FFC9D}" srcOrd="1" destOrd="0" presId="urn:microsoft.com/office/officeart/2005/8/layout/matrix1"/>
    <dgm:cxn modelId="{B9AC9929-5DDE-46BC-8987-15AD5C795855}" type="presOf" srcId="{5C5A10C8-C3A1-42DC-B1EA-FBC1B1828BEA}" destId="{C5C5249D-8ADA-453B-B28F-DD9D012B5281}" srcOrd="0" destOrd="0" presId="urn:microsoft.com/office/officeart/2005/8/layout/matrix1"/>
    <dgm:cxn modelId="{65CB8DA8-9C05-4898-A0DE-301B34726542}" type="presOf" srcId="{FA8D3D90-96FD-4319-A3C9-42AC2B008C0E}" destId="{20DBFAEB-C391-44AE-B96C-C2CD2B4D43D9}" srcOrd="0" destOrd="0" presId="urn:microsoft.com/office/officeart/2005/8/layout/matrix1"/>
    <dgm:cxn modelId="{972C4E2F-F0B4-478A-AE7A-6A8C4F46F6A4}" type="presOf" srcId="{B941040C-0E3B-4AFC-8866-819AC272C88F}" destId="{09AD53A7-50B1-4CD2-8DFD-E06A837DE858}" srcOrd="0" destOrd="0" presId="urn:microsoft.com/office/officeart/2005/8/layout/matrix1"/>
    <dgm:cxn modelId="{1FDC1144-29C7-49A9-B16E-4072CEE0BDCC}" srcId="{B941040C-0E3B-4AFC-8866-819AC272C88F}" destId="{EDAF02C1-FD7A-4B1E-B450-0BC97D51A587}" srcOrd="1" destOrd="0" parTransId="{F4E8033F-C7E8-43D9-A8A1-D78C4FF01EEA}" sibTransId="{260973DF-52F0-4F23-A382-A0D16FCB59DA}"/>
    <dgm:cxn modelId="{D07D819D-6DD0-4B54-93FC-3A9BE759381A}" type="presOf" srcId="{EDAF02C1-FD7A-4B1E-B450-0BC97D51A587}" destId="{430EC262-E054-4428-B920-0B7B1E927F21}" srcOrd="0" destOrd="0" presId="urn:microsoft.com/office/officeart/2005/8/layout/matrix1"/>
    <dgm:cxn modelId="{7DB8FA90-887C-4771-A874-0B73DA2667B1}" type="presOf" srcId="{717E862C-FF2C-4BAC-AFB5-387917B9F99D}" destId="{7F1D2D89-892D-4963-B381-49A7B7F7B2D6}" srcOrd="0" destOrd="0" presId="urn:microsoft.com/office/officeart/2005/8/layout/matrix1"/>
    <dgm:cxn modelId="{658CFAAE-5EBC-4EEF-BCB4-257F030C9724}" type="presOf" srcId="{FFCE90EB-D683-40EB-A4A1-06D4432F3DD6}" destId="{8ED1E2FE-5500-4668-B405-81E23BDE43CE}" srcOrd="0" destOrd="0" presId="urn:microsoft.com/office/officeart/2005/8/layout/matrix1"/>
    <dgm:cxn modelId="{D79167B1-5230-44B2-BA70-98DE8CEB1CAC}" srcId="{B941040C-0E3B-4AFC-8866-819AC272C88F}" destId="{FFCE90EB-D683-40EB-A4A1-06D4432F3DD6}" srcOrd="0" destOrd="0" parTransId="{1A5315CC-B935-4A0E-A2FF-9A6A198D6337}" sibTransId="{971FEB0F-FBA8-4D60-B70C-7D8A2E8EAF24}"/>
    <dgm:cxn modelId="{419360A0-0F9F-4672-95C3-EC1E54F11E14}" srcId="{5C5A10C8-C3A1-42DC-B1EA-FBC1B1828BEA}" destId="{B941040C-0E3B-4AFC-8866-819AC272C88F}" srcOrd="0" destOrd="0" parTransId="{385CE165-6EAC-40F9-8654-90409742A5B3}" sibTransId="{EDF03526-1FE5-4735-8742-99861000FECF}"/>
    <dgm:cxn modelId="{1038FBE4-FCFB-45E1-B475-C32CB2D069C4}" type="presOf" srcId="{717E862C-FF2C-4BAC-AFB5-387917B9F99D}" destId="{3840CE11-6639-4B5F-8A3A-7DD9DC7FCC93}" srcOrd="1" destOrd="0" presId="urn:microsoft.com/office/officeart/2005/8/layout/matrix1"/>
    <dgm:cxn modelId="{AC234047-C8B4-438D-ADC3-25CA4012FE4F}" srcId="{B941040C-0E3B-4AFC-8866-819AC272C88F}" destId="{717E862C-FF2C-4BAC-AFB5-387917B9F99D}" srcOrd="3" destOrd="0" parTransId="{D8B606FC-E553-42BD-97F9-B36E75FE207C}" sibTransId="{C68CB839-7C10-4E6D-946C-0B9A4F99C1A3}"/>
    <dgm:cxn modelId="{766B786F-AF55-4E69-9FEE-ACC73DC0C143}" type="presParOf" srcId="{C5C5249D-8ADA-453B-B28F-DD9D012B5281}" destId="{6222C310-297F-4636-B051-6447984B6A0C}" srcOrd="0" destOrd="0" presId="urn:microsoft.com/office/officeart/2005/8/layout/matrix1"/>
    <dgm:cxn modelId="{2D2DBB83-1139-45DA-90F1-52DD73EDE733}" type="presParOf" srcId="{6222C310-297F-4636-B051-6447984B6A0C}" destId="{8ED1E2FE-5500-4668-B405-81E23BDE43CE}" srcOrd="0" destOrd="0" presId="urn:microsoft.com/office/officeart/2005/8/layout/matrix1"/>
    <dgm:cxn modelId="{ED31B4DE-C952-4F90-A454-CF0DE62072E3}" type="presParOf" srcId="{6222C310-297F-4636-B051-6447984B6A0C}" destId="{2BDE814D-CAB0-479C-9F50-4D8C443F78BF}" srcOrd="1" destOrd="0" presId="urn:microsoft.com/office/officeart/2005/8/layout/matrix1"/>
    <dgm:cxn modelId="{97774A8C-B795-42F0-B62E-DED56E894872}" type="presParOf" srcId="{6222C310-297F-4636-B051-6447984B6A0C}" destId="{430EC262-E054-4428-B920-0B7B1E927F21}" srcOrd="2" destOrd="0" presId="urn:microsoft.com/office/officeart/2005/8/layout/matrix1"/>
    <dgm:cxn modelId="{E801738B-69D6-405F-8746-AC786F5A055B}" type="presParOf" srcId="{6222C310-297F-4636-B051-6447984B6A0C}" destId="{B04A8715-6112-40EB-9D69-F2C648DB4240}" srcOrd="3" destOrd="0" presId="urn:microsoft.com/office/officeart/2005/8/layout/matrix1"/>
    <dgm:cxn modelId="{851C1CC1-B56E-4B95-9531-28B5FD9AC69A}" type="presParOf" srcId="{6222C310-297F-4636-B051-6447984B6A0C}" destId="{20DBFAEB-C391-44AE-B96C-C2CD2B4D43D9}" srcOrd="4" destOrd="0" presId="urn:microsoft.com/office/officeart/2005/8/layout/matrix1"/>
    <dgm:cxn modelId="{B92BFA47-6913-4EA0-BEBF-85E9B17EAF3C}" type="presParOf" srcId="{6222C310-297F-4636-B051-6447984B6A0C}" destId="{590F6AD4-35BE-4E6F-A3FC-3D78F96FFC9D}" srcOrd="5" destOrd="0" presId="urn:microsoft.com/office/officeart/2005/8/layout/matrix1"/>
    <dgm:cxn modelId="{458EC485-654A-4BC9-8CDE-65EAE3D990E1}" type="presParOf" srcId="{6222C310-297F-4636-B051-6447984B6A0C}" destId="{7F1D2D89-892D-4963-B381-49A7B7F7B2D6}" srcOrd="6" destOrd="0" presId="urn:microsoft.com/office/officeart/2005/8/layout/matrix1"/>
    <dgm:cxn modelId="{890C338E-1269-4245-AD7C-D32A98B37164}" type="presParOf" srcId="{6222C310-297F-4636-B051-6447984B6A0C}" destId="{3840CE11-6639-4B5F-8A3A-7DD9DC7FCC93}" srcOrd="7" destOrd="0" presId="urn:microsoft.com/office/officeart/2005/8/layout/matrix1"/>
    <dgm:cxn modelId="{5D977803-2820-4057-8A43-E13D48D27CA5}" type="presParOf" srcId="{C5C5249D-8ADA-453B-B28F-DD9D012B5281}" destId="{09AD53A7-50B1-4CD2-8DFD-E06A837DE85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15C1E-7FBB-458A-9952-40F621CA798B}">
      <dsp:nvSpPr>
        <dsp:cNvPr id="0" name=""/>
        <dsp:cNvSpPr/>
      </dsp:nvSpPr>
      <dsp:spPr>
        <a:xfrm>
          <a:off x="191073" y="0"/>
          <a:ext cx="3179111" cy="1589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chemeClr val="tx1"/>
              </a:solidFill>
            </a:rPr>
            <a:t>За </a:t>
          </a:r>
          <a:r>
            <a:rPr lang="ru-RU" sz="2800" i="1" kern="1200" dirty="0" err="1" smtClean="0">
              <a:solidFill>
                <a:schemeClr val="tx1"/>
              </a:solidFill>
            </a:rPr>
            <a:t>тактичним</a:t>
          </a:r>
          <a:r>
            <a:rPr lang="ru-RU" sz="2800" i="1" kern="1200" dirty="0" smtClean="0">
              <a:solidFill>
                <a:schemeClr val="tx1"/>
              </a:solidFill>
            </a:rPr>
            <a:t> </a:t>
          </a:r>
          <a:r>
            <a:rPr lang="ru-RU" sz="2800" i="1" kern="1200" dirty="0" err="1" smtClean="0">
              <a:solidFill>
                <a:schemeClr val="tx1"/>
              </a:solidFill>
            </a:rPr>
            <a:t>призначенням</a:t>
          </a:r>
          <a:r>
            <a:rPr lang="ru-RU" sz="2800" i="1" kern="1200" dirty="0" smtClean="0">
              <a:solidFill>
                <a:schemeClr val="tx1"/>
              </a:solidFill>
            </a:rPr>
            <a:t> </a:t>
          </a:r>
          <a:r>
            <a:rPr lang="ru-RU" sz="2800" i="1" kern="1200" dirty="0" err="1" smtClean="0">
              <a:solidFill>
                <a:schemeClr val="tx1"/>
              </a:solidFill>
            </a:rPr>
            <a:t>міни</a:t>
          </a:r>
          <a:r>
            <a:rPr lang="ru-RU" sz="2800" i="1" kern="1200" dirty="0" smtClean="0">
              <a:solidFill>
                <a:schemeClr val="tx1"/>
              </a:solidFill>
            </a:rPr>
            <a:t> </a:t>
          </a:r>
          <a:r>
            <a:rPr lang="ru-RU" sz="2800" i="1" kern="1200" dirty="0" err="1" smtClean="0">
              <a:solidFill>
                <a:schemeClr val="tx1"/>
              </a:solidFill>
            </a:rPr>
            <a:t>поділяються</a:t>
          </a:r>
          <a:r>
            <a:rPr lang="ru-RU" sz="2800" i="1" kern="1200" dirty="0" smtClean="0">
              <a:solidFill>
                <a:schemeClr val="tx1"/>
              </a:solidFill>
            </a:rPr>
            <a:t> на:</a:t>
          </a:r>
          <a:endParaRPr lang="uk-UA" sz="2800" i="1" kern="1200" dirty="0">
            <a:solidFill>
              <a:schemeClr val="tx1"/>
            </a:solidFill>
          </a:endParaRPr>
        </a:p>
      </dsp:txBody>
      <dsp:txXfrm>
        <a:off x="237629" y="46556"/>
        <a:ext cx="3085999" cy="1496443"/>
      </dsp:txXfrm>
    </dsp:sp>
    <dsp:sp modelId="{8DF716EF-ABE8-4FF3-81F2-080BE1C1BC14}">
      <dsp:nvSpPr>
        <dsp:cNvPr id="0" name=""/>
        <dsp:cNvSpPr/>
      </dsp:nvSpPr>
      <dsp:spPr>
        <a:xfrm>
          <a:off x="508984" y="1589555"/>
          <a:ext cx="342472" cy="962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598"/>
              </a:lnTo>
              <a:lnTo>
                <a:pt x="342472" y="962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2F86B-F78C-4943-8A5A-466108640D81}">
      <dsp:nvSpPr>
        <dsp:cNvPr id="0" name=""/>
        <dsp:cNvSpPr/>
      </dsp:nvSpPr>
      <dsp:spPr>
        <a:xfrm>
          <a:off x="851457" y="2009805"/>
          <a:ext cx="2929766" cy="1084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</a:t>
          </a:r>
          <a:r>
            <a:rPr lang="ru-RU" sz="2400" kern="1200" dirty="0" err="1" smtClean="0"/>
            <a:t>протипіхотні</a:t>
          </a:r>
          <a:r>
            <a:rPr lang="ru-RU" sz="2400" kern="1200" dirty="0" smtClean="0"/>
            <a:t>;</a:t>
          </a:r>
          <a:endParaRPr lang="uk-UA" sz="2400" kern="1200" dirty="0"/>
        </a:p>
      </dsp:txBody>
      <dsp:txXfrm>
        <a:off x="883227" y="2041575"/>
        <a:ext cx="2866226" cy="1021156"/>
      </dsp:txXfrm>
    </dsp:sp>
    <dsp:sp modelId="{D34A507A-2A87-4BCB-8877-4E2F93B8B504}">
      <dsp:nvSpPr>
        <dsp:cNvPr id="0" name=""/>
        <dsp:cNvSpPr/>
      </dsp:nvSpPr>
      <dsp:spPr>
        <a:xfrm>
          <a:off x="508984" y="1589555"/>
          <a:ext cx="305925" cy="2377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207"/>
              </a:lnTo>
              <a:lnTo>
                <a:pt x="305925" y="2377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8F6AC-B6AE-4865-9F61-9D35C5DD776C}">
      <dsp:nvSpPr>
        <dsp:cNvPr id="0" name=""/>
        <dsp:cNvSpPr/>
      </dsp:nvSpPr>
      <dsp:spPr>
        <a:xfrm>
          <a:off x="814910" y="3469891"/>
          <a:ext cx="3300781" cy="993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</a:t>
          </a:r>
          <a:r>
            <a:rPr lang="ru-RU" sz="2400" kern="1200" dirty="0" err="1" smtClean="0"/>
            <a:t>протитранспортні</a:t>
          </a:r>
          <a:r>
            <a:rPr lang="ru-RU" sz="2400" kern="1200" dirty="0" smtClean="0"/>
            <a:t>.</a:t>
          </a:r>
          <a:endParaRPr lang="uk-UA" sz="2400" kern="1200" dirty="0"/>
        </a:p>
      </dsp:txBody>
      <dsp:txXfrm>
        <a:off x="844016" y="3498997"/>
        <a:ext cx="3242569" cy="935530"/>
      </dsp:txXfrm>
    </dsp:sp>
    <dsp:sp modelId="{63D8E7F1-E191-48EA-9815-8CE61145C5DF}">
      <dsp:nvSpPr>
        <dsp:cNvPr id="0" name=""/>
        <dsp:cNvSpPr/>
      </dsp:nvSpPr>
      <dsp:spPr>
        <a:xfrm>
          <a:off x="4274648" y="861"/>
          <a:ext cx="3179111" cy="1589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​</a:t>
          </a:r>
          <a:r>
            <a:rPr lang="ru-RU" sz="2800" i="1" kern="1200" dirty="0" smtClean="0">
              <a:solidFill>
                <a:schemeClr val="tx1"/>
              </a:solidFill>
            </a:rPr>
            <a:t>За </a:t>
          </a:r>
          <a:r>
            <a:rPr lang="ru-RU" sz="2800" i="1" kern="1200" dirty="0" err="1" smtClean="0">
              <a:solidFill>
                <a:schemeClr val="tx1"/>
              </a:solidFill>
            </a:rPr>
            <a:t>ступенем</a:t>
          </a:r>
          <a:r>
            <a:rPr lang="ru-RU" sz="2800" i="1" kern="1200" dirty="0" smtClean="0">
              <a:solidFill>
                <a:schemeClr val="tx1"/>
              </a:solidFill>
            </a:rPr>
            <a:t> </a:t>
          </a:r>
          <a:r>
            <a:rPr lang="ru-RU" sz="2800" i="1" kern="1200" dirty="0" err="1" smtClean="0">
              <a:solidFill>
                <a:schemeClr val="tx1"/>
              </a:solidFill>
            </a:rPr>
            <a:t>небезпеки</a:t>
          </a:r>
          <a:r>
            <a:rPr lang="ru-RU" sz="2800" kern="1200" dirty="0" smtClean="0">
              <a:solidFill>
                <a:schemeClr val="tx1"/>
              </a:solidFill>
            </a:rPr>
            <a:t>:</a:t>
          </a:r>
          <a:endParaRPr lang="uk-UA" sz="2800" kern="1200" dirty="0">
            <a:solidFill>
              <a:schemeClr val="tx1"/>
            </a:solidFill>
          </a:endParaRPr>
        </a:p>
      </dsp:txBody>
      <dsp:txXfrm>
        <a:off x="4321204" y="47417"/>
        <a:ext cx="3085999" cy="1496443"/>
      </dsp:txXfrm>
    </dsp:sp>
    <dsp:sp modelId="{6F94400C-A422-4363-9463-1C792F46B0A9}">
      <dsp:nvSpPr>
        <dsp:cNvPr id="0" name=""/>
        <dsp:cNvSpPr/>
      </dsp:nvSpPr>
      <dsp:spPr>
        <a:xfrm>
          <a:off x="4592559" y="1590417"/>
          <a:ext cx="317911" cy="939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689"/>
              </a:lnTo>
              <a:lnTo>
                <a:pt x="317911" y="939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6C9E8-C4E5-4605-86E3-B8AAF65E54EF}">
      <dsp:nvSpPr>
        <dsp:cNvPr id="0" name=""/>
        <dsp:cNvSpPr/>
      </dsp:nvSpPr>
      <dsp:spPr>
        <a:xfrm>
          <a:off x="4910470" y="1987806"/>
          <a:ext cx="2543288" cy="1084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</a:t>
          </a:r>
          <a:r>
            <a:rPr lang="ru-RU" sz="2400" kern="1200" dirty="0" err="1" smtClean="0"/>
            <a:t>такі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що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знешкоджуються</a:t>
          </a:r>
          <a:r>
            <a:rPr lang="ru-RU" sz="2400" kern="1200" dirty="0" smtClean="0"/>
            <a:t>;</a:t>
          </a:r>
          <a:endParaRPr lang="uk-UA" sz="2400" kern="1200" dirty="0"/>
        </a:p>
      </dsp:txBody>
      <dsp:txXfrm>
        <a:off x="4942237" y="2019573"/>
        <a:ext cx="2479754" cy="1021067"/>
      </dsp:txXfrm>
    </dsp:sp>
    <dsp:sp modelId="{80B05BA0-E30E-4B5F-89FD-D9A4FEA3D7B4}">
      <dsp:nvSpPr>
        <dsp:cNvPr id="0" name=""/>
        <dsp:cNvSpPr/>
      </dsp:nvSpPr>
      <dsp:spPr>
        <a:xfrm>
          <a:off x="4592559" y="1590417"/>
          <a:ext cx="317911" cy="2351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1882"/>
              </a:lnTo>
              <a:lnTo>
                <a:pt x="317911" y="2351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30094-1A5B-4FF4-93A4-380DD4B36286}">
      <dsp:nvSpPr>
        <dsp:cNvPr id="0" name=""/>
        <dsp:cNvSpPr/>
      </dsp:nvSpPr>
      <dsp:spPr>
        <a:xfrm>
          <a:off x="4910470" y="3469796"/>
          <a:ext cx="2543288" cy="945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</a:t>
          </a:r>
          <a:r>
            <a:rPr lang="ru-RU" sz="2400" kern="1200" dirty="0" err="1" smtClean="0"/>
            <a:t>такі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що</a:t>
          </a:r>
          <a:r>
            <a:rPr lang="ru-RU" sz="2400" kern="1200" dirty="0" smtClean="0"/>
            <a:t> не </a:t>
          </a:r>
          <a:r>
            <a:rPr lang="ru-RU" sz="2400" kern="1200" dirty="0" err="1" smtClean="0"/>
            <a:t>знешкоджуються</a:t>
          </a:r>
          <a:r>
            <a:rPr lang="ru-RU" sz="2400" kern="1200" dirty="0" smtClean="0"/>
            <a:t>.</a:t>
          </a:r>
          <a:endParaRPr lang="uk-UA" sz="2400" kern="1200" dirty="0"/>
        </a:p>
      </dsp:txBody>
      <dsp:txXfrm>
        <a:off x="4938148" y="3497474"/>
        <a:ext cx="2487932" cy="889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5CAD1-44EE-4141-990E-94DF024D26C9}">
      <dsp:nvSpPr>
        <dsp:cNvPr id="0" name=""/>
        <dsp:cNvSpPr/>
      </dsp:nvSpPr>
      <dsp:spPr>
        <a:xfrm>
          <a:off x="3921780" y="1982910"/>
          <a:ext cx="1935560" cy="863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775"/>
              </a:lnTo>
              <a:lnTo>
                <a:pt x="1935560" y="630775"/>
              </a:lnTo>
              <a:lnTo>
                <a:pt x="1935560" y="863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EFF28-80C2-4E6E-963F-EA59EDC5530D}">
      <dsp:nvSpPr>
        <dsp:cNvPr id="0" name=""/>
        <dsp:cNvSpPr/>
      </dsp:nvSpPr>
      <dsp:spPr>
        <a:xfrm>
          <a:off x="2130815" y="1982910"/>
          <a:ext cx="1790965" cy="863450"/>
        </a:xfrm>
        <a:custGeom>
          <a:avLst/>
          <a:gdLst/>
          <a:ahLst/>
          <a:cxnLst/>
          <a:rect l="0" t="0" r="0" b="0"/>
          <a:pathLst>
            <a:path>
              <a:moveTo>
                <a:pt x="1790965" y="0"/>
              </a:moveTo>
              <a:lnTo>
                <a:pt x="1790965" y="630775"/>
              </a:lnTo>
              <a:lnTo>
                <a:pt x="0" y="630775"/>
              </a:lnTo>
              <a:lnTo>
                <a:pt x="0" y="863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1F5DB-2D5A-47D7-9D7C-79B54E958E14}">
      <dsp:nvSpPr>
        <dsp:cNvPr id="0" name=""/>
        <dsp:cNvSpPr/>
      </dsp:nvSpPr>
      <dsp:spPr>
        <a:xfrm>
          <a:off x="-65423" y="-90017"/>
          <a:ext cx="7974408" cy="207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8B49C-C2C4-4C33-962D-A2B890587C9B}">
      <dsp:nvSpPr>
        <dsp:cNvPr id="0" name=""/>
        <dsp:cNvSpPr/>
      </dsp:nvSpPr>
      <dsp:spPr>
        <a:xfrm>
          <a:off x="213647" y="175099"/>
          <a:ext cx="7974408" cy="2072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>
              <a:solidFill>
                <a:srgbClr val="002060"/>
              </a:solidFill>
            </a:rPr>
            <a:t>Протипіхотна</a:t>
          </a:r>
          <a:r>
            <a:rPr lang="ru-RU" sz="2800" b="1" i="1" kern="1200" dirty="0" smtClean="0">
              <a:solidFill>
                <a:srgbClr val="002060"/>
              </a:solidFill>
            </a:rPr>
            <a:t> </a:t>
          </a:r>
          <a:r>
            <a:rPr lang="ru-RU" sz="2800" b="1" i="1" kern="1200" dirty="0" err="1" smtClean="0">
              <a:solidFill>
                <a:srgbClr val="002060"/>
              </a:solidFill>
            </a:rPr>
            <a:t>міна</a:t>
          </a:r>
          <a:r>
            <a:rPr lang="ru-RU" sz="2800" b="1" i="1" kern="1200" dirty="0" smtClean="0">
              <a:solidFill>
                <a:srgbClr val="002060"/>
              </a:solidFill>
            </a:rPr>
            <a:t> (ППМ) </a:t>
          </a:r>
          <a:r>
            <a:rPr lang="ru-RU" sz="2100" kern="1200" dirty="0" smtClean="0"/>
            <a:t>– </a:t>
          </a:r>
          <a:r>
            <a:rPr lang="ru-RU" sz="2100" kern="1200" dirty="0" err="1" smtClean="0"/>
            <a:t>це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міна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призначена</a:t>
          </a:r>
          <a:r>
            <a:rPr lang="ru-RU" sz="2100" kern="1200" dirty="0" smtClean="0"/>
            <a:t> для того, </a:t>
          </a:r>
          <a:r>
            <a:rPr lang="ru-RU" sz="2100" kern="1200" dirty="0" err="1" smtClean="0"/>
            <a:t>щоб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вибухати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від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присутності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близькості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або</a:t>
          </a:r>
          <a:r>
            <a:rPr lang="ru-RU" sz="2100" kern="1200" dirty="0" smtClean="0"/>
            <a:t> контакту з </a:t>
          </a:r>
          <a:r>
            <a:rPr lang="ru-RU" sz="2100" kern="1200" dirty="0" err="1" smtClean="0"/>
            <a:t>людиною</a:t>
          </a:r>
          <a:r>
            <a:rPr lang="ru-RU" sz="2100" kern="1200" dirty="0" smtClean="0"/>
            <a:t>, яка </a:t>
          </a:r>
          <a:r>
            <a:rPr lang="ru-RU" sz="2100" kern="1200" dirty="0" err="1" smtClean="0"/>
            <a:t>виводить</a:t>
          </a:r>
          <a:r>
            <a:rPr lang="ru-RU" sz="2100" kern="1200" dirty="0" smtClean="0"/>
            <a:t> з ладу, </a:t>
          </a:r>
          <a:r>
            <a:rPr lang="ru-RU" sz="2100" kern="1200" dirty="0" err="1" smtClean="0"/>
            <a:t>калічить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або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вбиває</a:t>
          </a:r>
          <a:r>
            <a:rPr lang="ru-RU" sz="2100" kern="1200" dirty="0" smtClean="0"/>
            <a:t> одну </a:t>
          </a:r>
          <a:r>
            <a:rPr lang="ru-RU" sz="2100" kern="1200" dirty="0" err="1" smtClean="0"/>
            <a:t>чи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більше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осіб.За</a:t>
          </a:r>
          <a:r>
            <a:rPr lang="ru-RU" sz="2100" kern="1200" dirty="0" smtClean="0"/>
            <a:t> характером </a:t>
          </a:r>
          <a:r>
            <a:rPr lang="ru-RU" sz="2100" kern="1200" dirty="0" err="1" smtClean="0"/>
            <a:t>ураження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протипіхотні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міни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поділяються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дві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групи</a:t>
          </a:r>
          <a:r>
            <a:rPr lang="ru-RU" sz="2100" kern="1200" dirty="0" smtClean="0"/>
            <a:t>:</a:t>
          </a:r>
          <a:endParaRPr lang="uk-UA" sz="2100" kern="1200" dirty="0"/>
        </a:p>
      </dsp:txBody>
      <dsp:txXfrm>
        <a:off x="274361" y="235813"/>
        <a:ext cx="7852980" cy="1951500"/>
      </dsp:txXfrm>
    </dsp:sp>
    <dsp:sp modelId="{D0A5C605-32A1-46CD-9818-7015D7D0C117}">
      <dsp:nvSpPr>
        <dsp:cNvPr id="0" name=""/>
        <dsp:cNvSpPr/>
      </dsp:nvSpPr>
      <dsp:spPr>
        <a:xfrm>
          <a:off x="542617" y="2846361"/>
          <a:ext cx="3176396" cy="2765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55628-25AB-485F-B47A-DA581E2EC49A}">
      <dsp:nvSpPr>
        <dsp:cNvPr id="0" name=""/>
        <dsp:cNvSpPr/>
      </dsp:nvSpPr>
      <dsp:spPr>
        <a:xfrm>
          <a:off x="821688" y="3111479"/>
          <a:ext cx="3176396" cy="2765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2060"/>
              </a:solidFill>
            </a:rPr>
            <a:t>фугасні</a:t>
          </a:r>
          <a:r>
            <a:rPr lang="ru-RU" sz="2400" kern="1200" dirty="0" smtClean="0"/>
            <a:t> (</a:t>
          </a:r>
          <a:r>
            <a:rPr lang="ru-RU" sz="2400" kern="1200" dirty="0" err="1" smtClean="0"/>
            <a:t>основний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вражаючий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ефект</a:t>
          </a:r>
          <a:r>
            <a:rPr lang="ru-RU" sz="2400" kern="1200" dirty="0" smtClean="0"/>
            <a:t> – </a:t>
          </a:r>
          <a:r>
            <a:rPr lang="ru-RU" sz="2400" kern="1200" dirty="0" err="1" smtClean="0"/>
            <a:t>вибухова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хвиля</a:t>
          </a:r>
          <a:r>
            <a:rPr lang="ru-RU" sz="2400" kern="1200" dirty="0" smtClean="0"/>
            <a:t>, яка </a:t>
          </a:r>
          <a:r>
            <a:rPr lang="ru-RU" sz="2400" kern="1200" dirty="0" err="1" smtClean="0"/>
            <a:t>руйнує</a:t>
          </a:r>
          <a:r>
            <a:rPr lang="ru-RU" sz="2400" kern="1200" dirty="0" smtClean="0"/>
            <a:t> все на </a:t>
          </a:r>
          <a:r>
            <a:rPr lang="ru-RU" sz="2400" kern="1200" dirty="0" err="1" smtClean="0"/>
            <a:t>своєму</a:t>
          </a:r>
          <a:r>
            <a:rPr lang="ru-RU" sz="2400" kern="1200" dirty="0" smtClean="0"/>
            <a:t> шляху);</a:t>
          </a:r>
          <a:endParaRPr lang="uk-UA" sz="2400" kern="1200" dirty="0"/>
        </a:p>
      </dsp:txBody>
      <dsp:txXfrm>
        <a:off x="902701" y="3192492"/>
        <a:ext cx="3014370" cy="2603962"/>
      </dsp:txXfrm>
    </dsp:sp>
    <dsp:sp modelId="{9A82ABCE-6151-4ED1-87F4-64DD1083D378}">
      <dsp:nvSpPr>
        <dsp:cNvPr id="0" name=""/>
        <dsp:cNvSpPr/>
      </dsp:nvSpPr>
      <dsp:spPr>
        <a:xfrm>
          <a:off x="4277155" y="2846361"/>
          <a:ext cx="3160372" cy="2764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68A61-2848-4654-A07D-2480F606B696}">
      <dsp:nvSpPr>
        <dsp:cNvPr id="0" name=""/>
        <dsp:cNvSpPr/>
      </dsp:nvSpPr>
      <dsp:spPr>
        <a:xfrm>
          <a:off x="4556226" y="3111479"/>
          <a:ext cx="3160372" cy="2764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2060"/>
              </a:solidFill>
            </a:rPr>
            <a:t>осколкові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400" kern="1200" dirty="0" smtClean="0"/>
            <a:t>(</a:t>
          </a:r>
          <a:r>
            <a:rPr lang="ru-RU" sz="2400" kern="1200" dirty="0" err="1" smtClean="0"/>
            <a:t>ураження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відбувається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готовими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забійними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елементами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уламками</a:t>
          </a:r>
          <a:r>
            <a:rPr lang="ru-RU" sz="2400" kern="1200" dirty="0" smtClean="0"/>
            <a:t> корпусу </a:t>
          </a:r>
          <a:r>
            <a:rPr lang="ru-RU" sz="2400" kern="1200" dirty="0" err="1" smtClean="0"/>
            <a:t>міни</a:t>
          </a:r>
          <a:r>
            <a:rPr lang="ru-RU" sz="2400" kern="1200" dirty="0" smtClean="0"/>
            <a:t>).</a:t>
          </a:r>
          <a:endParaRPr lang="uk-UA" sz="2400" kern="1200" dirty="0"/>
        </a:p>
      </dsp:txBody>
      <dsp:txXfrm>
        <a:off x="4637194" y="3192447"/>
        <a:ext cx="2998436" cy="2602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8FE77-2B27-48F0-8119-989D7082BE7A}">
      <dsp:nvSpPr>
        <dsp:cNvPr id="0" name=""/>
        <dsp:cNvSpPr/>
      </dsp:nvSpPr>
      <dsp:spPr>
        <a:xfrm rot="10800000">
          <a:off x="574699" y="0"/>
          <a:ext cx="7597710" cy="13469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5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</a:t>
          </a:r>
          <a:r>
            <a:rPr lang="ru-RU" sz="2400" b="1" kern="1200" dirty="0" err="1" smtClean="0"/>
            <a:t>Їх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дуже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багато</a:t>
          </a:r>
          <a:r>
            <a:rPr lang="ru-RU" sz="2400" b="1" kern="1200" dirty="0" smtClean="0"/>
            <a:t> (</a:t>
          </a:r>
          <a:r>
            <a:rPr lang="ru-RU" sz="2400" b="1" kern="1200" dirty="0" err="1" smtClean="0"/>
            <a:t>набагато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більше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ніж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мін</a:t>
          </a:r>
          <a:r>
            <a:rPr lang="ru-RU" sz="2400" b="1" kern="1200" dirty="0" smtClean="0"/>
            <a:t>) і вони    </a:t>
          </a:r>
          <a:r>
            <a:rPr lang="ru-RU" sz="2400" b="1" kern="1200" dirty="0" err="1" smtClean="0"/>
            <a:t>дуже</a:t>
          </a:r>
          <a:r>
            <a:rPr lang="ru-RU" sz="2400" b="1" kern="1200" dirty="0" smtClean="0"/>
            <a:t> часто </a:t>
          </a:r>
          <a:r>
            <a:rPr lang="ru-RU" sz="2400" b="1" kern="1200" dirty="0" err="1" smtClean="0"/>
            <a:t>візуально</a:t>
          </a:r>
          <a:r>
            <a:rPr lang="ru-RU" sz="2400" b="1" kern="1200" dirty="0" smtClean="0"/>
            <a:t> абсолютно </a:t>
          </a:r>
          <a:r>
            <a:rPr lang="ru-RU" sz="2400" b="1" kern="1200" dirty="0" err="1" smtClean="0"/>
            <a:t>непомітні</a:t>
          </a:r>
          <a:r>
            <a:rPr lang="ru-RU" sz="2400" b="1" kern="1200" dirty="0" smtClean="0"/>
            <a:t> (снаряди часто </a:t>
          </a:r>
          <a:r>
            <a:rPr lang="ru-RU" sz="2400" b="1" kern="1200" dirty="0" err="1" smtClean="0"/>
            <a:t>заходять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повністю</a:t>
          </a:r>
          <a:r>
            <a:rPr lang="ru-RU" sz="2400" b="1" kern="1200" dirty="0" smtClean="0"/>
            <a:t> у землю).</a:t>
          </a:r>
          <a:endParaRPr lang="uk-UA" sz="2400" b="1" kern="1200" dirty="0"/>
        </a:p>
      </dsp:txBody>
      <dsp:txXfrm rot="10800000">
        <a:off x="911429" y="0"/>
        <a:ext cx="7260980" cy="1346921"/>
      </dsp:txXfrm>
    </dsp:sp>
    <dsp:sp modelId="{24FF31D4-2938-4C9D-8283-36186FAF315D}">
      <dsp:nvSpPr>
        <dsp:cNvPr id="0" name=""/>
        <dsp:cNvSpPr/>
      </dsp:nvSpPr>
      <dsp:spPr>
        <a:xfrm>
          <a:off x="0" y="0"/>
          <a:ext cx="1346921" cy="13469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9F5EE-3A72-479A-8872-AF8D465768B6}">
      <dsp:nvSpPr>
        <dsp:cNvPr id="0" name=""/>
        <dsp:cNvSpPr/>
      </dsp:nvSpPr>
      <dsp:spPr>
        <a:xfrm rot="10800000">
          <a:off x="432408" y="1749250"/>
          <a:ext cx="7812012" cy="13469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5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    НВБ  </a:t>
          </a:r>
          <a:r>
            <a:rPr lang="ru-RU" sz="2400" b="1" kern="1200" dirty="0" err="1" smtClean="0"/>
            <a:t>дуже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нестабільні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чутливі</a:t>
          </a:r>
          <a:r>
            <a:rPr lang="ru-RU" sz="2400" b="1" kern="1200" dirty="0" smtClean="0"/>
            <a:t> та </a:t>
          </a:r>
          <a:r>
            <a:rPr lang="ru-RU" sz="2400" b="1" kern="1200" dirty="0" err="1" smtClean="0"/>
            <a:t>непрогнозовані</a:t>
          </a:r>
          <a:r>
            <a:rPr lang="ru-RU" sz="2400" b="1" kern="1200" dirty="0" smtClean="0"/>
            <a:t> – </a:t>
          </a:r>
          <a:r>
            <a:rPr lang="ru-RU" sz="2400" b="1" kern="1200" dirty="0" err="1" smtClean="0"/>
            <a:t>можуть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здетонувати</a:t>
          </a:r>
          <a:r>
            <a:rPr lang="ru-RU" sz="2400" b="1" kern="1200" dirty="0" smtClean="0"/>
            <a:t> й </a:t>
          </a:r>
          <a:r>
            <a:rPr lang="ru-RU" sz="2400" b="1" kern="1200" dirty="0" err="1" smtClean="0"/>
            <a:t>вибухнути</a:t>
          </a:r>
          <a:r>
            <a:rPr lang="ru-RU" sz="2400" b="1" kern="1200" dirty="0" smtClean="0"/>
            <a:t> будь-</a:t>
          </a:r>
          <a:r>
            <a:rPr lang="ru-RU" sz="2400" b="1" kern="1200" dirty="0" err="1" smtClean="0"/>
            <a:t>якої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хвилини</a:t>
          </a:r>
          <a:r>
            <a:rPr lang="ru-RU" sz="2400" b="1" kern="1200" dirty="0" smtClean="0"/>
            <a:t>.</a:t>
          </a:r>
          <a:endParaRPr lang="uk-UA" sz="2400" b="1" kern="1200" dirty="0"/>
        </a:p>
      </dsp:txBody>
      <dsp:txXfrm rot="10800000">
        <a:off x="769138" y="1749250"/>
        <a:ext cx="7475282" cy="1346921"/>
      </dsp:txXfrm>
    </dsp:sp>
    <dsp:sp modelId="{02C1A03D-C5ED-4594-8FA3-3D736864C5E6}">
      <dsp:nvSpPr>
        <dsp:cNvPr id="0" name=""/>
        <dsp:cNvSpPr/>
      </dsp:nvSpPr>
      <dsp:spPr>
        <a:xfrm>
          <a:off x="0" y="1666900"/>
          <a:ext cx="1346921" cy="13469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D81C5-3616-4194-9486-6D8B1A2AE797}">
      <dsp:nvSpPr>
        <dsp:cNvPr id="0" name=""/>
        <dsp:cNvSpPr/>
      </dsp:nvSpPr>
      <dsp:spPr>
        <a:xfrm rot="10800000">
          <a:off x="432408" y="3498237"/>
          <a:ext cx="7812012" cy="17580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55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Інколи</a:t>
          </a:r>
          <a:r>
            <a:rPr lang="ru-RU" sz="2200" b="1" kern="1200" dirty="0" smtClean="0"/>
            <a:t> вони </a:t>
          </a:r>
          <a:r>
            <a:rPr lang="ru-RU" sz="2200" b="1" kern="1200" dirty="0" err="1" smtClean="0"/>
            <a:t>виглядають</a:t>
          </a:r>
          <a:r>
            <a:rPr lang="ru-RU" sz="2200" b="1" kern="1200" dirty="0" smtClean="0"/>
            <a:t> як купа </a:t>
          </a:r>
          <a:r>
            <a:rPr lang="ru-RU" sz="2200" b="1" kern="1200" dirty="0" err="1" smtClean="0"/>
            <a:t>покрученого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металу</a:t>
          </a:r>
          <a:r>
            <a:rPr lang="ru-RU" sz="2200" b="1" kern="1200" dirty="0" smtClean="0"/>
            <a:t>, схожа на </a:t>
          </a:r>
          <a:r>
            <a:rPr lang="ru-RU" sz="2200" b="1" kern="1200" dirty="0" err="1" smtClean="0"/>
            <a:t>металобрухт</a:t>
          </a:r>
          <a:r>
            <a:rPr lang="ru-RU" sz="2200" b="1" kern="1200" dirty="0" smtClean="0"/>
            <a:t>, але в </a:t>
          </a:r>
          <a:r>
            <a:rPr lang="ru-RU" sz="2200" b="1" kern="1200" dirty="0" err="1" smtClean="0"/>
            <a:t>собі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можуть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зберігати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елементи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що</a:t>
          </a:r>
          <a:r>
            <a:rPr lang="ru-RU" sz="2200" b="1" kern="1200" dirty="0" smtClean="0"/>
            <a:t> не </a:t>
          </a:r>
          <a:r>
            <a:rPr lang="ru-RU" sz="2200" b="1" kern="1200" dirty="0" err="1" smtClean="0"/>
            <a:t>вибухнули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детонатори</a:t>
          </a:r>
          <a:r>
            <a:rPr lang="ru-RU" sz="2200" b="1" kern="1200" dirty="0" smtClean="0"/>
            <a:t>, і </a:t>
          </a:r>
          <a:r>
            <a:rPr lang="ru-RU" sz="2200" b="1" kern="1200" dirty="0" err="1" smtClean="0"/>
            <a:t>становити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серйозну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загрозу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безпеці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людини</a:t>
          </a:r>
          <a:r>
            <a:rPr lang="ru-RU" sz="2200" b="1" kern="1200" dirty="0" smtClean="0"/>
            <a:t>  , </a:t>
          </a:r>
          <a:r>
            <a:rPr lang="ru-RU" sz="2200" b="1" kern="1200" dirty="0" err="1" smtClean="0"/>
            <a:t>собливо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під</a:t>
          </a:r>
          <a:r>
            <a:rPr lang="ru-RU" sz="2200" b="1" kern="1200" dirty="0" smtClean="0"/>
            <a:t> час </a:t>
          </a:r>
          <a:r>
            <a:rPr lang="ru-RU" sz="2200" b="1" kern="1200" dirty="0" err="1" smtClean="0"/>
            <a:t>необережної</a:t>
          </a:r>
          <a:r>
            <a:rPr lang="ru-RU" sz="2200" b="1" kern="1200" dirty="0" smtClean="0"/>
            <a:t> ( </a:t>
          </a:r>
          <a:r>
            <a:rPr lang="ru-RU" sz="2200" b="1" kern="1200" dirty="0" err="1" smtClean="0"/>
            <a:t>нерозважливої</a:t>
          </a:r>
          <a:r>
            <a:rPr lang="ru-RU" sz="2200" b="1" kern="1200" dirty="0" smtClean="0"/>
            <a:t>) </a:t>
          </a:r>
          <a:r>
            <a:rPr lang="ru-RU" sz="2200" b="1" kern="1200" dirty="0" err="1" smtClean="0"/>
            <a:t>поведінки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людини</a:t>
          </a:r>
          <a:r>
            <a:rPr lang="ru-RU" sz="2200" b="1" kern="1200" dirty="0" smtClean="0"/>
            <a:t> .</a:t>
          </a:r>
          <a:endParaRPr lang="uk-UA" sz="2200" b="1" kern="1200" dirty="0"/>
        </a:p>
      </dsp:txBody>
      <dsp:txXfrm rot="10800000">
        <a:off x="871928" y="3498237"/>
        <a:ext cx="7372492" cy="1758082"/>
      </dsp:txXfrm>
    </dsp:sp>
    <dsp:sp modelId="{6CC89BC1-45AB-4416-AF67-466FEC290F06}">
      <dsp:nvSpPr>
        <dsp:cNvPr id="0" name=""/>
        <dsp:cNvSpPr/>
      </dsp:nvSpPr>
      <dsp:spPr>
        <a:xfrm>
          <a:off x="0" y="3553825"/>
          <a:ext cx="1346921" cy="13469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B4C8D-C45D-46CF-886A-41AC973CC87D}">
      <dsp:nvSpPr>
        <dsp:cNvPr id="0" name=""/>
        <dsp:cNvSpPr/>
      </dsp:nvSpPr>
      <dsp:spPr>
        <a:xfrm>
          <a:off x="0" y="3771172"/>
          <a:ext cx="8208911" cy="1086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Дочекайтесь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безпечному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місті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фахівців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ДСНС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працівників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поліції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71172"/>
        <a:ext cx="8208911" cy="1086326"/>
      </dsp:txXfrm>
    </dsp:sp>
    <dsp:sp modelId="{35812BF9-016E-44E6-B198-ACE04ABF680B}">
      <dsp:nvSpPr>
        <dsp:cNvPr id="0" name=""/>
        <dsp:cNvSpPr/>
      </dsp:nvSpPr>
      <dsp:spPr>
        <a:xfrm rot="10800000">
          <a:off x="0" y="2116696"/>
          <a:ext cx="8208911" cy="16707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Терміново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повідомте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небезпечну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знахідку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Державну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службу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надзвичайних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(ДСНС) за телефоном 101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Національної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Поліції</a:t>
          </a: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телефоном 102.</a:t>
          </a:r>
          <a:endParaRPr lang="uk-UA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116696"/>
        <a:ext cx="8208911" cy="1085616"/>
      </dsp:txXfrm>
    </dsp:sp>
    <dsp:sp modelId="{DCEA21E6-A8B1-4E08-966E-A5AB7185CB7D}">
      <dsp:nvSpPr>
        <dsp:cNvPr id="0" name=""/>
        <dsp:cNvSpPr/>
      </dsp:nvSpPr>
      <dsp:spPr>
        <a:xfrm rot="10800000">
          <a:off x="0" y="136"/>
          <a:ext cx="8208911" cy="21328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Обережно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відійдіть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безпечну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відстань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сховайтесь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будівлею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іншою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захисною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перешкодою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(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Пам’ятайте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мінометних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безпечною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відстань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500 м, а для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артилерійських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боєприпасів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не </a:t>
          </a:r>
          <a:r>
            <a:rPr lang="ru-RU" sz="22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менше</a:t>
          </a:r>
          <a:r>
            <a:rPr lang="ru-RU" sz="22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800 м).</a:t>
          </a:r>
          <a:endParaRPr lang="uk-UA" sz="22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36"/>
        <a:ext cx="8208911" cy="1385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dMgjBZUinMY&amp;ab_channe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0648"/>
            <a:ext cx="5544616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3100" b="1" dirty="0" smtClean="0">
                <a:solidFill>
                  <a:srgbClr val="002060"/>
                </a:solidFill>
                <a:latin typeface="+mn-lt"/>
              </a:rPr>
              <a:t>10 клас </a:t>
            </a:r>
          </a:p>
          <a:p>
            <a:r>
              <a:rPr lang="uk-UA" sz="2400" b="1" dirty="0" smtClean="0"/>
              <a:t>Тема</a:t>
            </a:r>
            <a:r>
              <a:rPr lang="ru-RU" sz="2400" b="1" dirty="0" smtClean="0"/>
              <a:t> 4.  </a:t>
            </a:r>
            <a:r>
              <a:rPr lang="ru-RU" sz="2400" b="1" dirty="0" err="1" smtClean="0"/>
              <a:t>Попередження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ризиків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вибухонебезпечних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предметів</a:t>
            </a:r>
            <a:endParaRPr lang="uk-UA" sz="4900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38" y="2276872"/>
            <a:ext cx="7971580" cy="295232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600" b="1" smtClean="0">
                <a:solidFill>
                  <a:srgbClr val="002060"/>
                </a:solidFill>
              </a:rPr>
              <a:t>Тема уроку </a:t>
            </a:r>
            <a:r>
              <a:rPr lang="uk-UA" sz="3600" b="1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uk-UA" sz="3600" b="1" i="1" smtClean="0">
                <a:solidFill>
                  <a:schemeClr val="accent6">
                    <a:lumMod val="50000"/>
                  </a:schemeClr>
                </a:solidFill>
              </a:rPr>
              <a:t>Вплив мін та вибухонебезпечних предметів (ВНП) на людину, сім’ю та суспільство. Протимінна діяльність та її складові.</a:t>
            </a:r>
            <a:endParaRPr lang="uk-UA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7D9FC2-E91A-4B00-9957-94EFA72C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87944"/>
            <a:ext cx="2006580" cy="200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459" y="1858"/>
            <a:ext cx="8050299" cy="850106"/>
          </a:xfrm>
        </p:spPr>
        <p:txBody>
          <a:bodyPr/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Як виглядає небезпека </a:t>
            </a:r>
            <a:r>
              <a:rPr lang="uk-UA" sz="3200" b="1" i="1" dirty="0" smtClean="0">
                <a:solidFill>
                  <a:srgbClr val="002060"/>
                </a:solidFill>
              </a:rPr>
              <a:t>(</a:t>
            </a:r>
            <a:r>
              <a:rPr lang="uk-UA" sz="2800" b="1" i="1" dirty="0" smtClean="0">
                <a:solidFill>
                  <a:srgbClr val="002060"/>
                </a:solidFill>
              </a:rPr>
              <a:t>протипіхотні міни</a:t>
            </a:r>
            <a:r>
              <a:rPr lang="uk-UA" sz="3200" b="1" i="1" dirty="0" smtClean="0">
                <a:solidFill>
                  <a:srgbClr val="002060"/>
                </a:solidFill>
              </a:rPr>
              <a:t>):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9" y="908720"/>
            <a:ext cx="2570789" cy="30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98214" y="4464532"/>
            <a:ext cx="47286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Протипіхотні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фугасні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Спрацьовують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ногою.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9" y="4365104"/>
            <a:ext cx="3006349" cy="213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08581" y="719597"/>
            <a:ext cx="55391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ПРОТИПІХОТНА ФУГАСНА МІНА «ПФМ-1» «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Лепесток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см) та практично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непомітні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густій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траві.Корпусу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радіус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 м.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аеродинамічність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23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" y="188640"/>
            <a:ext cx="4184362" cy="363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1124744"/>
            <a:ext cx="446449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Протипіхотна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міна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МОН-50 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ручну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кріпитися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дерево 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поверхню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підрив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оператором з пульта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міна-розтяжка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зачіпанні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тонкого дроту. 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см до 4 м на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53162" y="48393"/>
            <a:ext cx="8089011" cy="716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i="1" dirty="0" smtClean="0">
                <a:solidFill>
                  <a:srgbClr val="FF0000"/>
                </a:solidFill>
              </a:rPr>
              <a:t>Як виглядає небезпека : </a:t>
            </a:r>
            <a:r>
              <a:rPr lang="uk-UA" sz="2800" b="1" i="1" dirty="0" smtClean="0">
                <a:solidFill>
                  <a:srgbClr val="002060"/>
                </a:solidFill>
              </a:rPr>
              <a:t>міни - розтяжки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6" y="3698263"/>
            <a:ext cx="3293623" cy="290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5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353162" y="48393"/>
            <a:ext cx="8089011" cy="716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i="1" dirty="0" smtClean="0">
                <a:solidFill>
                  <a:srgbClr val="FF0000"/>
                </a:solidFill>
              </a:rPr>
              <a:t>Як виглядає небезпека : </a:t>
            </a:r>
            <a:r>
              <a:rPr lang="uk-UA" sz="2800" b="1" i="1" dirty="0" smtClean="0">
                <a:solidFill>
                  <a:srgbClr val="002060"/>
                </a:solidFill>
              </a:rPr>
              <a:t>міни - розтяжки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6048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Протипіхотна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вистрибуюча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осколкова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«ОЗМ-72»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спрацьовує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зачіпляється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дротову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розтяжку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вистрибує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90-110 см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розривається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розкидає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2400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41" y="729225"/>
            <a:ext cx="203973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7" y="3631812"/>
            <a:ext cx="6437574" cy="311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37" y="5589240"/>
            <a:ext cx="3100840" cy="106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8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71178"/>
            <a:ext cx="3760787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946234"/>
            <a:ext cx="4536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Протитранспортна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ТМ-57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колісної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супротивника.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53163" y="48393"/>
            <a:ext cx="6171238" cy="716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i="1" dirty="0" smtClean="0">
                <a:solidFill>
                  <a:srgbClr val="FF0000"/>
                </a:solidFill>
              </a:rPr>
              <a:t>Як виглядає небезпека :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44" y="3993222"/>
            <a:ext cx="3081832" cy="249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884" y="5604048"/>
            <a:ext cx="4139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протитанкова міна </a:t>
            </a:r>
            <a:r>
              <a:rPr lang="en-US" sz="2400" b="1" i="1" dirty="0">
                <a:solidFill>
                  <a:srgbClr val="002060"/>
                </a:solidFill>
              </a:rPr>
              <a:t>TM-62</a:t>
            </a:r>
            <a:r>
              <a:rPr lang="uk-UA" sz="2400" b="1" i="1" dirty="0">
                <a:solidFill>
                  <a:srgbClr val="002060"/>
                </a:solidFill>
              </a:rPr>
              <a:t>М</a:t>
            </a:r>
            <a:endParaRPr lang="uk-UA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" y="976959"/>
            <a:ext cx="49625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333674" y="260648"/>
            <a:ext cx="7838725" cy="716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i="1" dirty="0" smtClean="0">
                <a:solidFill>
                  <a:srgbClr val="FF0000"/>
                </a:solidFill>
              </a:rPr>
              <a:t>Як виглядає небезпека : </a:t>
            </a:r>
            <a:r>
              <a:rPr lang="ru-RU" sz="2800" b="1" i="1" dirty="0" err="1">
                <a:solidFill>
                  <a:srgbClr val="002060"/>
                </a:solidFill>
              </a:rPr>
              <a:t>ручні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гранати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755576" y="3835478"/>
            <a:ext cx="3323158" cy="716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Осколкова граната Ф1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" y="4437112"/>
            <a:ext cx="5379141" cy="228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5225" y="1135469"/>
            <a:ext cx="3359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граната- один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вибуховихових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противника осколками й ударною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ручного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2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6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Я Переверзева\ВОСПИТАНИЕ\рисунки\Здоровье\Тероризм\Screenshot_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55" y="2696515"/>
            <a:ext cx="1700136" cy="138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455669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002060"/>
                </a:solidFill>
              </a:rPr>
              <a:t>У </a:t>
            </a:r>
            <a:r>
              <a:rPr lang="ru-RU" sz="3100" b="1" i="1" dirty="0" err="1">
                <a:solidFill>
                  <a:srgbClr val="002060"/>
                </a:solidFill>
              </a:rPr>
              <a:t>разі</a:t>
            </a:r>
            <a:r>
              <a:rPr lang="ru-RU" sz="3100" b="1" i="1" dirty="0">
                <a:solidFill>
                  <a:srgbClr val="002060"/>
                </a:solidFill>
              </a:rPr>
              <a:t> </a:t>
            </a:r>
            <a:r>
              <a:rPr lang="ru-RU" sz="3100" b="1" i="1" dirty="0" err="1">
                <a:solidFill>
                  <a:srgbClr val="002060"/>
                </a:solidFill>
              </a:rPr>
              <a:t>знаходження</a:t>
            </a:r>
            <a:r>
              <a:rPr lang="ru-RU" sz="3100" b="1" i="1" dirty="0">
                <a:solidFill>
                  <a:srgbClr val="002060"/>
                </a:solidFill>
              </a:rPr>
              <a:t> </a:t>
            </a:r>
            <a:r>
              <a:rPr lang="ru-RU" sz="3100" b="1" i="1" dirty="0" err="1">
                <a:solidFill>
                  <a:srgbClr val="002060"/>
                </a:solidFill>
              </a:rPr>
              <a:t>вибухонебезпечного</a:t>
            </a:r>
            <a:r>
              <a:rPr lang="ru-RU" sz="3100" b="1" i="1" dirty="0">
                <a:solidFill>
                  <a:srgbClr val="002060"/>
                </a:solidFill>
              </a:rPr>
              <a:t> пристрою 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ЗАБОРОНЕНО</a:t>
            </a:r>
            <a:r>
              <a:rPr lang="ru-RU" sz="4000" b="1" dirty="0">
                <a:solidFill>
                  <a:srgbClr val="C00000"/>
                </a:solidFill>
              </a:rPr>
              <a:t>: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8383661" cy="302433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наближатися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предмета;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пересувати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рук;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розряджати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кидати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вдаряти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розпалювати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багаття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кидати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приносити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додому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табір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мобільними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телефонами (вони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спровокувати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ctr">
              <a:buNone/>
            </a:pPr>
            <a:r>
              <a:rPr lang="ru-RU" sz="3400" dirty="0" smtClean="0"/>
              <a:t> </a:t>
            </a:r>
            <a:endParaRPr lang="ru-RU" sz="3400" b="1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974" y="514993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поліцію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знахідку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Дочекатися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знахідки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94960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необережне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каліцтва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55" y="645679"/>
            <a:ext cx="158701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8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1227" y="119168"/>
            <a:ext cx="6989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002060"/>
                </a:solidFill>
              </a:rPr>
              <a:t>Боєприпас</a:t>
            </a:r>
            <a:r>
              <a:rPr lang="ru-RU" sz="3600" b="1" i="1" dirty="0">
                <a:solidFill>
                  <a:srgbClr val="002060"/>
                </a:solidFill>
              </a:rPr>
              <a:t>, </a:t>
            </a:r>
            <a:r>
              <a:rPr lang="ru-RU" sz="3600" b="1" i="1" dirty="0" err="1">
                <a:solidFill>
                  <a:srgbClr val="002060"/>
                </a:solidFill>
              </a:rPr>
              <a:t>що</a:t>
            </a:r>
            <a:r>
              <a:rPr lang="ru-RU" sz="3600" b="1" i="1" dirty="0">
                <a:solidFill>
                  <a:srgbClr val="002060"/>
                </a:solidFill>
              </a:rPr>
              <a:t> не </a:t>
            </a:r>
            <a:r>
              <a:rPr lang="ru-RU" sz="3600" b="1" i="1" dirty="0" err="1">
                <a:solidFill>
                  <a:srgbClr val="002060"/>
                </a:solidFill>
              </a:rPr>
              <a:t>вибухнув</a:t>
            </a:r>
            <a:r>
              <a:rPr lang="ru-RU" sz="3600" b="1" i="1" dirty="0">
                <a:solidFill>
                  <a:srgbClr val="002060"/>
                </a:solidFill>
              </a:rPr>
              <a:t> (НВБ)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41465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вибухнув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(НВБ)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вистрілений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скинутий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випущений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вибухнув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будь-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29" y="2780928"/>
            <a:ext cx="4273411" cy="38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25353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спрацьований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детонатор,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65" y="470943"/>
            <a:ext cx="7560840" cy="544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7" y="-36047"/>
            <a:ext cx="812707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002060"/>
                </a:solidFill>
              </a:rPr>
              <a:t>Боєприпас</a:t>
            </a:r>
            <a:r>
              <a:rPr lang="ru-RU" sz="3600" b="1" i="1" dirty="0" smtClean="0">
                <a:solidFill>
                  <a:srgbClr val="002060"/>
                </a:solidFill>
              </a:rPr>
              <a:t> , </a:t>
            </a:r>
            <a:r>
              <a:rPr lang="ru-RU" sz="3600" b="1" i="1" dirty="0" err="1">
                <a:solidFill>
                  <a:srgbClr val="002060"/>
                </a:solidFill>
              </a:rPr>
              <a:t>що</a:t>
            </a:r>
            <a:r>
              <a:rPr lang="ru-RU" sz="3600" b="1" i="1" dirty="0">
                <a:solidFill>
                  <a:srgbClr val="002060"/>
                </a:solidFill>
              </a:rPr>
              <a:t> не </a:t>
            </a:r>
            <a:r>
              <a:rPr lang="ru-RU" sz="3600" b="1" i="1" dirty="0" err="1">
                <a:solidFill>
                  <a:srgbClr val="002060"/>
                </a:solidFill>
              </a:rPr>
              <a:t>вибухнув</a:t>
            </a:r>
            <a:r>
              <a:rPr lang="ru-RU" sz="3600" b="1" i="1" dirty="0">
                <a:solidFill>
                  <a:srgbClr val="002060"/>
                </a:solidFill>
              </a:rPr>
              <a:t> (НВБ)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25" y="4149080"/>
            <a:ext cx="2423454" cy="257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217" y="3944178"/>
            <a:ext cx="42037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детонатор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049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634082"/>
          </a:xfrm>
        </p:spPr>
        <p:txBody>
          <a:bodyPr/>
          <a:lstStyle/>
          <a:p>
            <a:pPr algn="ctr"/>
            <a:r>
              <a:rPr lang="uk-UA" sz="3600" b="1" i="1" dirty="0" smtClean="0">
                <a:solidFill>
                  <a:srgbClr val="002060"/>
                </a:solidFill>
              </a:rPr>
              <a:t>Небезпека НВБ </a:t>
            </a:r>
            <a:endParaRPr lang="uk-UA" sz="3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8501031"/>
              </p:ext>
            </p:extLst>
          </p:nvPr>
        </p:nvGraphicFramePr>
        <p:xfrm>
          <a:off x="0" y="764704"/>
          <a:ext cx="867683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179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58" y="845423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002060"/>
                </a:solidFill>
                <a:latin typeface="+mj-lt"/>
              </a:rPr>
              <a:t>Протимінна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+mj-lt"/>
              </a:rPr>
              <a:t>діяльність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 (</a:t>
            </a:r>
            <a:r>
              <a:rPr lang="en-US" sz="3200" b="1" i="1" dirty="0">
                <a:solidFill>
                  <a:srgbClr val="002060"/>
                </a:solidFill>
                <a:latin typeface="+mj-lt"/>
              </a:rPr>
              <a:t>mine action) </a:t>
            </a:r>
            <a:endParaRPr lang="ru-RU" sz="32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481" y="2924944"/>
            <a:ext cx="66357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r>
              <a:rPr lang="uk-UA" sz="2800" b="1" i="1" dirty="0">
                <a:solidFill>
                  <a:srgbClr val="002060"/>
                </a:solidFill>
              </a:rPr>
              <a:t>Основними складовими протимінної діяльності в Україні </a:t>
            </a:r>
            <a:r>
              <a:rPr lang="uk-UA" sz="2800" b="1" i="1" dirty="0" smtClean="0">
                <a:solidFill>
                  <a:srgbClr val="002060"/>
                </a:solidFill>
              </a:rPr>
              <a:t>є : </a:t>
            </a:r>
          </a:p>
          <a:p>
            <a:pPr marL="342900" indent="-342900">
              <a:buAutoNum type="arabicParenR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небезпеки від мін і вибухонебезпечних предметів та навчання з попередження ризикам, пов'язаним із вибухонебезпечними предметами;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гуманітарне розмінування (розмінування);</a:t>
            </a:r>
          </a:p>
        </p:txBody>
      </p:sp>
      <p:pic>
        <p:nvPicPr>
          <p:cNvPr id="14338" name="Picture 2" descr="D:\Я Переверзева\ВОСПИТАНИЕ\рисунки\Человечки безликие\8332eb35-a3c2-4e49-b282-c3a49d697c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22" y="3501008"/>
            <a:ext cx="2076574" cy="31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10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2" y="23462"/>
            <a:ext cx="9110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002060"/>
                </a:solidFill>
              </a:rPr>
              <a:t>Залишені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вибухонебезпечні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боєприпаси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1053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(ЗВБ)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кинуті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контролем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2861" y="2674854"/>
            <a:ext cx="2664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Небезпека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47764" y="2381709"/>
            <a:ext cx="5513086" cy="13275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>
                <a:solidFill>
                  <a:srgbClr val="002060"/>
                </a:solidFill>
              </a:rPr>
              <a:t>Залишені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боєприпаси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можуть</a:t>
            </a:r>
            <a:r>
              <a:rPr lang="ru-RU" sz="2400" dirty="0">
                <a:solidFill>
                  <a:srgbClr val="002060"/>
                </a:solidFill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</a:rPr>
              <a:t>заміновані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вибухнути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</a:t>
            </a:r>
            <a:r>
              <a:rPr lang="ru-RU" sz="2400" dirty="0">
                <a:solidFill>
                  <a:srgbClr val="002060"/>
                </a:solidFill>
              </a:rPr>
              <a:t> будь-</a:t>
            </a:r>
            <a:r>
              <a:rPr lang="ru-RU" sz="2400" dirty="0" err="1">
                <a:solidFill>
                  <a:srgbClr val="002060"/>
                </a:solidFill>
              </a:rPr>
              <a:t>якого</a:t>
            </a:r>
            <a:r>
              <a:rPr lang="ru-RU" sz="2400" dirty="0">
                <a:solidFill>
                  <a:srgbClr val="002060"/>
                </a:solidFill>
              </a:rPr>
              <a:t> контакту </a:t>
            </a:r>
            <a:r>
              <a:rPr lang="ru-RU" sz="2400" dirty="0" err="1">
                <a:solidFill>
                  <a:srgbClr val="002060"/>
                </a:solidFill>
              </a:rPr>
              <a:t>чи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наближення</a:t>
            </a:r>
            <a:r>
              <a:rPr lang="ru-RU" sz="2400" dirty="0">
                <a:solidFill>
                  <a:srgbClr val="002060"/>
                </a:solidFill>
              </a:rPr>
              <a:t> до них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7564" y="3861048"/>
            <a:ext cx="7313287" cy="13681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err="1">
                <a:solidFill>
                  <a:srgbClr val="002060"/>
                </a:solidFill>
              </a:rPr>
              <a:t>Боєприпаси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можуть</a:t>
            </a:r>
            <a:r>
              <a:rPr lang="ru-RU" sz="2400" dirty="0">
                <a:solidFill>
                  <a:srgbClr val="002060"/>
                </a:solidFill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</a:rPr>
              <a:t>зняті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запобіжників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перебувати</a:t>
            </a:r>
            <a:r>
              <a:rPr lang="ru-RU" sz="2400" dirty="0">
                <a:solidFill>
                  <a:srgbClr val="002060"/>
                </a:solidFill>
              </a:rPr>
              <a:t> у </a:t>
            </a:r>
            <a:r>
              <a:rPr lang="ru-RU" sz="2400" dirty="0" err="1">
                <a:solidFill>
                  <a:srgbClr val="002060"/>
                </a:solidFill>
              </a:rPr>
              <a:t>бойовому</a:t>
            </a:r>
            <a:r>
              <a:rPr lang="ru-RU" sz="2400" dirty="0">
                <a:solidFill>
                  <a:srgbClr val="002060"/>
                </a:solidFill>
              </a:rPr>
              <a:t>  </a:t>
            </a:r>
            <a:r>
              <a:rPr lang="ru-RU" sz="2400" dirty="0" err="1">
                <a:solidFill>
                  <a:srgbClr val="002060"/>
                </a:solidFill>
              </a:rPr>
              <a:t>стані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</a:t>
            </a:r>
            <a:r>
              <a:rPr lang="ru-RU" sz="2400" dirty="0">
                <a:solidFill>
                  <a:srgbClr val="002060"/>
                </a:solidFill>
              </a:rPr>
              <a:t> час </a:t>
            </a:r>
            <a:r>
              <a:rPr lang="ru-RU" sz="2400" dirty="0" err="1" smtClean="0">
                <a:solidFill>
                  <a:srgbClr val="002060"/>
                </a:solidFill>
              </a:rPr>
              <a:t>необереж</a:t>
            </a:r>
            <a:r>
              <a:rPr lang="ru-RU" sz="2400" dirty="0" smtClean="0">
                <a:solidFill>
                  <a:srgbClr val="002060"/>
                </a:solidFill>
              </a:rPr>
              <a:t>-них </a:t>
            </a:r>
            <a:r>
              <a:rPr lang="ru-RU" sz="2400" dirty="0" err="1">
                <a:solidFill>
                  <a:srgbClr val="002060"/>
                </a:solidFill>
              </a:rPr>
              <a:t>маніпуляцій</a:t>
            </a:r>
            <a:r>
              <a:rPr lang="ru-RU" sz="2400" dirty="0">
                <a:solidFill>
                  <a:srgbClr val="002060"/>
                </a:solidFill>
              </a:rPr>
              <a:t> з ними </a:t>
            </a:r>
            <a:r>
              <a:rPr lang="ru-RU" sz="2400" dirty="0" err="1">
                <a:solidFill>
                  <a:srgbClr val="002060"/>
                </a:solidFill>
              </a:rPr>
              <a:t>може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призвести</a:t>
            </a:r>
            <a:r>
              <a:rPr lang="ru-RU" sz="2400" dirty="0">
                <a:solidFill>
                  <a:srgbClr val="002060"/>
                </a:solidFill>
              </a:rPr>
              <a:t> до </a:t>
            </a:r>
            <a:r>
              <a:rPr lang="ru-RU" sz="2400" dirty="0" err="1">
                <a:solidFill>
                  <a:srgbClr val="002060"/>
                </a:solidFill>
              </a:rPr>
              <a:t>вибуху</a:t>
            </a:r>
            <a:r>
              <a:rPr lang="ru-RU" sz="2400" dirty="0">
                <a:solidFill>
                  <a:srgbClr val="002060"/>
                </a:solidFill>
              </a:rPr>
              <a:t>;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7564" y="5373216"/>
            <a:ext cx="7313286" cy="13681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rgbClr val="002060"/>
                </a:solidFill>
              </a:rPr>
              <a:t>ВНП </a:t>
            </a:r>
            <a:r>
              <a:rPr lang="ru-RU" sz="2400" dirty="0" err="1">
                <a:solidFill>
                  <a:srgbClr val="002060"/>
                </a:solidFill>
              </a:rPr>
              <a:t>можуть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потрапити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неконтрольований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обіг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( в тому </a:t>
            </a:r>
            <a:r>
              <a:rPr lang="ru-RU" sz="2400" dirty="0" err="1" smtClean="0">
                <a:solidFill>
                  <a:srgbClr val="002060"/>
                </a:solidFill>
              </a:rPr>
              <a:t>числі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до рук  </a:t>
            </a:r>
            <a:r>
              <a:rPr lang="ru-RU" sz="2400" dirty="0" err="1" smtClean="0">
                <a:solidFill>
                  <a:srgbClr val="002060"/>
                </a:solidFill>
              </a:rPr>
              <a:t>громадян</a:t>
            </a:r>
            <a:r>
              <a:rPr lang="ru-RU" sz="2400" dirty="0" smtClean="0">
                <a:solidFill>
                  <a:srgbClr val="002060"/>
                </a:solidFill>
              </a:rPr>
              <a:t> з </a:t>
            </a:r>
            <a:r>
              <a:rPr lang="ru-RU" sz="2400" dirty="0" err="1" smtClean="0">
                <a:solidFill>
                  <a:srgbClr val="002060"/>
                </a:solidFill>
              </a:rPr>
              <a:t>асоціальною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поведінкою</a:t>
            </a:r>
            <a:r>
              <a:rPr lang="ru-RU" sz="2400" dirty="0" smtClean="0">
                <a:solidFill>
                  <a:srgbClr val="002060"/>
                </a:solidFill>
              </a:rPr>
              <a:t> )  </a:t>
            </a:r>
            <a:r>
              <a:rPr lang="ru-RU" sz="2400" dirty="0">
                <a:solidFill>
                  <a:srgbClr val="002060"/>
                </a:solidFill>
              </a:rPr>
              <a:t>нести </a:t>
            </a:r>
            <a:r>
              <a:rPr lang="ru-RU" sz="2400" dirty="0" err="1">
                <a:solidFill>
                  <a:srgbClr val="002060"/>
                </a:solidFill>
              </a:rPr>
              <a:t>велику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загрозу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суспільству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611" y="83671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жодному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наближайтеся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та не пускайте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4474"/>
            <a:ext cx="7620000" cy="927048"/>
          </a:xfrm>
        </p:spPr>
        <p:txBody>
          <a:bodyPr/>
          <a:lstStyle/>
          <a:p>
            <a:r>
              <a:rPr lang="uk-UA" sz="3600" b="1" i="1" dirty="0" smtClean="0">
                <a:solidFill>
                  <a:srgbClr val="002060"/>
                </a:solidFill>
              </a:rPr>
              <a:t>Поведінка при виявлені ЗВБ</a:t>
            </a:r>
            <a:endParaRPr lang="uk-UA" sz="3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68898943"/>
              </p:ext>
            </p:extLst>
          </p:nvPr>
        </p:nvGraphicFramePr>
        <p:xfrm>
          <a:off x="179513" y="1667709"/>
          <a:ext cx="8208911" cy="4857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0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778098"/>
          </a:xfrm>
        </p:spPr>
        <p:txBody>
          <a:bodyPr/>
          <a:lstStyle/>
          <a:p>
            <a:r>
              <a:rPr lang="uk-UA" sz="3600" b="1" i="1" dirty="0" smtClean="0">
                <a:solidFill>
                  <a:srgbClr val="002060"/>
                </a:solidFill>
              </a:rPr>
              <a:t>Саморобні вибухові пристрої </a:t>
            </a:r>
            <a:r>
              <a:rPr lang="uk-UA" b="1" i="1" dirty="0" smtClean="0">
                <a:solidFill>
                  <a:srgbClr val="002060"/>
                </a:solidFill>
              </a:rPr>
              <a:t>: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51125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Саморобний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вибуховий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(СВП)–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руйнівні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смертоносні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запалювальні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піротехнічні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хімікати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знищувати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калічити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тероризувати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031950"/>
            <a:ext cx="48245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Саморобні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телефону. </a:t>
            </a: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маскують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сумка,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валіза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пакунок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коробка,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06" y="850317"/>
            <a:ext cx="2764386" cy="315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95287"/>
            <a:ext cx="2304256" cy="31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2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84" y="9490"/>
            <a:ext cx="912111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C00000"/>
                </a:solidFill>
              </a:rPr>
              <a:t>Ознаки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саморобних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вибухових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пристроїв</a:t>
            </a:r>
            <a:r>
              <a:rPr lang="ru-RU" sz="3600" b="1" i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84" y="657679"/>
            <a:ext cx="83655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покинуті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догляду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скупчення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вікнах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дверях,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дроту, скотчу, шпагату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мотузок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скотчу;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(батарейки,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акумулятори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таймер;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надходять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цокання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клацання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блимання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мерехтіння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 (бензину, газу,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паливно-мастильних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7615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Будь-яка </a:t>
            </a:r>
            <a:r>
              <a:rPr lang="ru-RU" sz="2800" b="1" dirty="0" err="1">
                <a:solidFill>
                  <a:srgbClr val="C00000"/>
                </a:solidFill>
              </a:rPr>
              <a:t>річ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r>
              <a:rPr lang="ru-RU" sz="2800" b="1" dirty="0" err="1">
                <a:solidFill>
                  <a:srgbClr val="C00000"/>
                </a:solidFill>
              </a:rPr>
              <a:t>залишена</a:t>
            </a:r>
            <a:r>
              <a:rPr lang="ru-RU" sz="2800" b="1" dirty="0">
                <a:solidFill>
                  <a:srgbClr val="C00000"/>
                </a:solidFill>
              </a:rPr>
              <a:t> в </a:t>
            </a:r>
            <a:r>
              <a:rPr lang="ru-RU" sz="2800" b="1" dirty="0" err="1">
                <a:solidFill>
                  <a:srgbClr val="C00000"/>
                </a:solidFill>
              </a:rPr>
              <a:t>громадському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місці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чи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транспорті</a:t>
            </a:r>
            <a:r>
              <a:rPr lang="ru-RU" sz="2800" b="1" dirty="0">
                <a:solidFill>
                  <a:srgbClr val="C00000"/>
                </a:solidFill>
              </a:rPr>
              <a:t> без </a:t>
            </a:r>
            <a:r>
              <a:rPr lang="ru-RU" sz="2800" b="1" dirty="0" err="1">
                <a:solidFill>
                  <a:srgbClr val="C00000"/>
                </a:solidFill>
              </a:rPr>
              <a:t>нагляду</a:t>
            </a:r>
            <a:r>
              <a:rPr lang="ru-RU" sz="2800" b="1" dirty="0">
                <a:solidFill>
                  <a:srgbClr val="C00000"/>
                </a:solidFill>
              </a:rPr>
              <a:t>, без господаря – </a:t>
            </a:r>
            <a:r>
              <a:rPr lang="ru-RU" sz="2800" b="1" dirty="0" err="1">
                <a:solidFill>
                  <a:srgbClr val="C00000"/>
                </a:solidFill>
              </a:rPr>
              <a:t>це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потенційна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загроза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r>
              <a:rPr lang="ru-RU" sz="2800" b="1" dirty="0" err="1">
                <a:solidFill>
                  <a:srgbClr val="C00000"/>
                </a:solidFill>
              </a:rPr>
              <a:t>навіть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якщо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непомітно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певних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ознак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саморобного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вибухового</a:t>
            </a:r>
            <a:r>
              <a:rPr lang="ru-RU" sz="2800" b="1" dirty="0">
                <a:solidFill>
                  <a:srgbClr val="C00000"/>
                </a:solidFill>
              </a:rPr>
              <a:t> пристрою.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52292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63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3048" y="188640"/>
            <a:ext cx="3260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</a:rPr>
              <a:t>Міни</a:t>
            </a:r>
            <a:r>
              <a:rPr lang="ru-RU" sz="3600" b="1" i="1" dirty="0" smtClean="0">
                <a:solidFill>
                  <a:srgbClr val="FF0000"/>
                </a:solidFill>
              </a:rPr>
              <a:t> –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пастки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2838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Міна-пастка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поранень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нешкідливим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378204"/>
            <a:ext cx="3716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Саморобними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36502" y="2167208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US" sz="2800" dirty="0" smtClean="0">
                <a:solidFill>
                  <a:srgbClr val="0070C0"/>
                </a:solidFill>
                <a:hlinkClick r:id="rId2"/>
              </a:rPr>
              <a:t>www.youtube.com/watch?v=dMgjBZUinMY&amp;ab_channel</a:t>
            </a:r>
            <a:endParaRPr lang="uk-UA" sz="2800" dirty="0" smtClean="0">
              <a:solidFill>
                <a:srgbClr val="0070C0"/>
              </a:solidFill>
            </a:endParaRPr>
          </a:p>
          <a:p>
            <a:endParaRPr 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85" y="3717033"/>
            <a:ext cx="5377858" cy="310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1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08" y="116632"/>
            <a:ext cx="8228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002060"/>
                </a:solidFill>
              </a:rPr>
              <a:t>Н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ебезпека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саморобних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вибухових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пристроїв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 smtClean="0">
                <a:solidFill>
                  <a:srgbClr val="002060"/>
                </a:solidFill>
              </a:rPr>
              <a:t>у </a:t>
            </a:r>
            <a:r>
              <a:rPr lang="ru-RU" sz="3200" b="1" i="1" dirty="0">
                <a:solidFill>
                  <a:srgbClr val="002060"/>
                </a:solidFill>
              </a:rPr>
              <a:t>тому </a:t>
            </a:r>
            <a:r>
              <a:rPr lang="ru-RU" sz="3200" b="1" i="1" dirty="0" err="1">
                <a:solidFill>
                  <a:srgbClr val="002060"/>
                </a:solidFill>
              </a:rPr>
              <a:t>числі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мін-пасток</a:t>
            </a:r>
            <a:r>
              <a:rPr lang="ru-RU" sz="3200" b="1" i="1" dirty="0" smtClean="0">
                <a:solidFill>
                  <a:srgbClr val="002060"/>
                </a:solidFill>
              </a:rPr>
              <a:t>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272" y="5589240"/>
            <a:ext cx="8228151" cy="76944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інстинкти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жадібність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тому особливо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308050"/>
            <a:ext cx="4320479" cy="212365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непередбачувані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вибухнути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3573016"/>
            <a:ext cx="4320479" cy="178510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ідентифікувати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маскуються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0" y="1319911"/>
            <a:ext cx="37719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7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352"/>
            <a:ext cx="7931224" cy="874368"/>
          </a:xfrm>
        </p:spPr>
        <p:txBody>
          <a:bodyPr/>
          <a:lstStyle/>
          <a:p>
            <a:pPr algn="ctr"/>
            <a:r>
              <a:rPr lang="uk-UA" sz="3600" b="1" i="1" dirty="0" smtClean="0">
                <a:solidFill>
                  <a:srgbClr val="C00000"/>
                </a:solidFill>
              </a:rPr>
              <a:t>Дії при неочікуваній знахідці</a:t>
            </a:r>
            <a:r>
              <a:rPr lang="uk-UA" dirty="0" smtClean="0">
                <a:solidFill>
                  <a:srgbClr val="C00000"/>
                </a:solidFill>
              </a:rPr>
              <a:t> : </a:t>
            </a: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73050060"/>
              </p:ext>
            </p:extLst>
          </p:nvPr>
        </p:nvGraphicFramePr>
        <p:xfrm>
          <a:off x="323528" y="980728"/>
          <a:ext cx="78488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8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Я Переверзева\ВОСПИТАНИЕ\рисунки\Здоровье\Тероризм\Screenshot_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25028"/>
            <a:ext cx="3312368" cy="26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620000" cy="792088"/>
          </a:xfrm>
        </p:spPr>
        <p:txBody>
          <a:bodyPr/>
          <a:lstStyle/>
          <a:p>
            <a:r>
              <a:rPr lang="uk-UA" sz="3600" b="1" i="1" dirty="0" smtClean="0">
                <a:solidFill>
                  <a:srgbClr val="002060"/>
                </a:solidFill>
              </a:rPr>
              <a:t>Ознаки небезпечних територій : </a:t>
            </a:r>
            <a:endParaRPr lang="uk-UA" sz="3600" b="1" i="1" dirty="0">
              <a:solidFill>
                <a:srgbClr val="00206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84104"/>
            <a:ext cx="2808312" cy="29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5879" y="5085184"/>
            <a:ext cx="5143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НІКОЛИ НЕ ЗАХОДЬТЕ У РАЙОНИ,ПОЗНАЧЕНІ ЗНАКАМИ МІННОЇ НЕБЕЗПЕКИ «НЕБЕЗПЕЧНО МІНИ» !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05016992-F4D4-61B8-F0DD-C423A1A2BAA9}"/>
              </a:ext>
            </a:extLst>
          </p:cNvPr>
          <p:cNvSpPr txBox="1">
            <a:spLocks/>
          </p:cNvSpPr>
          <p:nvPr/>
        </p:nvSpPr>
        <p:spPr>
          <a:xfrm>
            <a:off x="107504" y="884104"/>
            <a:ext cx="4824537" cy="42029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військовіпозиції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оборонні укріплення;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 переправ через водні перешкоди;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 військової техніки;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вузьким місцям, де неможливо обійти або об’їхати перешкоду;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ґрунтовим дорогам та узбіччям доріг з твердим покриттям;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будинкам та спорудам, що покинуті місцевими жителями.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Небезпечно міни, увага міни табличка купити в Україні | Бюро рекламних  технологій">
            <a:extLst>
              <a:ext uri="{FF2B5EF4-FFF2-40B4-BE49-F238E27FC236}">
                <a16:creationId xmlns:a16="http://schemas.microsoft.com/office/drawing/2014/main" xmlns="" id="{139621A5-D392-ACC1-9172-BCC545C22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68351"/>
            <a:ext cx="4791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Правила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пересування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: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14682"/>
            <a:ext cx="67322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шляху,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помічати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знаки,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саморобні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велись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середину дороги.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з’їжджати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узбіччя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лісосмуги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08" y="1268760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Головні</a:t>
            </a:r>
            <a:r>
              <a:rPr lang="ru-RU" sz="24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угоди </a:t>
            </a:r>
            <a:r>
              <a:rPr lang="ru-RU" sz="2400" b="1" i="1" dirty="0" err="1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міжнародного</a:t>
            </a:r>
            <a:r>
              <a:rPr lang="ru-RU" sz="24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 права, </a:t>
            </a:r>
            <a:r>
              <a:rPr lang="ru-RU" sz="2400" b="1" i="1" dirty="0" err="1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що</a:t>
            </a:r>
            <a:r>
              <a:rPr lang="ru-RU" sz="24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розглядають</a:t>
            </a:r>
            <a:r>
              <a:rPr lang="ru-RU" sz="24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питання</a:t>
            </a:r>
            <a:r>
              <a:rPr lang="ru-RU" sz="24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наземних</a:t>
            </a:r>
            <a:r>
              <a:rPr lang="ru-RU" sz="24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мін</a:t>
            </a:r>
            <a:r>
              <a:rPr lang="ru-RU" sz="24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 та ВНП: </a:t>
            </a:r>
            <a:endParaRPr lang="ru-RU" sz="2400" b="1" i="1" dirty="0" smtClean="0">
              <a:solidFill>
                <a:schemeClr val="tx1">
                  <a:lumMod val="90000"/>
                  <a:lumOff val="1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800" b="1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ru-RU" sz="2200" dirty="0"/>
              <a:t>1. </a:t>
            </a:r>
            <a:r>
              <a:rPr lang="ru-RU" sz="2200" b="1" dirty="0"/>
              <a:t> </a:t>
            </a:r>
            <a:r>
              <a:rPr lang="ru-RU" sz="2200" b="1" dirty="0" err="1">
                <a:solidFill>
                  <a:srgbClr val="002060"/>
                </a:solidFill>
              </a:rPr>
              <a:t>Конвенція</a:t>
            </a:r>
            <a:r>
              <a:rPr lang="ru-RU" sz="2200" b="1" dirty="0">
                <a:solidFill>
                  <a:srgbClr val="002060"/>
                </a:solidFill>
              </a:rPr>
              <a:t> про </a:t>
            </a:r>
            <a:r>
              <a:rPr lang="ru-RU" sz="2200" b="1" dirty="0" err="1">
                <a:solidFill>
                  <a:srgbClr val="002060"/>
                </a:solidFill>
              </a:rPr>
              <a:t>заборону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протипіхотних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мін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(КЗППМ) </a:t>
            </a:r>
            <a:r>
              <a:rPr lang="ru-RU" sz="2200" dirty="0" smtClean="0"/>
              <a:t>1997р.</a:t>
            </a:r>
          </a:p>
          <a:p>
            <a:r>
              <a:rPr lang="ru-RU" sz="2200" dirty="0"/>
              <a:t> (</a:t>
            </a:r>
            <a:r>
              <a:rPr lang="ru-RU" sz="2200" dirty="0" err="1"/>
              <a:t>Конвенція</a:t>
            </a:r>
            <a:r>
              <a:rPr lang="ru-RU" sz="2200" dirty="0"/>
              <a:t> про </a:t>
            </a:r>
            <a:r>
              <a:rPr lang="ru-RU" sz="2200" dirty="0" err="1"/>
              <a:t>заборону</a:t>
            </a:r>
            <a:r>
              <a:rPr lang="ru-RU" sz="2200" dirty="0"/>
              <a:t> </a:t>
            </a:r>
            <a:r>
              <a:rPr lang="ru-RU" sz="2200" dirty="0" err="1"/>
              <a:t>застосування</a:t>
            </a:r>
            <a:r>
              <a:rPr lang="ru-RU" sz="2200" dirty="0"/>
              <a:t>, </a:t>
            </a:r>
            <a:r>
              <a:rPr lang="ru-RU" sz="2200" dirty="0" err="1"/>
              <a:t>накопичення</a:t>
            </a:r>
            <a:r>
              <a:rPr lang="ru-RU" sz="2200" dirty="0"/>
              <a:t> </a:t>
            </a:r>
            <a:r>
              <a:rPr lang="ru-RU" sz="2200" dirty="0" err="1"/>
              <a:t>запасів</a:t>
            </a:r>
            <a:r>
              <a:rPr lang="ru-RU" sz="2200" dirty="0"/>
              <a:t>, </a:t>
            </a:r>
            <a:r>
              <a:rPr lang="ru-RU" sz="2200" dirty="0" err="1"/>
              <a:t>виробництва</a:t>
            </a:r>
            <a:r>
              <a:rPr lang="ru-RU" sz="2200" dirty="0"/>
              <a:t> і </a:t>
            </a:r>
            <a:r>
              <a:rPr lang="ru-RU" sz="2200" dirty="0" err="1"/>
              <a:t>передачі</a:t>
            </a:r>
            <a:r>
              <a:rPr lang="ru-RU" sz="2200" dirty="0"/>
              <a:t> </a:t>
            </a:r>
            <a:r>
              <a:rPr lang="ru-RU" sz="2200" dirty="0" err="1"/>
              <a:t>протипіхотних</a:t>
            </a:r>
            <a:r>
              <a:rPr lang="ru-RU" sz="2200" dirty="0"/>
              <a:t> </a:t>
            </a:r>
            <a:r>
              <a:rPr lang="ru-RU" sz="2200" dirty="0" err="1"/>
              <a:t>мін</a:t>
            </a:r>
            <a:r>
              <a:rPr lang="ru-RU" sz="2200" dirty="0"/>
              <a:t> та про </a:t>
            </a:r>
            <a:r>
              <a:rPr lang="ru-RU" sz="2200" dirty="0" err="1"/>
              <a:t>їхнє</a:t>
            </a:r>
            <a:r>
              <a:rPr lang="ru-RU" sz="2200" dirty="0"/>
              <a:t> </a:t>
            </a:r>
            <a:r>
              <a:rPr lang="ru-RU" sz="2200" dirty="0" err="1"/>
              <a:t>знищення</a:t>
            </a:r>
            <a:r>
              <a:rPr lang="ru-RU" sz="2200" dirty="0"/>
              <a:t>).</a:t>
            </a:r>
          </a:p>
          <a:p>
            <a:endParaRPr lang="ru-RU" sz="1200" dirty="0" smtClean="0"/>
          </a:p>
          <a:p>
            <a:r>
              <a:rPr lang="ru-RU" sz="2200" dirty="0" smtClean="0"/>
              <a:t>2</a:t>
            </a:r>
            <a:r>
              <a:rPr lang="ru-RU" sz="2200" dirty="0"/>
              <a:t>.  </a:t>
            </a:r>
            <a:r>
              <a:rPr lang="ru-RU" sz="2200" b="1" dirty="0" err="1">
                <a:solidFill>
                  <a:srgbClr val="002060"/>
                </a:solidFill>
              </a:rPr>
              <a:t>Конвенція</a:t>
            </a:r>
            <a:r>
              <a:rPr lang="ru-RU" sz="2200" b="1" dirty="0">
                <a:solidFill>
                  <a:srgbClr val="002060"/>
                </a:solidFill>
              </a:rPr>
              <a:t> про </a:t>
            </a:r>
            <a:r>
              <a:rPr lang="ru-RU" sz="2200" b="1" dirty="0" err="1">
                <a:solidFill>
                  <a:srgbClr val="002060"/>
                </a:solidFill>
              </a:rPr>
              <a:t>заборону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або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обмеження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застосування</a:t>
            </a:r>
            <a:r>
              <a:rPr lang="ru-RU" sz="2200" b="1" dirty="0">
                <a:solidFill>
                  <a:srgbClr val="002060"/>
                </a:solidFill>
              </a:rPr>
              <a:t>  </a:t>
            </a:r>
            <a:r>
              <a:rPr lang="ru-RU" sz="2200" b="1" dirty="0" err="1">
                <a:solidFill>
                  <a:srgbClr val="002060"/>
                </a:solidFill>
              </a:rPr>
              <a:t>конкретних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видів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звичайної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зброї</a:t>
            </a:r>
            <a:r>
              <a:rPr lang="ru-RU" sz="2200" dirty="0"/>
              <a:t> (КНЗ) 1980 р. та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доповнення</a:t>
            </a:r>
            <a:r>
              <a:rPr lang="ru-RU" sz="2200" dirty="0"/>
              <a:t>: Протокол </a:t>
            </a:r>
            <a:r>
              <a:rPr lang="en-US" sz="2200" dirty="0"/>
              <a:t>II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мін</a:t>
            </a:r>
            <a:r>
              <a:rPr lang="ru-RU" sz="2200" dirty="0"/>
              <a:t>, </a:t>
            </a:r>
            <a:r>
              <a:rPr lang="ru-RU" sz="2200" dirty="0" err="1"/>
              <a:t>мін-пасток</a:t>
            </a:r>
            <a:r>
              <a:rPr lang="ru-RU" sz="2200" dirty="0"/>
              <a:t> та </a:t>
            </a:r>
            <a:r>
              <a:rPr lang="ru-RU" sz="2200" dirty="0" err="1"/>
              <a:t>інших</a:t>
            </a:r>
            <a:r>
              <a:rPr lang="ru-RU" sz="2200" dirty="0"/>
              <a:t> </a:t>
            </a:r>
            <a:r>
              <a:rPr lang="ru-RU" sz="2200" dirty="0" err="1"/>
              <a:t>пристроїв</a:t>
            </a:r>
            <a:r>
              <a:rPr lang="ru-RU" sz="2200" dirty="0"/>
              <a:t>, а </a:t>
            </a:r>
            <a:r>
              <a:rPr lang="ru-RU" sz="2200" dirty="0" err="1"/>
              <a:t>також</a:t>
            </a:r>
            <a:r>
              <a:rPr lang="ru-RU" sz="2200" dirty="0"/>
              <a:t> Протокол </a:t>
            </a:r>
            <a:r>
              <a:rPr lang="en-US" sz="2200" dirty="0"/>
              <a:t>V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вибухонебезпечних</a:t>
            </a:r>
            <a:r>
              <a:rPr lang="ru-RU" sz="2200" dirty="0"/>
              <a:t> </a:t>
            </a:r>
            <a:r>
              <a:rPr lang="ru-RU" sz="2200" dirty="0" err="1"/>
              <a:t>залишків</a:t>
            </a:r>
            <a:r>
              <a:rPr lang="ru-RU" sz="2200" dirty="0"/>
              <a:t> </a:t>
            </a:r>
            <a:r>
              <a:rPr lang="ru-RU" sz="2200" dirty="0" err="1"/>
              <a:t>війни</a:t>
            </a:r>
            <a:r>
              <a:rPr lang="ru-RU" sz="2200" dirty="0"/>
              <a:t> (</a:t>
            </a:r>
            <a:r>
              <a:rPr lang="en-US" sz="2200" dirty="0"/>
              <a:t>CCW).</a:t>
            </a:r>
          </a:p>
          <a:p>
            <a:pPr>
              <a:lnSpc>
                <a:spcPct val="150000"/>
              </a:lnSpc>
            </a:pPr>
            <a:endParaRPr lang="ru-RU" sz="800" dirty="0" smtClean="0"/>
          </a:p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касетні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боєприпаси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2008 р.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держави-учасники 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 негайно припинити застосування, виробництво та передачу касетних озброєнь. Протягом восьми років з моменту отримання статусу учасника Конвенції, країни повинні знищити всі наявні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касетних озброєнь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7897688" cy="1143000"/>
          </a:xfrm>
        </p:spPr>
        <p:txBody>
          <a:bodyPr/>
          <a:lstStyle/>
          <a:p>
            <a:pPr algn="ctr"/>
            <a:r>
              <a:rPr lang="ru-RU" sz="3200" b="1" i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Міжнародні</a:t>
            </a:r>
            <a:r>
              <a:rPr lang="ru-RU" sz="3200" b="1" i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стандарти</a:t>
            </a:r>
            <a:r>
              <a:rPr lang="ru-RU" sz="3200" b="1" i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протимінної</a:t>
            </a:r>
            <a:r>
              <a:rPr lang="ru-RU" sz="3200" b="1" i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діяльності</a:t>
            </a:r>
            <a:r>
              <a:rPr lang="ru-RU" sz="3200" b="1" i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(МСПМД/</a:t>
            </a:r>
            <a:r>
              <a:rPr lang="en-US" sz="3200" b="1" i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IMAS)</a:t>
            </a:r>
            <a:endParaRPr lang="uk-UA" sz="3200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74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Я Переверзева\ВОСПИТАНИЕ\рисунки\Человечки безликие\3d man showing stop sign stock illustration_ Illustration of resist - 26228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56" y="1124744"/>
            <a:ext cx="317709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6452" y="188640"/>
            <a:ext cx="4804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Правила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пересування</a:t>
            </a:r>
            <a:r>
              <a:rPr lang="ru-RU" sz="3600" b="1" i="1" dirty="0" smtClean="0">
                <a:solidFill>
                  <a:srgbClr val="C00000"/>
                </a:solidFill>
              </a:rPr>
              <a:t> :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44" y="834971"/>
            <a:ext cx="627964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наїжджати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торкатися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незнайомі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гарною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видимістю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Вами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обійти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розверніться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повертайтесь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звідкіля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85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Я Переверзева\ВОСПИТАНИЕ\рисунки\Здоровье\Тероризм\Screenshot_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52" y="4365104"/>
            <a:ext cx="3992844" cy="244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88"/>
            <a:ext cx="8172400" cy="11951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Якщо</a:t>
            </a:r>
            <a:r>
              <a:rPr lang="ru-RU" sz="3200" b="1" dirty="0" smtClean="0">
                <a:solidFill>
                  <a:srgbClr val="C00000"/>
                </a:solidFill>
              </a:rPr>
              <a:t> в </a:t>
            </a:r>
            <a:r>
              <a:rPr lang="ru-RU" sz="3200" b="1" dirty="0" err="1">
                <a:solidFill>
                  <a:srgbClr val="C00000"/>
                </a:solidFill>
              </a:rPr>
              <a:t>будинку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знайдено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вибуховий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err="1" smtClean="0">
                <a:solidFill>
                  <a:srgbClr val="C00000"/>
                </a:solidFill>
              </a:rPr>
              <a:t>пристрій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та </a:t>
            </a:r>
            <a:r>
              <a:rPr lang="ru-RU" sz="3200" b="1" dirty="0" err="1">
                <a:solidFill>
                  <a:srgbClr val="C00000"/>
                </a:solidFill>
              </a:rPr>
              <a:t>здійснюється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евакуація</a:t>
            </a:r>
            <a:r>
              <a:rPr lang="ru-RU" sz="32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340767"/>
            <a:ext cx="7956376" cy="48596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одягніть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рукавами,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щільні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брюки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товстій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підошві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осколків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візьміть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(паспорт,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слідуйте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маршрутом,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1430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закриті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337" y="5733256"/>
            <a:ext cx="4063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uk-UA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пильними!</a:t>
            </a:r>
          </a:p>
        </p:txBody>
      </p:sp>
      <p:pic>
        <p:nvPicPr>
          <p:cNvPr id="11266" name="Picture 2" descr="D:\Я Переверзева\ВОСПИТАНИЕ\рисунки\Здоровье\Тероризм\Screenshot_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7" y="28367"/>
            <a:ext cx="11525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62" y="3645024"/>
            <a:ext cx="5439939" cy="32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b="1" dirty="0" err="1">
                <a:solidFill>
                  <a:srgbClr val="C00000"/>
                </a:solidFill>
              </a:rPr>
              <a:t>Якщо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будинок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(квартира) </a:t>
            </a:r>
            <a:r>
              <a:rPr lang="ru-RU" sz="3600" b="1" dirty="0" err="1" smtClean="0">
                <a:solidFill>
                  <a:srgbClr val="C00000"/>
                </a:solidFill>
              </a:rPr>
              <a:t>опинилися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поблизу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епіцентру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вибуху</a:t>
            </a:r>
            <a:r>
              <a:rPr lang="ru-RU" sz="3600" b="1" dirty="0">
                <a:solidFill>
                  <a:srgbClr val="C00000"/>
                </a:solidFill>
              </a:rPr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186566" cy="518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обійдіть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витоків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води, газу,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спалахів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вимкніть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темряві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жодному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запалюйте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сірника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свічки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користуйтеся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ліхтариком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зателефонуйте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стисло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самопочуття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сусіди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39" y="1700611"/>
            <a:ext cx="230311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8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22897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4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9972" y="188640"/>
            <a:ext cx="7620000" cy="634082"/>
          </a:xfrm>
        </p:spPr>
        <p:txBody>
          <a:bodyPr/>
          <a:lstStyle/>
          <a:p>
            <a:r>
              <a:rPr lang="uk-UA" sz="4000" b="1" i="1" dirty="0" smtClean="0">
                <a:solidFill>
                  <a:srgbClr val="C00000"/>
                </a:solidFill>
              </a:rPr>
              <a:t>Протимінна діяльність</a:t>
            </a:r>
            <a:endParaRPr lang="uk-UA" sz="4000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083856"/>
            <a:ext cx="4824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спільних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 ДСНС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міжнародними 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ержавна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України з надзвичайних ситуацій згідно із законодавчими та нормативно-правовими актами виконує завдання щодо виявлення, знешкодження та знищення вибухонебезпечних предметів на всій території України, за винятком місцевості, наданої для діяльності Збройних Сил України та інших військових формувань.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7D9FC2-E91A-4B00-9957-94EFA72C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87944"/>
            <a:ext cx="1718548" cy="1718548"/>
          </a:xfrm>
          <a:prstGeom prst="rect">
            <a:avLst/>
          </a:prstGeom>
        </p:spPr>
      </p:pic>
      <p:pic>
        <p:nvPicPr>
          <p:cNvPr id="1026" name="Picture 2" descr="D:\Я Переверзева\ВОСПИТАНИЕ\рисунки\Здоровье\ПОЖАР картинки\9aa84be4-3a20-43e4-95b3-0c47e0458d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" y="916848"/>
            <a:ext cx="3126252" cy="416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3" y="716770"/>
            <a:ext cx="792087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ДСНС у </a:t>
            </a:r>
            <a:r>
              <a:rPr lang="uk-UA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межах повноважень реалізує заходи протимінної діяльності відповідно до </a:t>
            </a:r>
            <a:r>
              <a:rPr lang="uk-UA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імплементованих</a:t>
            </a:r>
            <a:r>
              <a:rPr lang="uk-UA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 Міжнародних стандартів протимінної діяльності «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IMAS</a:t>
            </a:r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зокрема:</a:t>
            </a:r>
          </a:p>
          <a:p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Організовано інформаційно-роз’яснювальну роботу та навчання населення щодо ризиків, пов’язаних із вибухонебезпечними предметами та правил поведінки у разі їх виявлення.</a:t>
            </a:r>
          </a:p>
          <a:p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Проводиться гуманітарне розмінування ділянок місцевості та акваторій водних об'єктів від боєприпасів та інших вибухонебезпечних предметів.</a:t>
            </a:r>
          </a:p>
          <a:p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Здійснюються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щодо знешкодження та </a:t>
            </a: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утилізації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непридатних до використання боєприпасів.</a:t>
            </a:r>
          </a:p>
          <a:p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Надається допомога:</a:t>
            </a:r>
            <a:b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постраждалому населенню, у тому числі медично-психологічна допомога;</a:t>
            </a:r>
            <a:b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місцевим органам влади під час проведення евакуації постраждалих з уражених територій, відновлення об'єктів інфраструктури тощо.</a:t>
            </a:r>
          </a:p>
        </p:txBody>
      </p:sp>
      <p:pic>
        <p:nvPicPr>
          <p:cNvPr id="2050" name="Picture 2" descr="D:\Я Переверзева\ВОСПИТАНИЕ\рисунки\Здоровье\ПОЖАР картинки\0_178861_e0a76577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1" cy="68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1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C00000"/>
                </a:solidFill>
              </a:rPr>
              <a:t>Діяльність ДСНС </a:t>
            </a:r>
            <a:endParaRPr lang="uk-UA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277" y="260647"/>
            <a:ext cx="8169966" cy="13849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Вибухонебезпечні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(ВНП)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1" y="1645643"/>
            <a:ext cx="8169966" cy="48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9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35292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До </a:t>
            </a:r>
            <a:r>
              <a:rPr lang="ru-RU" sz="3200" b="1" i="1" dirty="0" err="1">
                <a:solidFill>
                  <a:srgbClr val="002060"/>
                </a:solidFill>
              </a:rPr>
              <a:t>вибухонебезпечних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предметів</a:t>
            </a:r>
            <a:r>
              <a:rPr lang="ru-RU" sz="3200" b="1" i="1" dirty="0">
                <a:solidFill>
                  <a:srgbClr val="002060"/>
                </a:solidFill>
              </a:rPr>
              <a:t> належать: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23928" y="1412776"/>
            <a:ext cx="4494212" cy="43204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Вибухові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речовини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удар,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тертя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пристрою) до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саморозповсюджувального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3" y="1340768"/>
            <a:ext cx="3672408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C00000"/>
                </a:solidFill>
              </a:rPr>
              <a:t>Б</a:t>
            </a:r>
            <a:r>
              <a:rPr lang="ru-RU" b="1" dirty="0" err="1" smtClean="0">
                <a:solidFill>
                  <a:srgbClr val="C00000"/>
                </a:solidFill>
              </a:rPr>
              <a:t>оєприпаси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–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одноразового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супротивника</a:t>
            </a:r>
            <a:r>
              <a:rPr lang="ru-RU" sz="2600" dirty="0"/>
              <a:t>. 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86175"/>
            <a:ext cx="3600399" cy="25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6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924800" cy="792088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М</a:t>
            </a:r>
            <a:r>
              <a:rPr lang="ru-RU" b="1" i="1" dirty="0" err="1" smtClean="0">
                <a:solidFill>
                  <a:srgbClr val="002060"/>
                </a:solidFill>
              </a:rPr>
              <a:t>іни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ладу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 з особою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1708833"/>
              </p:ext>
            </p:extLst>
          </p:nvPr>
        </p:nvGraphicFramePr>
        <p:xfrm>
          <a:off x="431540" y="2060848"/>
          <a:ext cx="76328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5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19084094"/>
              </p:ext>
            </p:extLst>
          </p:nvPr>
        </p:nvGraphicFramePr>
        <p:xfrm>
          <a:off x="107504" y="244872"/>
          <a:ext cx="8259216" cy="592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4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47 урок10кл </Template>
  <TotalTime>633</TotalTime>
  <Words>1937</Words>
  <Application>Microsoft Office PowerPoint</Application>
  <PresentationFormat>Экран (4:3)</PresentationFormat>
  <Paragraphs>173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Соседство</vt:lpstr>
      <vt:lpstr>Презентация PowerPoint</vt:lpstr>
      <vt:lpstr>Презентация PowerPoint</vt:lpstr>
      <vt:lpstr>Міжнародні стандарти протимінної діяльності (МСПМД/IMAS)</vt:lpstr>
      <vt:lpstr>Протимінна діяльність</vt:lpstr>
      <vt:lpstr>Презентация PowerPoint</vt:lpstr>
      <vt:lpstr>Презентация PowerPoint</vt:lpstr>
      <vt:lpstr>До вибухонебезпечних предметів належать: </vt:lpstr>
      <vt:lpstr>Міни.</vt:lpstr>
      <vt:lpstr>Презентация PowerPoint</vt:lpstr>
      <vt:lpstr>Як виглядає небезпека (протипіхотні міни):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разі знаходження вибухонебезпечного пристрою  ЗАБОРОНЕНО: </vt:lpstr>
      <vt:lpstr>Презентация PowerPoint</vt:lpstr>
      <vt:lpstr>Презентация PowerPoint</vt:lpstr>
      <vt:lpstr>Небезпека НВБ </vt:lpstr>
      <vt:lpstr>Презентация PowerPoint</vt:lpstr>
      <vt:lpstr>Поведінка при виявлені ЗВБ</vt:lpstr>
      <vt:lpstr>Саморобні вибухові пристрої :</vt:lpstr>
      <vt:lpstr>Презентация PowerPoint</vt:lpstr>
      <vt:lpstr>Презентация PowerPoint</vt:lpstr>
      <vt:lpstr>Презентация PowerPoint</vt:lpstr>
      <vt:lpstr>Презентация PowerPoint</vt:lpstr>
      <vt:lpstr>Дії при неочікуваній знахідці : </vt:lpstr>
      <vt:lpstr>Ознаки небезпечних територій : </vt:lpstr>
      <vt:lpstr>Презентация PowerPoint</vt:lpstr>
      <vt:lpstr>Презентация PowerPoint</vt:lpstr>
      <vt:lpstr>Якщо в будинку знайдено вибуховий  пристрій та здійснюється евакуація:</vt:lpstr>
      <vt:lpstr> Якщо будинок (квартира) опинилися поблизу епіцентру вибуху: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Мінна небезпека</dc:title>
  <dc:creator>User</dc:creator>
  <cp:lastModifiedBy>Admin</cp:lastModifiedBy>
  <cp:revision>114</cp:revision>
  <dcterms:created xsi:type="dcterms:W3CDTF">2022-05-04T12:48:51Z</dcterms:created>
  <dcterms:modified xsi:type="dcterms:W3CDTF">2023-05-08T20:51:29Z</dcterms:modified>
</cp:coreProperties>
</file>