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sldIdLst>
    <p:sldId id="256" r:id="rId4"/>
    <p:sldId id="257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291" r:id="rId17"/>
    <p:sldId id="292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90" r:id="rId26"/>
    <p:sldId id="310" r:id="rId27"/>
    <p:sldId id="301" r:id="rId28"/>
    <p:sldId id="258" r:id="rId29"/>
    <p:sldId id="303" r:id="rId30"/>
    <p:sldId id="302" r:id="rId31"/>
    <p:sldId id="305" r:id="rId32"/>
    <p:sldId id="304" r:id="rId33"/>
    <p:sldId id="307" r:id="rId34"/>
    <p:sldId id="306" r:id="rId35"/>
    <p:sldId id="308" r:id="rId36"/>
    <p:sldId id="309" r:id="rId37"/>
    <p:sldId id="285" r:id="rId38"/>
    <p:sldId id="286" r:id="rId39"/>
    <p:sldId id="287" r:id="rId40"/>
    <p:sldId id="288" r:id="rId41"/>
    <p:sldId id="283" r:id="rId42"/>
    <p:sldId id="313" r:id="rId43"/>
    <p:sldId id="312" r:id="rId44"/>
    <p:sldId id="28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12045-AEB0-45EE-A328-B99272DE20E3}" type="doc">
      <dgm:prSet loTypeId="urn:microsoft.com/office/officeart/2005/8/layout/vList6" loCatId="process" qsTypeId="urn:microsoft.com/office/officeart/2005/8/quickstyle/3d2#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AF73555-8F42-4B7B-B543-623EE4BA85CB}">
      <dgm:prSet phldrT="[Текст]" custT="1"/>
      <dgm:spPr/>
      <dgm:t>
        <a:bodyPr/>
        <a:lstStyle/>
        <a:p>
          <a:r>
            <a:rPr lang="ru-RU" sz="2400" b="1" dirty="0" err="1" smtClean="0"/>
            <a:t>Фонематичний</a:t>
          </a:r>
          <a:r>
            <a:rPr lang="ru-RU" sz="2400" b="1" dirty="0" smtClean="0"/>
            <a:t> </a:t>
          </a:r>
          <a:r>
            <a:rPr lang="ru-RU" sz="2400" b="1" dirty="0"/>
            <a:t>слух</a:t>
          </a:r>
        </a:p>
      </dgm:t>
    </dgm:pt>
    <dgm:pt modelId="{66650579-6F95-4AB3-AF8E-3995910BFF96}" type="parTrans" cxnId="{194F6B2B-8B05-4886-A62B-0466BD6F49FD}">
      <dgm:prSet/>
      <dgm:spPr/>
      <dgm:t>
        <a:bodyPr/>
        <a:lstStyle/>
        <a:p>
          <a:endParaRPr lang="ru-RU"/>
        </a:p>
      </dgm:t>
    </dgm:pt>
    <dgm:pt modelId="{100F9044-5F3B-4736-AB59-00558761D2A6}" type="sibTrans" cxnId="{194F6B2B-8B05-4886-A62B-0466BD6F49FD}">
      <dgm:prSet/>
      <dgm:spPr/>
      <dgm:t>
        <a:bodyPr/>
        <a:lstStyle/>
        <a:p>
          <a:endParaRPr lang="ru-RU"/>
        </a:p>
      </dgm:t>
    </dgm:pt>
    <dgm:pt modelId="{6E06DD60-741C-4EB7-8206-FC27A68D285A}">
      <dgm:prSet phldrT="[Текст]" custT="1"/>
      <dgm:spPr/>
      <dgm:t>
        <a:bodyPr/>
        <a:lstStyle/>
        <a:p>
          <a:r>
            <a:rPr lang="ru-RU" sz="2000" b="1" dirty="0" err="1" smtClean="0">
              <a:latin typeface="Arial" pitchFamily="34" charset="0"/>
              <a:cs typeface="Arial" pitchFamily="34" charset="0"/>
            </a:rPr>
            <a:t>Уміння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розрізняти </a:t>
          </a:r>
          <a:r>
            <a:rPr lang="ru-RU" sz="2000" b="1" dirty="0">
              <a:latin typeface="Arial" pitchFamily="34" charset="0"/>
              <a:cs typeface="Arial" pitchFamily="34" charset="0"/>
            </a:rPr>
            <a:t>звуки в </a:t>
          </a:r>
          <a:r>
            <a:rPr lang="ru-RU" sz="2000" b="1" dirty="0" err="1" smtClean="0">
              <a:latin typeface="Arial" pitchFamily="34" charset="0"/>
              <a:cs typeface="Arial" pitchFamily="34" charset="0"/>
            </a:rPr>
            <a:t>слові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9DE1F6D8-2578-44A9-B12C-FEACA63308A3}" type="parTrans" cxnId="{43F1920F-6B5B-4D6C-A39D-45AED41FCEE2}">
      <dgm:prSet/>
      <dgm:spPr/>
      <dgm:t>
        <a:bodyPr/>
        <a:lstStyle/>
        <a:p>
          <a:endParaRPr lang="ru-RU"/>
        </a:p>
      </dgm:t>
    </dgm:pt>
    <dgm:pt modelId="{932B0D12-5F5B-4CC6-97EB-7719AEFD1D8C}" type="sibTrans" cxnId="{43F1920F-6B5B-4D6C-A39D-45AED41FCEE2}">
      <dgm:prSet/>
      <dgm:spPr/>
      <dgm:t>
        <a:bodyPr/>
        <a:lstStyle/>
        <a:p>
          <a:endParaRPr lang="ru-RU"/>
        </a:p>
      </dgm:t>
    </dgm:pt>
    <dgm:pt modelId="{146158D9-0D62-4A41-8A35-32AEF5EC7713}">
      <dgm:prSet phldrT="[Текст]" custT="1"/>
      <dgm:spPr/>
      <dgm:t>
        <a:bodyPr/>
        <a:lstStyle/>
        <a:p>
          <a:r>
            <a:rPr lang="ru-RU" sz="2000" b="1" dirty="0" err="1" smtClean="0"/>
            <a:t>Чітка</a:t>
          </a:r>
          <a:r>
            <a:rPr lang="ru-RU" sz="2000" b="1" dirty="0" smtClean="0"/>
            <a:t> </a:t>
          </a:r>
          <a:r>
            <a:rPr lang="ru-RU" sz="2000" b="1" dirty="0" err="1" smtClean="0"/>
            <a:t>звуковимова</a:t>
          </a:r>
          <a:endParaRPr lang="ru-RU" sz="2000" b="1" dirty="0"/>
        </a:p>
      </dgm:t>
    </dgm:pt>
    <dgm:pt modelId="{0CD4D2DD-EAF0-43A1-A3B2-4379B0F776EF}" type="parTrans" cxnId="{9B433158-E707-4910-97D5-6924ADF6E6A9}">
      <dgm:prSet/>
      <dgm:spPr/>
      <dgm:t>
        <a:bodyPr/>
        <a:lstStyle/>
        <a:p>
          <a:endParaRPr lang="ru-RU"/>
        </a:p>
      </dgm:t>
    </dgm:pt>
    <dgm:pt modelId="{1626AC53-5B46-414D-8825-7135BECD1F5A}" type="sibTrans" cxnId="{9B433158-E707-4910-97D5-6924ADF6E6A9}">
      <dgm:prSet/>
      <dgm:spPr/>
      <dgm:t>
        <a:bodyPr/>
        <a:lstStyle/>
        <a:p>
          <a:endParaRPr lang="ru-RU"/>
        </a:p>
      </dgm:t>
    </dgm:pt>
    <dgm:pt modelId="{79A375EA-F1A0-4A28-A69B-556E04017177}">
      <dgm:prSet phldrT="[Текст]" custT="1"/>
      <dgm:spPr/>
      <dgm:t>
        <a:bodyPr/>
        <a:lstStyle/>
        <a:p>
          <a:r>
            <a:rPr lang="ru-RU" sz="1800" b="1" dirty="0" err="1" smtClean="0">
              <a:latin typeface="Arial" pitchFamily="34" charset="0"/>
              <a:cs typeface="Arial" pitchFamily="34" charset="0"/>
            </a:rPr>
            <a:t>Відсутність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b="1" dirty="0" err="1" smtClean="0">
              <a:latin typeface="Arial" pitchFamily="34" charset="0"/>
              <a:cs typeface="Arial" pitchFamily="34" charset="0"/>
            </a:rPr>
            <a:t>логопедичних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проблем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9F9C95A5-3C10-4366-B49D-3C2BF55B3131}" type="parTrans" cxnId="{1175BA9A-19F3-4617-8D2B-0AA7402E7834}">
      <dgm:prSet/>
      <dgm:spPr/>
      <dgm:t>
        <a:bodyPr/>
        <a:lstStyle/>
        <a:p>
          <a:endParaRPr lang="ru-RU"/>
        </a:p>
      </dgm:t>
    </dgm:pt>
    <dgm:pt modelId="{155F0EDC-AAD5-4E09-B7AB-31594BFA0CB1}" type="sibTrans" cxnId="{1175BA9A-19F3-4617-8D2B-0AA7402E7834}">
      <dgm:prSet/>
      <dgm:spPr/>
      <dgm:t>
        <a:bodyPr/>
        <a:lstStyle/>
        <a:p>
          <a:endParaRPr lang="ru-RU"/>
        </a:p>
      </dgm:t>
    </dgm:pt>
    <dgm:pt modelId="{6E39113C-8D9E-405F-A5AD-9A33E2B9C82D}">
      <dgm:prSet custT="1"/>
      <dgm:spPr/>
      <dgm:t>
        <a:bodyPr/>
        <a:lstStyle/>
        <a:p>
          <a:r>
            <a:rPr lang="ru-RU" sz="2400" b="1" dirty="0" err="1" smtClean="0"/>
            <a:t>Словниковий</a:t>
          </a:r>
          <a:r>
            <a:rPr lang="ru-RU" sz="2400" b="1" dirty="0" smtClean="0"/>
            <a:t> </a:t>
          </a:r>
          <a:r>
            <a:rPr lang="ru-RU" sz="2400" b="1" dirty="0"/>
            <a:t>запас</a:t>
          </a:r>
        </a:p>
      </dgm:t>
    </dgm:pt>
    <dgm:pt modelId="{C0276792-5B13-430A-B6D6-7DF6320A4FA6}" type="parTrans" cxnId="{C5B3E578-3981-4A2E-8952-4C3FA981F876}">
      <dgm:prSet/>
      <dgm:spPr/>
      <dgm:t>
        <a:bodyPr/>
        <a:lstStyle/>
        <a:p>
          <a:endParaRPr lang="ru-RU"/>
        </a:p>
      </dgm:t>
    </dgm:pt>
    <dgm:pt modelId="{97E486FF-636D-499E-B747-9A3209F50470}" type="sibTrans" cxnId="{C5B3E578-3981-4A2E-8952-4C3FA981F876}">
      <dgm:prSet/>
      <dgm:spPr/>
      <dgm:t>
        <a:bodyPr/>
        <a:lstStyle/>
        <a:p>
          <a:endParaRPr lang="ru-RU"/>
        </a:p>
      </dgm:t>
    </dgm:pt>
    <dgm:pt modelId="{757F56D2-881E-4DBE-86AE-336B751CFF27}">
      <dgm:prSet custT="1"/>
      <dgm:spPr/>
      <dgm:t>
        <a:bodyPr/>
        <a:lstStyle/>
        <a:p>
          <a:r>
            <a:rPr lang="ru-RU" sz="2400" b="1" dirty="0" err="1" smtClean="0"/>
            <a:t>Граматична</a:t>
          </a:r>
          <a:r>
            <a:rPr lang="ru-RU" sz="2400" b="1" dirty="0" smtClean="0"/>
            <a:t> </a:t>
          </a:r>
          <a:r>
            <a:rPr lang="ru-RU" sz="2400" b="1" dirty="0" err="1" smtClean="0"/>
            <a:t>побудова</a:t>
          </a:r>
          <a:r>
            <a:rPr lang="ru-RU" sz="2400" b="1" dirty="0" smtClean="0"/>
            <a:t> </a:t>
          </a:r>
          <a:r>
            <a:rPr lang="ru-RU" sz="2400" b="1" dirty="0" err="1" smtClean="0"/>
            <a:t>речень</a:t>
          </a:r>
          <a:endParaRPr lang="ru-RU" sz="2400" b="1" dirty="0"/>
        </a:p>
      </dgm:t>
    </dgm:pt>
    <dgm:pt modelId="{AADA2002-B59A-40B9-B3A8-6263AC52DDC6}" type="parTrans" cxnId="{D83BBB04-17AA-4F10-9314-CAF151A483F3}">
      <dgm:prSet/>
      <dgm:spPr/>
      <dgm:t>
        <a:bodyPr/>
        <a:lstStyle/>
        <a:p>
          <a:endParaRPr lang="ru-RU"/>
        </a:p>
      </dgm:t>
    </dgm:pt>
    <dgm:pt modelId="{8BD828F8-3E51-4AE7-A8D9-A87DB95374B6}" type="sibTrans" cxnId="{D83BBB04-17AA-4F10-9314-CAF151A483F3}">
      <dgm:prSet/>
      <dgm:spPr/>
      <dgm:t>
        <a:bodyPr/>
        <a:lstStyle/>
        <a:p>
          <a:endParaRPr lang="ru-RU"/>
        </a:p>
      </dgm:t>
    </dgm:pt>
    <dgm:pt modelId="{0C490E2F-0FFA-4021-80B0-CDD20D413D7E}">
      <dgm:prSet custT="1"/>
      <dgm:spPr/>
      <dgm:t>
        <a:bodyPr/>
        <a:lstStyle/>
        <a:p>
          <a:r>
            <a:rPr lang="ru-RU" sz="1600" b="1" dirty="0" err="1" smtClean="0">
              <a:latin typeface="Arial" pitchFamily="34" charset="0"/>
              <a:cs typeface="Arial" pitchFamily="34" charset="0"/>
            </a:rPr>
            <a:t>Використовує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в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мові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дієслова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іменники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прикметники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займенники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числівники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тощо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.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210BE991-D30A-4DB1-ADE8-49E15FE7D580}" type="parTrans" cxnId="{583580E5-C5AF-485B-B6A4-78F185AC2463}">
      <dgm:prSet/>
      <dgm:spPr/>
      <dgm:t>
        <a:bodyPr/>
        <a:lstStyle/>
        <a:p>
          <a:endParaRPr lang="ru-RU"/>
        </a:p>
      </dgm:t>
    </dgm:pt>
    <dgm:pt modelId="{677B6462-9E50-450B-AC19-9194C9A205C7}" type="sibTrans" cxnId="{583580E5-C5AF-485B-B6A4-78F185AC2463}">
      <dgm:prSet/>
      <dgm:spPr/>
      <dgm:t>
        <a:bodyPr/>
        <a:lstStyle/>
        <a:p>
          <a:endParaRPr lang="ru-RU"/>
        </a:p>
      </dgm:t>
    </dgm:pt>
    <dgm:pt modelId="{09F0E345-FF7F-4F4B-BB27-1C15046E17F2}">
      <dgm:prSet custT="1"/>
      <dgm:spPr/>
      <dgm:t>
        <a:bodyPr/>
        <a:lstStyle/>
        <a:p>
          <a:r>
            <a:rPr lang="ru-RU" sz="1800" b="1" dirty="0" err="1" smtClean="0">
              <a:latin typeface="Arial" pitchFamily="34" charset="0"/>
              <a:cs typeface="Arial" pitchFamily="34" charset="0"/>
            </a:rPr>
            <a:t>Уміння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правильно </a:t>
          </a:r>
          <a:r>
            <a:rPr lang="ru-RU" sz="1800" b="1" dirty="0" err="1" smtClean="0">
              <a:latin typeface="Arial" pitchFamily="34" charset="0"/>
              <a:cs typeface="Arial" pitchFamily="34" charset="0"/>
            </a:rPr>
            <a:t>будувати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b="1" dirty="0" err="1" smtClean="0">
              <a:latin typeface="Arial" pitchFamily="34" charset="0"/>
              <a:cs typeface="Arial" pitchFamily="34" charset="0"/>
            </a:rPr>
            <a:t>речення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800" b="1" dirty="0" err="1" smtClean="0">
              <a:latin typeface="Arial" pitchFamily="34" charset="0"/>
              <a:cs typeface="Arial" pitchFamily="34" charset="0"/>
            </a:rPr>
            <a:t>узгоджувати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слова </a:t>
          </a:r>
          <a:r>
            <a:rPr lang="ru-RU" sz="1800" b="1" dirty="0" err="1" smtClean="0">
              <a:latin typeface="Arial" pitchFamily="34" charset="0"/>
              <a:cs typeface="Arial" pitchFamily="34" charset="0"/>
            </a:rPr>
            <a:t>між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собою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C4B60F20-8DB0-4CF3-A47F-2E786BB5B82B}" type="parTrans" cxnId="{093DB1B7-EC43-44E3-83FA-69B9AEC25686}">
      <dgm:prSet/>
      <dgm:spPr/>
      <dgm:t>
        <a:bodyPr/>
        <a:lstStyle/>
        <a:p>
          <a:endParaRPr lang="ru-RU"/>
        </a:p>
      </dgm:t>
    </dgm:pt>
    <dgm:pt modelId="{EAC4DBBE-31CB-456D-826F-CCF6F9DAE223}" type="sibTrans" cxnId="{093DB1B7-EC43-44E3-83FA-69B9AEC25686}">
      <dgm:prSet/>
      <dgm:spPr/>
      <dgm:t>
        <a:bodyPr/>
        <a:lstStyle/>
        <a:p>
          <a:endParaRPr lang="ru-RU"/>
        </a:p>
      </dgm:t>
    </dgm:pt>
    <dgm:pt modelId="{6DE92CFD-B1F8-4E51-A95A-67F41C0EDCCE}">
      <dgm:prSet custT="1"/>
      <dgm:spPr/>
      <dgm:t>
        <a:bodyPr/>
        <a:lstStyle/>
        <a:p>
          <a:r>
            <a:rPr lang="uk-UA" sz="2400" b="1" dirty="0" smtClean="0"/>
            <a:t>Зв’язне мовлення</a:t>
          </a:r>
          <a:endParaRPr lang="ru-RU" sz="2400" b="1" dirty="0"/>
        </a:p>
      </dgm:t>
    </dgm:pt>
    <dgm:pt modelId="{56C0C25A-A5B6-4F7B-9ABA-005A05C9E5AD}" type="parTrans" cxnId="{D9486ECB-BF0C-4683-A2A2-EAD74F01C3A8}">
      <dgm:prSet/>
      <dgm:spPr/>
      <dgm:t>
        <a:bodyPr/>
        <a:lstStyle/>
        <a:p>
          <a:endParaRPr lang="ru-RU"/>
        </a:p>
      </dgm:t>
    </dgm:pt>
    <dgm:pt modelId="{97D0B2B7-958C-4C71-A9CD-14698B22C99B}" type="sibTrans" cxnId="{D9486ECB-BF0C-4683-A2A2-EAD74F01C3A8}">
      <dgm:prSet/>
      <dgm:spPr/>
      <dgm:t>
        <a:bodyPr/>
        <a:lstStyle/>
        <a:p>
          <a:endParaRPr lang="ru-RU"/>
        </a:p>
      </dgm:t>
    </dgm:pt>
    <dgm:pt modelId="{5BF50489-4AF3-41A7-93FD-24C9AB71E4B1}">
      <dgm:prSet custT="1"/>
      <dgm:spPr/>
      <dgm:t>
        <a:bodyPr/>
        <a:lstStyle/>
        <a:p>
          <a:r>
            <a:rPr lang="ru-RU" sz="1600" b="1" dirty="0" err="1" smtClean="0">
              <a:latin typeface="Arial" pitchFamily="34" charset="0"/>
              <a:cs typeface="Arial" pitchFamily="34" charset="0"/>
            </a:rPr>
            <a:t>Послідовний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виклад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своїх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думок,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уміння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складати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розповідь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по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картинці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B14B0193-3873-49E3-A8C0-DE63EC056C1F}" type="parTrans" cxnId="{A1028FCC-1090-4F17-92B4-F0FFF4A0DC35}">
      <dgm:prSet/>
      <dgm:spPr/>
      <dgm:t>
        <a:bodyPr/>
        <a:lstStyle/>
        <a:p>
          <a:endParaRPr lang="ru-RU"/>
        </a:p>
      </dgm:t>
    </dgm:pt>
    <dgm:pt modelId="{059F493C-E98C-4EA5-B3A3-47F089FC0FC3}" type="sibTrans" cxnId="{A1028FCC-1090-4F17-92B4-F0FFF4A0DC35}">
      <dgm:prSet/>
      <dgm:spPr/>
      <dgm:t>
        <a:bodyPr/>
        <a:lstStyle/>
        <a:p>
          <a:endParaRPr lang="ru-RU"/>
        </a:p>
      </dgm:t>
    </dgm:pt>
    <dgm:pt modelId="{EF2E1BA9-F23A-48E5-8026-E2EA3FEC3281}">
      <dgm:prSet custT="1"/>
      <dgm:spPr/>
      <dgm:t>
        <a:bodyPr/>
        <a:lstStyle/>
        <a:p>
          <a:r>
            <a:rPr lang="ru-RU" sz="2400" b="1" dirty="0" err="1" smtClean="0"/>
            <a:t>Кругозір</a:t>
          </a:r>
          <a:endParaRPr lang="ru-RU" sz="2400" b="1" dirty="0"/>
        </a:p>
      </dgm:t>
    </dgm:pt>
    <dgm:pt modelId="{37D68294-1E48-49E1-B593-B572F0DD0F18}" type="parTrans" cxnId="{DB6B00CA-074A-4F27-98C7-BC5659427867}">
      <dgm:prSet/>
      <dgm:spPr/>
      <dgm:t>
        <a:bodyPr/>
        <a:lstStyle/>
        <a:p>
          <a:endParaRPr lang="ru-RU"/>
        </a:p>
      </dgm:t>
    </dgm:pt>
    <dgm:pt modelId="{270FFC64-EB3B-4A25-ABCF-602347EFDDAE}" type="sibTrans" cxnId="{DB6B00CA-074A-4F27-98C7-BC5659427867}">
      <dgm:prSet/>
      <dgm:spPr/>
      <dgm:t>
        <a:bodyPr/>
        <a:lstStyle/>
        <a:p>
          <a:endParaRPr lang="ru-RU"/>
        </a:p>
      </dgm:t>
    </dgm:pt>
    <dgm:pt modelId="{BDD12B9A-6F1A-496F-8034-F36EF030C594}">
      <dgm:prSet custT="1"/>
      <dgm:spPr/>
      <dgm:t>
        <a:bodyPr/>
        <a:lstStyle/>
        <a:p>
          <a:r>
            <a:rPr lang="ru-RU" sz="2000" b="1" dirty="0" err="1" smtClean="0">
              <a:latin typeface="Arial" pitchFamily="34" charset="0"/>
              <a:cs typeface="Arial" pitchFamily="34" charset="0"/>
            </a:rPr>
            <a:t>Знання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про </a:t>
          </a:r>
          <a:r>
            <a:rPr lang="ru-RU" sz="2000" b="1" dirty="0" err="1" smtClean="0">
              <a:latin typeface="Arial" pitchFamily="34" charset="0"/>
              <a:cs typeface="Arial" pitchFamily="34" charset="0"/>
            </a:rPr>
            <a:t>навколишній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1" dirty="0" err="1" smtClean="0">
              <a:latin typeface="Arial" pitchFamily="34" charset="0"/>
              <a:cs typeface="Arial" pitchFamily="34" charset="0"/>
            </a:rPr>
            <a:t>світ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92270D7F-852C-4D17-B37C-E2F1D30CB466}" type="parTrans" cxnId="{B040A9B4-887C-4C86-8251-D58527220AA1}">
      <dgm:prSet/>
      <dgm:spPr/>
      <dgm:t>
        <a:bodyPr/>
        <a:lstStyle/>
        <a:p>
          <a:endParaRPr lang="ru-RU"/>
        </a:p>
      </dgm:t>
    </dgm:pt>
    <dgm:pt modelId="{ABEB1291-974F-47DB-9681-336FAF188A73}" type="sibTrans" cxnId="{B040A9B4-887C-4C86-8251-D58527220AA1}">
      <dgm:prSet/>
      <dgm:spPr/>
      <dgm:t>
        <a:bodyPr/>
        <a:lstStyle/>
        <a:p>
          <a:endParaRPr lang="ru-RU"/>
        </a:p>
      </dgm:t>
    </dgm:pt>
    <dgm:pt modelId="{05C0AB6C-394C-4ACD-B93B-FB9551552EB8}" type="pres">
      <dgm:prSet presAssocID="{80B12045-AEB0-45EE-A328-B99272DE20E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A23618-76C0-467C-8629-A31E2C20447A}" type="pres">
      <dgm:prSet presAssocID="{6DE92CFD-B1F8-4E51-A95A-67F41C0EDCCE}" presName="linNode" presStyleCnt="0"/>
      <dgm:spPr/>
    </dgm:pt>
    <dgm:pt modelId="{6C524E66-D27E-4431-94A2-B3C6B66A34E5}" type="pres">
      <dgm:prSet presAssocID="{6DE92CFD-B1F8-4E51-A95A-67F41C0EDCCE}" presName="parentShp" presStyleLbl="node1" presStyleIdx="0" presStyleCnt="6" custLinFactNeighborX="-618" custLinFactNeighborY="-9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E5924-3894-4435-9FF5-21639285DA2D}" type="pres">
      <dgm:prSet presAssocID="{6DE92CFD-B1F8-4E51-A95A-67F41C0EDCCE}" presName="childShp" presStyleLbl="bgAccFollowNode1" presStyleIdx="0" presStyleCnt="6" custLinFactNeighborX="889" custLinFactNeighborY="-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F27AD-30A5-48D0-892D-BCB97F3FD039}" type="pres">
      <dgm:prSet presAssocID="{97D0B2B7-958C-4C71-A9CD-14698B22C99B}" presName="spacing" presStyleCnt="0"/>
      <dgm:spPr/>
    </dgm:pt>
    <dgm:pt modelId="{AF3CE962-3717-463F-B277-4EE8D7012B48}" type="pres">
      <dgm:prSet presAssocID="{EF2E1BA9-F23A-48E5-8026-E2EA3FEC3281}" presName="linNode" presStyleCnt="0"/>
      <dgm:spPr/>
    </dgm:pt>
    <dgm:pt modelId="{DD88C1EA-BC02-447D-AD59-C5FB5D0467D0}" type="pres">
      <dgm:prSet presAssocID="{EF2E1BA9-F23A-48E5-8026-E2EA3FEC3281}" presName="parent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5CE72-2519-47CA-93E9-CA3BAA9036FE}" type="pres">
      <dgm:prSet presAssocID="{EF2E1BA9-F23A-48E5-8026-E2EA3FEC3281}" presName="childShp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F3B0D-67C8-415F-87B4-F2F2AAD3AC53}" type="pres">
      <dgm:prSet presAssocID="{270FFC64-EB3B-4A25-ABCF-602347EFDDAE}" presName="spacing" presStyleCnt="0"/>
      <dgm:spPr/>
    </dgm:pt>
    <dgm:pt modelId="{7ED61829-EE0F-4672-91A0-B5F9A2E5D309}" type="pres">
      <dgm:prSet presAssocID="{6E39113C-8D9E-405F-A5AD-9A33E2B9C82D}" presName="linNode" presStyleCnt="0"/>
      <dgm:spPr/>
    </dgm:pt>
    <dgm:pt modelId="{68F53C20-65BE-4FA3-A7FA-C297AE990958}" type="pres">
      <dgm:prSet presAssocID="{6E39113C-8D9E-405F-A5AD-9A33E2B9C82D}" presName="parentShp" presStyleLbl="node1" presStyleIdx="2" presStyleCnt="6" custLinFactNeighborX="-1587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EEE7-BFD4-4402-98B7-BB427E2C3D05}" type="pres">
      <dgm:prSet presAssocID="{6E39113C-8D9E-405F-A5AD-9A33E2B9C82D}" presName="childShp" presStyleLbl="bgAccFollowNode1" presStyleIdx="2" presStyleCnt="6" custScaleY="108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48EBA-6238-4B9A-A210-DE521253569D}" type="pres">
      <dgm:prSet presAssocID="{97E486FF-636D-499E-B747-9A3209F50470}" presName="spacing" presStyleCnt="0"/>
      <dgm:spPr/>
    </dgm:pt>
    <dgm:pt modelId="{3C28BDF5-CDF9-44FC-85CE-E5E7D8550BC9}" type="pres">
      <dgm:prSet presAssocID="{757F56D2-881E-4DBE-86AE-336B751CFF27}" presName="linNode" presStyleCnt="0"/>
      <dgm:spPr/>
    </dgm:pt>
    <dgm:pt modelId="{471AA043-AF64-4212-BACA-6791C6A326DA}" type="pres">
      <dgm:prSet presAssocID="{757F56D2-881E-4DBE-86AE-336B751CFF27}" presName="parent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6F865-1FCF-4004-BD72-875E2F70E55E}" type="pres">
      <dgm:prSet presAssocID="{757F56D2-881E-4DBE-86AE-336B751CFF27}" presName="childShp" presStyleLbl="bgAccFollowNode1" presStyleIdx="3" presStyleCnt="6" custScaleY="164132" custLinFactNeighborX="-4202" custLinFactNeighborY="-17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756E3-F208-401A-BC72-1D33A1805754}" type="pres">
      <dgm:prSet presAssocID="{8BD828F8-3E51-4AE7-A8D9-A87DB95374B6}" presName="spacing" presStyleCnt="0"/>
      <dgm:spPr/>
    </dgm:pt>
    <dgm:pt modelId="{5443F477-E233-45AC-B383-7F9ADDCD4179}" type="pres">
      <dgm:prSet presAssocID="{9AF73555-8F42-4B7B-B543-623EE4BA85CB}" presName="linNode" presStyleCnt="0"/>
      <dgm:spPr/>
    </dgm:pt>
    <dgm:pt modelId="{E97B7F07-8DAC-4B1D-BF5D-D98CC17B05A8}" type="pres">
      <dgm:prSet presAssocID="{9AF73555-8F42-4B7B-B543-623EE4BA85CB}" presName="parent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C92BB-588B-4B26-86F8-AE6B0A2BFE81}" type="pres">
      <dgm:prSet presAssocID="{9AF73555-8F42-4B7B-B543-623EE4BA85CB}" presName="childShp" presStyleLbl="bgAccFollowNode1" presStyleIdx="4" presStyleCnt="6" custLinFactNeighborX="5980" custLinFactNeighborY="-5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6BAE1-9995-41A9-A49E-4AB72E5980FF}" type="pres">
      <dgm:prSet presAssocID="{100F9044-5F3B-4736-AB59-00558761D2A6}" presName="spacing" presStyleCnt="0"/>
      <dgm:spPr/>
    </dgm:pt>
    <dgm:pt modelId="{6F76228C-10E7-4071-8758-582FFD07CFDA}" type="pres">
      <dgm:prSet presAssocID="{146158D9-0D62-4A41-8A35-32AEF5EC7713}" presName="linNode" presStyleCnt="0"/>
      <dgm:spPr/>
    </dgm:pt>
    <dgm:pt modelId="{4667BD6B-364D-42E4-8932-008EFFA3D001}" type="pres">
      <dgm:prSet presAssocID="{146158D9-0D62-4A41-8A35-32AEF5EC7713}" presName="parentShp" presStyleLbl="node1" presStyleIdx="5" presStyleCnt="6" custScaleX="106944" custLinFactNeighborX="-618" custLinFactNeighborY="-3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43ACB-26FB-4212-996B-D804658AAD5B}" type="pres">
      <dgm:prSet presAssocID="{146158D9-0D62-4A41-8A35-32AEF5EC7713}" presName="childShp" presStyleLbl="bgAccFollowNode1" presStyleIdx="5" presStyleCnt="6" custLinFactNeighborX="-3261" custLinFactNeighborY="-3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A138D9-9F35-43E5-963E-A7643609EFE7}" type="presOf" srcId="{6E39113C-8D9E-405F-A5AD-9A33E2B9C82D}" destId="{68F53C20-65BE-4FA3-A7FA-C297AE990958}" srcOrd="0" destOrd="0" presId="urn:microsoft.com/office/officeart/2005/8/layout/vList6"/>
    <dgm:cxn modelId="{A1028FCC-1090-4F17-92B4-F0FFF4A0DC35}" srcId="{6DE92CFD-B1F8-4E51-A95A-67F41C0EDCCE}" destId="{5BF50489-4AF3-41A7-93FD-24C9AB71E4B1}" srcOrd="0" destOrd="0" parTransId="{B14B0193-3873-49E3-A8C0-DE63EC056C1F}" sibTransId="{059F493C-E98C-4EA5-B3A3-47F089FC0FC3}"/>
    <dgm:cxn modelId="{BCC769FB-CDAD-4234-AADC-C4E5F8235FD9}" type="presOf" srcId="{146158D9-0D62-4A41-8A35-32AEF5EC7713}" destId="{4667BD6B-364D-42E4-8932-008EFFA3D001}" srcOrd="0" destOrd="0" presId="urn:microsoft.com/office/officeart/2005/8/layout/vList6"/>
    <dgm:cxn modelId="{194F6B2B-8B05-4886-A62B-0466BD6F49FD}" srcId="{80B12045-AEB0-45EE-A328-B99272DE20E3}" destId="{9AF73555-8F42-4B7B-B543-623EE4BA85CB}" srcOrd="4" destOrd="0" parTransId="{66650579-6F95-4AB3-AF8E-3995910BFF96}" sibTransId="{100F9044-5F3B-4736-AB59-00558761D2A6}"/>
    <dgm:cxn modelId="{A6AA9DEE-6436-43AC-A598-EE5BF939F3F1}" type="presOf" srcId="{9AF73555-8F42-4B7B-B543-623EE4BA85CB}" destId="{E97B7F07-8DAC-4B1D-BF5D-D98CC17B05A8}" srcOrd="0" destOrd="0" presId="urn:microsoft.com/office/officeart/2005/8/layout/vList6"/>
    <dgm:cxn modelId="{D83BBB04-17AA-4F10-9314-CAF151A483F3}" srcId="{80B12045-AEB0-45EE-A328-B99272DE20E3}" destId="{757F56D2-881E-4DBE-86AE-336B751CFF27}" srcOrd="3" destOrd="0" parTransId="{AADA2002-B59A-40B9-B3A8-6263AC52DDC6}" sibTransId="{8BD828F8-3E51-4AE7-A8D9-A87DB95374B6}"/>
    <dgm:cxn modelId="{DB6B00CA-074A-4F27-98C7-BC5659427867}" srcId="{80B12045-AEB0-45EE-A328-B99272DE20E3}" destId="{EF2E1BA9-F23A-48E5-8026-E2EA3FEC3281}" srcOrd="1" destOrd="0" parTransId="{37D68294-1E48-49E1-B593-B572F0DD0F18}" sibTransId="{270FFC64-EB3B-4A25-ABCF-602347EFDDAE}"/>
    <dgm:cxn modelId="{90662B5C-2DE1-4092-A870-1676F5A8E083}" type="presOf" srcId="{0C490E2F-0FFA-4021-80B0-CDD20D413D7E}" destId="{1D81EEE7-BFD4-4402-98B7-BB427E2C3D05}" srcOrd="0" destOrd="0" presId="urn:microsoft.com/office/officeart/2005/8/layout/vList6"/>
    <dgm:cxn modelId="{9B433158-E707-4910-97D5-6924ADF6E6A9}" srcId="{80B12045-AEB0-45EE-A328-B99272DE20E3}" destId="{146158D9-0D62-4A41-8A35-32AEF5EC7713}" srcOrd="5" destOrd="0" parTransId="{0CD4D2DD-EAF0-43A1-A3B2-4379B0F776EF}" sibTransId="{1626AC53-5B46-414D-8825-7135BECD1F5A}"/>
    <dgm:cxn modelId="{B040A9B4-887C-4C86-8251-D58527220AA1}" srcId="{EF2E1BA9-F23A-48E5-8026-E2EA3FEC3281}" destId="{BDD12B9A-6F1A-496F-8034-F36EF030C594}" srcOrd="0" destOrd="0" parTransId="{92270D7F-852C-4D17-B37C-E2F1D30CB466}" sibTransId="{ABEB1291-974F-47DB-9681-336FAF188A73}"/>
    <dgm:cxn modelId="{6480D322-3503-4ECE-A88B-BCBCBCDBEA37}" type="presOf" srcId="{6DE92CFD-B1F8-4E51-A95A-67F41C0EDCCE}" destId="{6C524E66-D27E-4431-94A2-B3C6B66A34E5}" srcOrd="0" destOrd="0" presId="urn:microsoft.com/office/officeart/2005/8/layout/vList6"/>
    <dgm:cxn modelId="{16E42E88-EDA5-44B8-8A0C-678BD62BB9BE}" type="presOf" srcId="{5BF50489-4AF3-41A7-93FD-24C9AB71E4B1}" destId="{EEDE5924-3894-4435-9FF5-21639285DA2D}" srcOrd="0" destOrd="0" presId="urn:microsoft.com/office/officeart/2005/8/layout/vList6"/>
    <dgm:cxn modelId="{C4D6C853-E5ED-44EC-BEFF-0FA0C1C9F246}" type="presOf" srcId="{79A375EA-F1A0-4A28-A69B-556E04017177}" destId="{64A43ACB-26FB-4212-996B-D804658AAD5B}" srcOrd="0" destOrd="0" presId="urn:microsoft.com/office/officeart/2005/8/layout/vList6"/>
    <dgm:cxn modelId="{2B3726D6-AB2C-4CF5-A45F-1F6660F8D1DD}" type="presOf" srcId="{09F0E345-FF7F-4F4B-BB27-1C15046E17F2}" destId="{2616F865-1FCF-4004-BD72-875E2F70E55E}" srcOrd="0" destOrd="0" presId="urn:microsoft.com/office/officeart/2005/8/layout/vList6"/>
    <dgm:cxn modelId="{50073039-1E59-41C5-9670-285C4EF02AE0}" type="presOf" srcId="{6E06DD60-741C-4EB7-8206-FC27A68D285A}" destId="{58EC92BB-588B-4B26-86F8-AE6B0A2BFE81}" srcOrd="0" destOrd="0" presId="urn:microsoft.com/office/officeart/2005/8/layout/vList6"/>
    <dgm:cxn modelId="{43F1920F-6B5B-4D6C-A39D-45AED41FCEE2}" srcId="{9AF73555-8F42-4B7B-B543-623EE4BA85CB}" destId="{6E06DD60-741C-4EB7-8206-FC27A68D285A}" srcOrd="0" destOrd="0" parTransId="{9DE1F6D8-2578-44A9-B12C-FEACA63308A3}" sibTransId="{932B0D12-5F5B-4CC6-97EB-7719AEFD1D8C}"/>
    <dgm:cxn modelId="{D31EF0B6-05C9-407C-A6E7-F32491BBE7A8}" type="presOf" srcId="{EF2E1BA9-F23A-48E5-8026-E2EA3FEC3281}" destId="{DD88C1EA-BC02-447D-AD59-C5FB5D0467D0}" srcOrd="0" destOrd="0" presId="urn:microsoft.com/office/officeart/2005/8/layout/vList6"/>
    <dgm:cxn modelId="{C3B4A07F-8384-485F-8E07-5A46F1055079}" type="presOf" srcId="{757F56D2-881E-4DBE-86AE-336B751CFF27}" destId="{471AA043-AF64-4212-BACA-6791C6A326DA}" srcOrd="0" destOrd="0" presId="urn:microsoft.com/office/officeart/2005/8/layout/vList6"/>
    <dgm:cxn modelId="{C42F25DF-90DD-428D-98B9-6E41A664357C}" type="presOf" srcId="{BDD12B9A-6F1A-496F-8034-F36EF030C594}" destId="{9B75CE72-2519-47CA-93E9-CA3BAA9036FE}" srcOrd="0" destOrd="0" presId="urn:microsoft.com/office/officeart/2005/8/layout/vList6"/>
    <dgm:cxn modelId="{1175BA9A-19F3-4617-8D2B-0AA7402E7834}" srcId="{146158D9-0D62-4A41-8A35-32AEF5EC7713}" destId="{79A375EA-F1A0-4A28-A69B-556E04017177}" srcOrd="0" destOrd="0" parTransId="{9F9C95A5-3C10-4366-B49D-3C2BF55B3131}" sibTransId="{155F0EDC-AAD5-4E09-B7AB-31594BFA0CB1}"/>
    <dgm:cxn modelId="{093DB1B7-EC43-44E3-83FA-69B9AEC25686}" srcId="{757F56D2-881E-4DBE-86AE-336B751CFF27}" destId="{09F0E345-FF7F-4F4B-BB27-1C15046E17F2}" srcOrd="0" destOrd="0" parTransId="{C4B60F20-8DB0-4CF3-A47F-2E786BB5B82B}" sibTransId="{EAC4DBBE-31CB-456D-826F-CCF6F9DAE223}"/>
    <dgm:cxn modelId="{0535E531-7A6E-440C-9127-CD4DB822D7C7}" type="presOf" srcId="{80B12045-AEB0-45EE-A328-B99272DE20E3}" destId="{05C0AB6C-394C-4ACD-B93B-FB9551552EB8}" srcOrd="0" destOrd="0" presId="urn:microsoft.com/office/officeart/2005/8/layout/vList6"/>
    <dgm:cxn modelId="{D9486ECB-BF0C-4683-A2A2-EAD74F01C3A8}" srcId="{80B12045-AEB0-45EE-A328-B99272DE20E3}" destId="{6DE92CFD-B1F8-4E51-A95A-67F41C0EDCCE}" srcOrd="0" destOrd="0" parTransId="{56C0C25A-A5B6-4F7B-9ABA-005A05C9E5AD}" sibTransId="{97D0B2B7-958C-4C71-A9CD-14698B22C99B}"/>
    <dgm:cxn modelId="{C5B3E578-3981-4A2E-8952-4C3FA981F876}" srcId="{80B12045-AEB0-45EE-A328-B99272DE20E3}" destId="{6E39113C-8D9E-405F-A5AD-9A33E2B9C82D}" srcOrd="2" destOrd="0" parTransId="{C0276792-5B13-430A-B6D6-7DF6320A4FA6}" sibTransId="{97E486FF-636D-499E-B747-9A3209F50470}"/>
    <dgm:cxn modelId="{583580E5-C5AF-485B-B6A4-78F185AC2463}" srcId="{6E39113C-8D9E-405F-A5AD-9A33E2B9C82D}" destId="{0C490E2F-0FFA-4021-80B0-CDD20D413D7E}" srcOrd="0" destOrd="0" parTransId="{210BE991-D30A-4DB1-ADE8-49E15FE7D580}" sibTransId="{677B6462-9E50-450B-AC19-9194C9A205C7}"/>
    <dgm:cxn modelId="{193FF45F-B58E-4246-A470-60EA939667E3}" type="presParOf" srcId="{05C0AB6C-394C-4ACD-B93B-FB9551552EB8}" destId="{F9A23618-76C0-467C-8629-A31E2C20447A}" srcOrd="0" destOrd="0" presId="urn:microsoft.com/office/officeart/2005/8/layout/vList6"/>
    <dgm:cxn modelId="{6D0DBC51-3638-43FF-9F48-EE323B751599}" type="presParOf" srcId="{F9A23618-76C0-467C-8629-A31E2C20447A}" destId="{6C524E66-D27E-4431-94A2-B3C6B66A34E5}" srcOrd="0" destOrd="0" presId="urn:microsoft.com/office/officeart/2005/8/layout/vList6"/>
    <dgm:cxn modelId="{74B8D4D2-532A-482D-9D89-EE480946D88E}" type="presParOf" srcId="{F9A23618-76C0-467C-8629-A31E2C20447A}" destId="{EEDE5924-3894-4435-9FF5-21639285DA2D}" srcOrd="1" destOrd="0" presId="urn:microsoft.com/office/officeart/2005/8/layout/vList6"/>
    <dgm:cxn modelId="{7D844528-E601-460E-A9E4-AB7B7223C406}" type="presParOf" srcId="{05C0AB6C-394C-4ACD-B93B-FB9551552EB8}" destId="{345F27AD-30A5-48D0-892D-BCB97F3FD039}" srcOrd="1" destOrd="0" presId="urn:microsoft.com/office/officeart/2005/8/layout/vList6"/>
    <dgm:cxn modelId="{0520D95C-B678-4DA9-A2F6-E5986F5D64D9}" type="presParOf" srcId="{05C0AB6C-394C-4ACD-B93B-FB9551552EB8}" destId="{AF3CE962-3717-463F-B277-4EE8D7012B48}" srcOrd="2" destOrd="0" presId="urn:microsoft.com/office/officeart/2005/8/layout/vList6"/>
    <dgm:cxn modelId="{B44241AC-D1BC-4EBC-BD7C-E043B6FF26D1}" type="presParOf" srcId="{AF3CE962-3717-463F-B277-4EE8D7012B48}" destId="{DD88C1EA-BC02-447D-AD59-C5FB5D0467D0}" srcOrd="0" destOrd="0" presId="urn:microsoft.com/office/officeart/2005/8/layout/vList6"/>
    <dgm:cxn modelId="{C30B1E82-D29E-4EA4-856C-07E9B203D7F7}" type="presParOf" srcId="{AF3CE962-3717-463F-B277-4EE8D7012B48}" destId="{9B75CE72-2519-47CA-93E9-CA3BAA9036FE}" srcOrd="1" destOrd="0" presId="urn:microsoft.com/office/officeart/2005/8/layout/vList6"/>
    <dgm:cxn modelId="{94C7F65C-76C6-46E5-BAE7-2AEFFD5A4357}" type="presParOf" srcId="{05C0AB6C-394C-4ACD-B93B-FB9551552EB8}" destId="{3F9F3B0D-67C8-415F-87B4-F2F2AAD3AC53}" srcOrd="3" destOrd="0" presId="urn:microsoft.com/office/officeart/2005/8/layout/vList6"/>
    <dgm:cxn modelId="{EBB6BC78-457B-4BA4-9821-2BCB4DCC7057}" type="presParOf" srcId="{05C0AB6C-394C-4ACD-B93B-FB9551552EB8}" destId="{7ED61829-EE0F-4672-91A0-B5F9A2E5D309}" srcOrd="4" destOrd="0" presId="urn:microsoft.com/office/officeart/2005/8/layout/vList6"/>
    <dgm:cxn modelId="{08C42A46-7641-4090-B239-858BF3C597E2}" type="presParOf" srcId="{7ED61829-EE0F-4672-91A0-B5F9A2E5D309}" destId="{68F53C20-65BE-4FA3-A7FA-C297AE990958}" srcOrd="0" destOrd="0" presId="urn:microsoft.com/office/officeart/2005/8/layout/vList6"/>
    <dgm:cxn modelId="{62AD9E64-8786-42AA-B7CA-042C887C01ED}" type="presParOf" srcId="{7ED61829-EE0F-4672-91A0-B5F9A2E5D309}" destId="{1D81EEE7-BFD4-4402-98B7-BB427E2C3D05}" srcOrd="1" destOrd="0" presId="urn:microsoft.com/office/officeart/2005/8/layout/vList6"/>
    <dgm:cxn modelId="{7517F66A-8B4A-4A9E-B5A1-55CEB892129B}" type="presParOf" srcId="{05C0AB6C-394C-4ACD-B93B-FB9551552EB8}" destId="{F1548EBA-6238-4B9A-A210-DE521253569D}" srcOrd="5" destOrd="0" presId="urn:microsoft.com/office/officeart/2005/8/layout/vList6"/>
    <dgm:cxn modelId="{6BB4095B-1D8A-47C1-A381-A34F1246C368}" type="presParOf" srcId="{05C0AB6C-394C-4ACD-B93B-FB9551552EB8}" destId="{3C28BDF5-CDF9-44FC-85CE-E5E7D8550BC9}" srcOrd="6" destOrd="0" presId="urn:microsoft.com/office/officeart/2005/8/layout/vList6"/>
    <dgm:cxn modelId="{A61A7B12-CA66-4CD8-9F22-D4D4F6EC391B}" type="presParOf" srcId="{3C28BDF5-CDF9-44FC-85CE-E5E7D8550BC9}" destId="{471AA043-AF64-4212-BACA-6791C6A326DA}" srcOrd="0" destOrd="0" presId="urn:microsoft.com/office/officeart/2005/8/layout/vList6"/>
    <dgm:cxn modelId="{9948A0E0-C3EA-4F4F-935E-A586DBD22177}" type="presParOf" srcId="{3C28BDF5-CDF9-44FC-85CE-E5E7D8550BC9}" destId="{2616F865-1FCF-4004-BD72-875E2F70E55E}" srcOrd="1" destOrd="0" presId="urn:microsoft.com/office/officeart/2005/8/layout/vList6"/>
    <dgm:cxn modelId="{29CC979D-F1DD-4CCE-9982-F10D8F3DDF61}" type="presParOf" srcId="{05C0AB6C-394C-4ACD-B93B-FB9551552EB8}" destId="{D43756E3-F208-401A-BC72-1D33A1805754}" srcOrd="7" destOrd="0" presId="urn:microsoft.com/office/officeart/2005/8/layout/vList6"/>
    <dgm:cxn modelId="{D0D05C39-588C-4B6E-AB9F-B16C68488B8E}" type="presParOf" srcId="{05C0AB6C-394C-4ACD-B93B-FB9551552EB8}" destId="{5443F477-E233-45AC-B383-7F9ADDCD4179}" srcOrd="8" destOrd="0" presId="urn:microsoft.com/office/officeart/2005/8/layout/vList6"/>
    <dgm:cxn modelId="{7EF7BEA7-39E8-4899-B01B-042893E02FE1}" type="presParOf" srcId="{5443F477-E233-45AC-B383-7F9ADDCD4179}" destId="{E97B7F07-8DAC-4B1D-BF5D-D98CC17B05A8}" srcOrd="0" destOrd="0" presId="urn:microsoft.com/office/officeart/2005/8/layout/vList6"/>
    <dgm:cxn modelId="{5789D875-96C1-4ED0-ADE3-16A139A398BC}" type="presParOf" srcId="{5443F477-E233-45AC-B383-7F9ADDCD4179}" destId="{58EC92BB-588B-4B26-86F8-AE6B0A2BFE81}" srcOrd="1" destOrd="0" presId="urn:microsoft.com/office/officeart/2005/8/layout/vList6"/>
    <dgm:cxn modelId="{7BD47F60-C085-4A5F-A125-4220892DAD25}" type="presParOf" srcId="{05C0AB6C-394C-4ACD-B93B-FB9551552EB8}" destId="{6676BAE1-9995-41A9-A49E-4AB72E5980FF}" srcOrd="9" destOrd="0" presId="urn:microsoft.com/office/officeart/2005/8/layout/vList6"/>
    <dgm:cxn modelId="{C7902544-5AF2-42D3-B0F8-67D2233AF988}" type="presParOf" srcId="{05C0AB6C-394C-4ACD-B93B-FB9551552EB8}" destId="{6F76228C-10E7-4071-8758-582FFD07CFDA}" srcOrd="10" destOrd="0" presId="urn:microsoft.com/office/officeart/2005/8/layout/vList6"/>
    <dgm:cxn modelId="{20D7C95D-50FA-4E76-AA83-28BEA376A835}" type="presParOf" srcId="{6F76228C-10E7-4071-8758-582FFD07CFDA}" destId="{4667BD6B-364D-42E4-8932-008EFFA3D001}" srcOrd="0" destOrd="0" presId="urn:microsoft.com/office/officeart/2005/8/layout/vList6"/>
    <dgm:cxn modelId="{C053492F-7F9B-490E-816D-F01F4CF6C309}" type="presParOf" srcId="{6F76228C-10E7-4071-8758-582FFD07CFDA}" destId="{64A43ACB-26FB-4212-996B-D804658AAD5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4EACE-453C-42FF-89BC-2593A6A041BA}" type="doc">
      <dgm:prSet loTypeId="urn:microsoft.com/office/officeart/2005/8/layout/radial4" loCatId="relationship" qsTypeId="urn:microsoft.com/office/officeart/2005/8/quickstyle/3d2#2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3EFDA274-8373-4FBF-AB94-99107774E90F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Особиста готовність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9E358891-5325-40E8-946E-0400DE5CA16A}" type="parTrans" cxnId="{FAECF414-6702-439D-AB2A-449945747641}">
      <dgm:prSet/>
      <dgm:spPr/>
      <dgm:t>
        <a:bodyPr/>
        <a:lstStyle/>
        <a:p>
          <a:endParaRPr lang="ru-RU"/>
        </a:p>
      </dgm:t>
    </dgm:pt>
    <dgm:pt modelId="{8CC52862-B517-4C0E-8A06-B7FAD82FEA39}" type="sibTrans" cxnId="{FAECF414-6702-439D-AB2A-449945747641}">
      <dgm:prSet/>
      <dgm:spPr/>
      <dgm:t>
        <a:bodyPr/>
        <a:lstStyle/>
        <a:p>
          <a:endParaRPr lang="ru-RU"/>
        </a:p>
      </dgm:t>
    </dgm:pt>
    <dgm:pt modelId="{BA6D7410-9317-4943-A9A7-11667616DBC8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Бажання бути школярем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F815A80D-173D-460F-AF9D-F58AA2905D94}" type="parTrans" cxnId="{782992AC-9578-4E34-A698-D84C2BA672B5}">
      <dgm:prSet/>
      <dgm:spPr/>
      <dgm:t>
        <a:bodyPr/>
        <a:lstStyle/>
        <a:p>
          <a:endParaRPr lang="ru-RU" dirty="0"/>
        </a:p>
      </dgm:t>
    </dgm:pt>
    <dgm:pt modelId="{F4089E6D-22C8-4A2B-A782-6A0586D1B70D}" type="sibTrans" cxnId="{782992AC-9578-4E34-A698-D84C2BA672B5}">
      <dgm:prSet/>
      <dgm:spPr/>
      <dgm:t>
        <a:bodyPr/>
        <a:lstStyle/>
        <a:p>
          <a:endParaRPr lang="ru-RU"/>
        </a:p>
      </dgm:t>
    </dgm:pt>
    <dgm:pt modelId="{0F5891F5-2239-45D4-88A2-A67E7ADAC568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Навички спілкування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1336A5D3-850F-4EF1-9B1F-ABEABD42B6A4}" type="parTrans" cxnId="{2087B37A-B2AE-4FC4-B904-DE2AAA836397}">
      <dgm:prSet/>
      <dgm:spPr/>
      <dgm:t>
        <a:bodyPr/>
        <a:lstStyle/>
        <a:p>
          <a:endParaRPr lang="ru-RU" dirty="0"/>
        </a:p>
      </dgm:t>
    </dgm:pt>
    <dgm:pt modelId="{62B51187-5A18-4F9C-8DBB-D5901656F5EF}" type="sibTrans" cxnId="{2087B37A-B2AE-4FC4-B904-DE2AAA836397}">
      <dgm:prSet/>
      <dgm:spPr/>
      <dgm:t>
        <a:bodyPr/>
        <a:lstStyle/>
        <a:p>
          <a:endParaRPr lang="ru-RU"/>
        </a:p>
      </dgm:t>
    </dgm:pt>
    <dgm:pt modelId="{2DAEF582-44E9-40BC-9305-C69E4C12DEC6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Емоціональне здоров’я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FBC7F16A-4B30-4512-B35C-0B55D593DFA7}" type="parTrans" cxnId="{7F637E49-4128-40AF-903F-5B7173111C0C}">
      <dgm:prSet/>
      <dgm:spPr/>
      <dgm:t>
        <a:bodyPr/>
        <a:lstStyle/>
        <a:p>
          <a:endParaRPr lang="ru-RU" dirty="0"/>
        </a:p>
      </dgm:t>
    </dgm:pt>
    <dgm:pt modelId="{C5713E15-48ED-41F5-9F8D-3CDA11508C71}" type="sibTrans" cxnId="{7F637E49-4128-40AF-903F-5B7173111C0C}">
      <dgm:prSet/>
      <dgm:spPr/>
      <dgm:t>
        <a:bodyPr/>
        <a:lstStyle/>
        <a:p>
          <a:endParaRPr lang="ru-RU"/>
        </a:p>
      </dgm:t>
    </dgm:pt>
    <dgm:pt modelId="{A5A53105-4B9C-4255-8AC8-36355E47C666}">
      <dgm:prSet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Самостійність 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9E08B52A-A31A-498A-B7F7-63265073352B}" type="parTrans" cxnId="{673FFB05-9903-4C37-A9DA-0461D67021E0}">
      <dgm:prSet/>
      <dgm:spPr/>
      <dgm:t>
        <a:bodyPr/>
        <a:lstStyle/>
        <a:p>
          <a:endParaRPr lang="ru-RU" dirty="0"/>
        </a:p>
      </dgm:t>
    </dgm:pt>
    <dgm:pt modelId="{FF435FEE-B46F-4DF6-BF79-E0E73A4C178F}" type="sibTrans" cxnId="{673FFB05-9903-4C37-A9DA-0461D67021E0}">
      <dgm:prSet/>
      <dgm:spPr/>
      <dgm:t>
        <a:bodyPr/>
        <a:lstStyle/>
        <a:p>
          <a:endParaRPr lang="ru-RU"/>
        </a:p>
      </dgm:t>
    </dgm:pt>
    <dgm:pt modelId="{44505A90-37A0-42E5-92A6-36E1EE35A8BB}">
      <dgm:prSet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Само-організація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B846F2BC-259B-4C8A-A9F3-EE187218C0AF}" type="parTrans" cxnId="{DB82081F-863E-46AC-A760-E2F8C06CE68E}">
      <dgm:prSet/>
      <dgm:spPr/>
      <dgm:t>
        <a:bodyPr/>
        <a:lstStyle/>
        <a:p>
          <a:endParaRPr lang="ru-RU" dirty="0"/>
        </a:p>
      </dgm:t>
    </dgm:pt>
    <dgm:pt modelId="{BA894FB8-C54D-4613-87D2-8475F98096FA}" type="sibTrans" cxnId="{DB82081F-863E-46AC-A760-E2F8C06CE68E}">
      <dgm:prSet/>
      <dgm:spPr/>
      <dgm:t>
        <a:bodyPr/>
        <a:lstStyle/>
        <a:p>
          <a:endParaRPr lang="ru-RU"/>
        </a:p>
      </dgm:t>
    </dgm:pt>
    <dgm:pt modelId="{AD7C1AF0-21EC-43D4-B4EA-03C3D4E3C5D0}" type="pres">
      <dgm:prSet presAssocID="{CA64EACE-453C-42FF-89BC-2593A6A041B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46DF6B-85F9-4A7D-8574-48E62D0FE5B9}" type="pres">
      <dgm:prSet presAssocID="{3EFDA274-8373-4FBF-AB94-99107774E90F}" presName="centerShape" presStyleLbl="node0" presStyleIdx="0" presStyleCnt="1" custScaleX="148778" custLinFactNeighborX="2963" custLinFactNeighborY="-275"/>
      <dgm:spPr/>
      <dgm:t>
        <a:bodyPr/>
        <a:lstStyle/>
        <a:p>
          <a:endParaRPr lang="ru-RU"/>
        </a:p>
      </dgm:t>
    </dgm:pt>
    <dgm:pt modelId="{B30E3393-FAE5-4125-A1FB-036C2DF0B5B4}" type="pres">
      <dgm:prSet presAssocID="{F815A80D-173D-460F-AF9D-F58AA2905D94}" presName="parTrans" presStyleLbl="bgSibTrans2D1" presStyleIdx="0" presStyleCnt="5" custLinFactY="7437" custLinFactNeighborX="49613" custLinFactNeighborY="100000"/>
      <dgm:spPr/>
      <dgm:t>
        <a:bodyPr/>
        <a:lstStyle/>
        <a:p>
          <a:endParaRPr lang="ru-RU"/>
        </a:p>
      </dgm:t>
    </dgm:pt>
    <dgm:pt modelId="{72C21BEE-F6C2-471B-89D5-CB25D96C845E}" type="pres">
      <dgm:prSet presAssocID="{BA6D7410-9317-4943-A9A7-11667616DBC8}" presName="node" presStyleLbl="node1" presStyleIdx="0" presStyleCnt="5" custScaleX="136245" custRadScaleRad="109343" custRadScaleInc="1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9D344-97AE-4DDA-AC30-02294108BCF4}" type="pres">
      <dgm:prSet presAssocID="{1336A5D3-850F-4EF1-9B1F-ABEABD42B6A4}" presName="parTrans" presStyleLbl="bgSibTrans2D1" presStyleIdx="1" presStyleCnt="5" custLinFactNeighborX="2142" custLinFactNeighborY="39104"/>
      <dgm:spPr/>
      <dgm:t>
        <a:bodyPr/>
        <a:lstStyle/>
        <a:p>
          <a:endParaRPr lang="ru-RU"/>
        </a:p>
      </dgm:t>
    </dgm:pt>
    <dgm:pt modelId="{E560C52F-1F97-4FDA-8C5D-F1D0BB6F979A}" type="pres">
      <dgm:prSet presAssocID="{0F5891F5-2239-45D4-88A2-A67E7ADAC568}" presName="node" presStyleLbl="node1" presStyleIdx="1" presStyleCnt="5" custRadScaleRad="105956" custRadScaleInc="103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B9B67-2D51-4701-9E46-10C9920480B6}" type="pres">
      <dgm:prSet presAssocID="{FBC7F16A-4B30-4512-B35C-0B55D593DFA7}" presName="parTrans" presStyleLbl="bgSibTrans2D1" presStyleIdx="2" presStyleCnt="5" custLinFactNeighborX="16993" custLinFactNeighborY="-2672"/>
      <dgm:spPr/>
      <dgm:t>
        <a:bodyPr/>
        <a:lstStyle/>
        <a:p>
          <a:endParaRPr lang="ru-RU"/>
        </a:p>
      </dgm:t>
    </dgm:pt>
    <dgm:pt modelId="{61D7D2A6-200F-4344-9CF7-8E04957FFDFA}" type="pres">
      <dgm:prSet presAssocID="{2DAEF582-44E9-40BC-9305-C69E4C12DEC6}" presName="node" presStyleLbl="node1" presStyleIdx="2" presStyleCnt="5" custScaleX="155023" custRadScaleRad="125918" custRadScaleInc="-162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D854-19C6-46FA-BC47-98707D99F926}" type="pres">
      <dgm:prSet presAssocID="{9E08B52A-A31A-498A-B7F7-63265073352B}" presName="parTrans" presStyleLbl="bgSibTrans2D1" presStyleIdx="3" presStyleCnt="5" custLinFactNeighborX="-3787" custLinFactNeighborY="31198"/>
      <dgm:spPr/>
      <dgm:t>
        <a:bodyPr/>
        <a:lstStyle/>
        <a:p>
          <a:endParaRPr lang="ru-RU"/>
        </a:p>
      </dgm:t>
    </dgm:pt>
    <dgm:pt modelId="{1A74331F-4E8E-4336-951F-8BDC1686F974}" type="pres">
      <dgm:prSet presAssocID="{A5A53105-4B9C-4255-8AC8-36355E47C666}" presName="node" presStyleLbl="node1" presStyleIdx="3" presStyleCnt="5" custScaleX="188224" custRadScaleRad="115089" custRadScaleInc="11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DBDC5-4202-42A7-9B6C-F23939FE7C87}" type="pres">
      <dgm:prSet presAssocID="{B846F2BC-259B-4C8A-A9F3-EE187218C0AF}" presName="parTrans" presStyleLbl="bgSibTrans2D1" presStyleIdx="4" presStyleCnt="5" custLinFactY="7493" custLinFactNeighborX="-28096" custLinFactNeighborY="100000"/>
      <dgm:spPr/>
      <dgm:t>
        <a:bodyPr/>
        <a:lstStyle/>
        <a:p>
          <a:endParaRPr lang="ru-RU"/>
        </a:p>
      </dgm:t>
    </dgm:pt>
    <dgm:pt modelId="{6C0F2CEB-0E8F-4754-9FA7-4612670F2A23}" type="pres">
      <dgm:prSet presAssocID="{44505A90-37A0-42E5-92A6-36E1EE35A8BB}" presName="node" presStyleLbl="node1" presStyleIdx="4" presStyleCnt="5" custScaleX="126836" custRadScaleRad="111370" custRadScaleInc="-1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3FFB05-9903-4C37-A9DA-0461D67021E0}" srcId="{3EFDA274-8373-4FBF-AB94-99107774E90F}" destId="{A5A53105-4B9C-4255-8AC8-36355E47C666}" srcOrd="3" destOrd="0" parTransId="{9E08B52A-A31A-498A-B7F7-63265073352B}" sibTransId="{FF435FEE-B46F-4DF6-BF79-E0E73A4C178F}"/>
    <dgm:cxn modelId="{37A03326-63A3-4E0B-B597-DF5D76C7EA31}" type="presOf" srcId="{BA6D7410-9317-4943-A9A7-11667616DBC8}" destId="{72C21BEE-F6C2-471B-89D5-CB25D96C845E}" srcOrd="0" destOrd="0" presId="urn:microsoft.com/office/officeart/2005/8/layout/radial4"/>
    <dgm:cxn modelId="{2087B37A-B2AE-4FC4-B904-DE2AAA836397}" srcId="{3EFDA274-8373-4FBF-AB94-99107774E90F}" destId="{0F5891F5-2239-45D4-88A2-A67E7ADAC568}" srcOrd="1" destOrd="0" parTransId="{1336A5D3-850F-4EF1-9B1F-ABEABD42B6A4}" sibTransId="{62B51187-5A18-4F9C-8DBB-D5901656F5EF}"/>
    <dgm:cxn modelId="{E2D832A2-0177-4FD7-A3C7-39BAD9E140E4}" type="presOf" srcId="{FBC7F16A-4B30-4512-B35C-0B55D593DFA7}" destId="{688B9B67-2D51-4701-9E46-10C9920480B6}" srcOrd="0" destOrd="0" presId="urn:microsoft.com/office/officeart/2005/8/layout/radial4"/>
    <dgm:cxn modelId="{200E554B-040A-4195-90F4-EB5A8A85ECB1}" type="presOf" srcId="{2DAEF582-44E9-40BC-9305-C69E4C12DEC6}" destId="{61D7D2A6-200F-4344-9CF7-8E04957FFDFA}" srcOrd="0" destOrd="0" presId="urn:microsoft.com/office/officeart/2005/8/layout/radial4"/>
    <dgm:cxn modelId="{3257B386-279E-4E48-AC14-9658ACC97675}" type="presOf" srcId="{44505A90-37A0-42E5-92A6-36E1EE35A8BB}" destId="{6C0F2CEB-0E8F-4754-9FA7-4612670F2A23}" srcOrd="0" destOrd="0" presId="urn:microsoft.com/office/officeart/2005/8/layout/radial4"/>
    <dgm:cxn modelId="{7F637E49-4128-40AF-903F-5B7173111C0C}" srcId="{3EFDA274-8373-4FBF-AB94-99107774E90F}" destId="{2DAEF582-44E9-40BC-9305-C69E4C12DEC6}" srcOrd="2" destOrd="0" parTransId="{FBC7F16A-4B30-4512-B35C-0B55D593DFA7}" sibTransId="{C5713E15-48ED-41F5-9F8D-3CDA11508C71}"/>
    <dgm:cxn modelId="{6F8672CA-FD55-40AC-B388-240B96545288}" type="presOf" srcId="{B846F2BC-259B-4C8A-A9F3-EE187218C0AF}" destId="{C0BDBDC5-4202-42A7-9B6C-F23939FE7C87}" srcOrd="0" destOrd="0" presId="urn:microsoft.com/office/officeart/2005/8/layout/radial4"/>
    <dgm:cxn modelId="{782992AC-9578-4E34-A698-D84C2BA672B5}" srcId="{3EFDA274-8373-4FBF-AB94-99107774E90F}" destId="{BA6D7410-9317-4943-A9A7-11667616DBC8}" srcOrd="0" destOrd="0" parTransId="{F815A80D-173D-460F-AF9D-F58AA2905D94}" sibTransId="{F4089E6D-22C8-4A2B-A782-6A0586D1B70D}"/>
    <dgm:cxn modelId="{BC426CD0-2C76-4B0B-9AA9-1B01F22899C9}" type="presOf" srcId="{9E08B52A-A31A-498A-B7F7-63265073352B}" destId="{D7FED854-19C6-46FA-BC47-98707D99F926}" srcOrd="0" destOrd="0" presId="urn:microsoft.com/office/officeart/2005/8/layout/radial4"/>
    <dgm:cxn modelId="{9396ED85-063F-48BA-9935-39F521632AA9}" type="presOf" srcId="{3EFDA274-8373-4FBF-AB94-99107774E90F}" destId="{7E46DF6B-85F9-4A7D-8574-48E62D0FE5B9}" srcOrd="0" destOrd="0" presId="urn:microsoft.com/office/officeart/2005/8/layout/radial4"/>
    <dgm:cxn modelId="{DB82081F-863E-46AC-A760-E2F8C06CE68E}" srcId="{3EFDA274-8373-4FBF-AB94-99107774E90F}" destId="{44505A90-37A0-42E5-92A6-36E1EE35A8BB}" srcOrd="4" destOrd="0" parTransId="{B846F2BC-259B-4C8A-A9F3-EE187218C0AF}" sibTransId="{BA894FB8-C54D-4613-87D2-8475F98096FA}"/>
    <dgm:cxn modelId="{26F65109-9EE4-488A-A859-309E0847E373}" type="presOf" srcId="{1336A5D3-850F-4EF1-9B1F-ABEABD42B6A4}" destId="{B559D344-97AE-4DDA-AC30-02294108BCF4}" srcOrd="0" destOrd="0" presId="urn:microsoft.com/office/officeart/2005/8/layout/radial4"/>
    <dgm:cxn modelId="{1B152C19-52AA-43FB-BD9D-072B342B86AE}" type="presOf" srcId="{CA64EACE-453C-42FF-89BC-2593A6A041BA}" destId="{AD7C1AF0-21EC-43D4-B4EA-03C3D4E3C5D0}" srcOrd="0" destOrd="0" presId="urn:microsoft.com/office/officeart/2005/8/layout/radial4"/>
    <dgm:cxn modelId="{502E69C4-712B-4AE1-9369-0C307753A2F8}" type="presOf" srcId="{A5A53105-4B9C-4255-8AC8-36355E47C666}" destId="{1A74331F-4E8E-4336-951F-8BDC1686F974}" srcOrd="0" destOrd="0" presId="urn:microsoft.com/office/officeart/2005/8/layout/radial4"/>
    <dgm:cxn modelId="{45CC2054-0F7B-4F53-BC3B-E607637E433C}" type="presOf" srcId="{0F5891F5-2239-45D4-88A2-A67E7ADAC568}" destId="{E560C52F-1F97-4FDA-8C5D-F1D0BB6F979A}" srcOrd="0" destOrd="0" presId="urn:microsoft.com/office/officeart/2005/8/layout/radial4"/>
    <dgm:cxn modelId="{56861CFF-175C-4D0B-B63D-046DDB4C6B93}" type="presOf" srcId="{F815A80D-173D-460F-AF9D-F58AA2905D94}" destId="{B30E3393-FAE5-4125-A1FB-036C2DF0B5B4}" srcOrd="0" destOrd="0" presId="urn:microsoft.com/office/officeart/2005/8/layout/radial4"/>
    <dgm:cxn modelId="{FAECF414-6702-439D-AB2A-449945747641}" srcId="{CA64EACE-453C-42FF-89BC-2593A6A041BA}" destId="{3EFDA274-8373-4FBF-AB94-99107774E90F}" srcOrd="0" destOrd="0" parTransId="{9E358891-5325-40E8-946E-0400DE5CA16A}" sibTransId="{8CC52862-B517-4C0E-8A06-B7FAD82FEA39}"/>
    <dgm:cxn modelId="{404965DA-C7DB-434A-A016-0FCD5758A4A2}" type="presParOf" srcId="{AD7C1AF0-21EC-43D4-B4EA-03C3D4E3C5D0}" destId="{7E46DF6B-85F9-4A7D-8574-48E62D0FE5B9}" srcOrd="0" destOrd="0" presId="urn:microsoft.com/office/officeart/2005/8/layout/radial4"/>
    <dgm:cxn modelId="{EBF6C9EE-8899-4524-A7CF-B3BB81B19866}" type="presParOf" srcId="{AD7C1AF0-21EC-43D4-B4EA-03C3D4E3C5D0}" destId="{B30E3393-FAE5-4125-A1FB-036C2DF0B5B4}" srcOrd="1" destOrd="0" presId="urn:microsoft.com/office/officeart/2005/8/layout/radial4"/>
    <dgm:cxn modelId="{31D2B699-17C2-4F7A-8376-83F4A149CB43}" type="presParOf" srcId="{AD7C1AF0-21EC-43D4-B4EA-03C3D4E3C5D0}" destId="{72C21BEE-F6C2-471B-89D5-CB25D96C845E}" srcOrd="2" destOrd="0" presId="urn:microsoft.com/office/officeart/2005/8/layout/radial4"/>
    <dgm:cxn modelId="{6DE9009A-E577-4BE2-AFD4-617E1DE88D8C}" type="presParOf" srcId="{AD7C1AF0-21EC-43D4-B4EA-03C3D4E3C5D0}" destId="{B559D344-97AE-4DDA-AC30-02294108BCF4}" srcOrd="3" destOrd="0" presId="urn:microsoft.com/office/officeart/2005/8/layout/radial4"/>
    <dgm:cxn modelId="{2DD32FB5-F575-4E65-96AC-F3ED6820DB41}" type="presParOf" srcId="{AD7C1AF0-21EC-43D4-B4EA-03C3D4E3C5D0}" destId="{E560C52F-1F97-4FDA-8C5D-F1D0BB6F979A}" srcOrd="4" destOrd="0" presId="urn:microsoft.com/office/officeart/2005/8/layout/radial4"/>
    <dgm:cxn modelId="{A38175B5-C72F-4B6E-9440-4E4236AB8B5B}" type="presParOf" srcId="{AD7C1AF0-21EC-43D4-B4EA-03C3D4E3C5D0}" destId="{688B9B67-2D51-4701-9E46-10C9920480B6}" srcOrd="5" destOrd="0" presId="urn:microsoft.com/office/officeart/2005/8/layout/radial4"/>
    <dgm:cxn modelId="{DA4FCF19-DDA0-44E3-91C1-7C333FD031F5}" type="presParOf" srcId="{AD7C1AF0-21EC-43D4-B4EA-03C3D4E3C5D0}" destId="{61D7D2A6-200F-4344-9CF7-8E04957FFDFA}" srcOrd="6" destOrd="0" presId="urn:microsoft.com/office/officeart/2005/8/layout/radial4"/>
    <dgm:cxn modelId="{6E3EAD52-8CA1-476D-9E5E-A1BB2632B676}" type="presParOf" srcId="{AD7C1AF0-21EC-43D4-B4EA-03C3D4E3C5D0}" destId="{D7FED854-19C6-46FA-BC47-98707D99F926}" srcOrd="7" destOrd="0" presId="urn:microsoft.com/office/officeart/2005/8/layout/radial4"/>
    <dgm:cxn modelId="{C723B4AA-67EA-430D-B066-281A47A60150}" type="presParOf" srcId="{AD7C1AF0-21EC-43D4-B4EA-03C3D4E3C5D0}" destId="{1A74331F-4E8E-4336-951F-8BDC1686F974}" srcOrd="8" destOrd="0" presId="urn:microsoft.com/office/officeart/2005/8/layout/radial4"/>
    <dgm:cxn modelId="{487CE7B4-0B3E-483F-ADB9-AA67343E9A27}" type="presParOf" srcId="{AD7C1AF0-21EC-43D4-B4EA-03C3D4E3C5D0}" destId="{C0BDBDC5-4202-42A7-9B6C-F23939FE7C87}" srcOrd="9" destOrd="0" presId="urn:microsoft.com/office/officeart/2005/8/layout/radial4"/>
    <dgm:cxn modelId="{CCB3C8E3-5BEA-4FC9-906E-FF775857D77C}" type="presParOf" srcId="{AD7C1AF0-21EC-43D4-B4EA-03C3D4E3C5D0}" destId="{6C0F2CEB-0E8F-4754-9FA7-4612670F2A2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E5924-3894-4435-9FF5-21639285DA2D}">
      <dsp:nvSpPr>
        <dsp:cNvPr id="0" name=""/>
        <dsp:cNvSpPr/>
      </dsp:nvSpPr>
      <dsp:spPr>
        <a:xfrm>
          <a:off x="2828944" y="2"/>
          <a:ext cx="4243417" cy="6460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Послідовний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виклад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своїх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думок,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уміння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складати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розповідь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по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картинці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2828944" y="80757"/>
        <a:ext cx="4001154" cy="484527"/>
      </dsp:txXfrm>
    </dsp:sp>
    <dsp:sp modelId="{6C524E66-D27E-4431-94A2-B3C6B66A34E5}">
      <dsp:nvSpPr>
        <dsp:cNvPr id="0" name=""/>
        <dsp:cNvSpPr/>
      </dsp:nvSpPr>
      <dsp:spPr>
        <a:xfrm>
          <a:off x="0" y="0"/>
          <a:ext cx="2828944" cy="6460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Зв’язне мовлення</a:t>
          </a:r>
          <a:endParaRPr lang="ru-RU" sz="2400" b="1" kern="1200" dirty="0"/>
        </a:p>
      </dsp:txBody>
      <dsp:txXfrm>
        <a:off x="31537" y="31537"/>
        <a:ext cx="2765870" cy="582962"/>
      </dsp:txXfrm>
    </dsp:sp>
    <dsp:sp modelId="{9B75CE72-2519-47CA-93E9-CA3BAA9036FE}">
      <dsp:nvSpPr>
        <dsp:cNvPr id="0" name=""/>
        <dsp:cNvSpPr/>
      </dsp:nvSpPr>
      <dsp:spPr>
        <a:xfrm>
          <a:off x="2828944" y="712419"/>
          <a:ext cx="4243417" cy="6460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Знання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про </a:t>
          </a: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навколишній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світ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2828944" y="793174"/>
        <a:ext cx="4001154" cy="484527"/>
      </dsp:txXfrm>
    </dsp:sp>
    <dsp:sp modelId="{DD88C1EA-BC02-447D-AD59-C5FB5D0467D0}">
      <dsp:nvSpPr>
        <dsp:cNvPr id="0" name=""/>
        <dsp:cNvSpPr/>
      </dsp:nvSpPr>
      <dsp:spPr>
        <a:xfrm>
          <a:off x="0" y="712419"/>
          <a:ext cx="2828944" cy="64603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Кругозір</a:t>
          </a:r>
          <a:endParaRPr lang="ru-RU" sz="2400" b="1" kern="1200" dirty="0"/>
        </a:p>
      </dsp:txBody>
      <dsp:txXfrm>
        <a:off x="31537" y="743956"/>
        <a:ext cx="2765870" cy="582962"/>
      </dsp:txXfrm>
    </dsp:sp>
    <dsp:sp modelId="{1D81EEE7-BFD4-4402-98B7-BB427E2C3D05}">
      <dsp:nvSpPr>
        <dsp:cNvPr id="0" name=""/>
        <dsp:cNvSpPr/>
      </dsp:nvSpPr>
      <dsp:spPr>
        <a:xfrm>
          <a:off x="2829635" y="1423060"/>
          <a:ext cx="4239273" cy="7041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Використовує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в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мові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дієслова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іменники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прикметники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займенники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числівники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тощо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2829635" y="1511076"/>
        <a:ext cx="3975225" cy="528096"/>
      </dsp:txXfrm>
    </dsp:sp>
    <dsp:sp modelId="{68F53C20-65BE-4FA3-A7FA-C297AE990958}">
      <dsp:nvSpPr>
        <dsp:cNvPr id="0" name=""/>
        <dsp:cNvSpPr/>
      </dsp:nvSpPr>
      <dsp:spPr>
        <a:xfrm>
          <a:off x="0" y="1451292"/>
          <a:ext cx="2826182" cy="6460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Словниковий</a:t>
          </a:r>
          <a:r>
            <a:rPr lang="ru-RU" sz="2400" b="1" kern="1200" dirty="0" smtClean="0"/>
            <a:t> </a:t>
          </a:r>
          <a:r>
            <a:rPr lang="ru-RU" sz="2400" b="1" kern="1200" dirty="0"/>
            <a:t>запас</a:t>
          </a:r>
        </a:p>
      </dsp:txBody>
      <dsp:txXfrm>
        <a:off x="31537" y="1482829"/>
        <a:ext cx="2763108" cy="582962"/>
      </dsp:txXfrm>
    </dsp:sp>
    <dsp:sp modelId="{2616F865-1FCF-4004-BD72-875E2F70E55E}">
      <dsp:nvSpPr>
        <dsp:cNvPr id="0" name=""/>
        <dsp:cNvSpPr/>
      </dsp:nvSpPr>
      <dsp:spPr>
        <a:xfrm>
          <a:off x="2710879" y="2080312"/>
          <a:ext cx="4239273" cy="1060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Уміння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правильно </a:t>
          </a: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будувати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речення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узгоджувати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слова </a:t>
          </a: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між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собою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2710879" y="2212856"/>
        <a:ext cx="3841641" cy="795265"/>
      </dsp:txXfrm>
    </dsp:sp>
    <dsp:sp modelId="{471AA043-AF64-4212-BACA-6791C6A326DA}">
      <dsp:nvSpPr>
        <dsp:cNvPr id="0" name=""/>
        <dsp:cNvSpPr/>
      </dsp:nvSpPr>
      <dsp:spPr>
        <a:xfrm>
          <a:off x="3453" y="2398950"/>
          <a:ext cx="2826182" cy="64603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Граматична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побудова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речень</a:t>
          </a:r>
          <a:endParaRPr lang="ru-RU" sz="2400" b="1" kern="1200" dirty="0"/>
        </a:p>
      </dsp:txBody>
      <dsp:txXfrm>
        <a:off x="34990" y="2430487"/>
        <a:ext cx="2763108" cy="582962"/>
      </dsp:txXfrm>
    </dsp:sp>
    <dsp:sp modelId="{58EC92BB-588B-4B26-86F8-AE6B0A2BFE81}">
      <dsp:nvSpPr>
        <dsp:cNvPr id="0" name=""/>
        <dsp:cNvSpPr/>
      </dsp:nvSpPr>
      <dsp:spPr>
        <a:xfrm>
          <a:off x="2828944" y="3282192"/>
          <a:ext cx="4243417" cy="6460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Уміння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розрізняти </a:t>
          </a:r>
          <a:r>
            <a:rPr lang="ru-RU" sz="2000" b="1" kern="1200" dirty="0">
              <a:latin typeface="Arial" pitchFamily="34" charset="0"/>
              <a:cs typeface="Arial" pitchFamily="34" charset="0"/>
            </a:rPr>
            <a:t>звуки в </a:t>
          </a: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слові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2828944" y="3362947"/>
        <a:ext cx="4001154" cy="484527"/>
      </dsp:txXfrm>
    </dsp:sp>
    <dsp:sp modelId="{E97B7F07-8DAC-4B1D-BF5D-D98CC17B05A8}">
      <dsp:nvSpPr>
        <dsp:cNvPr id="0" name=""/>
        <dsp:cNvSpPr/>
      </dsp:nvSpPr>
      <dsp:spPr>
        <a:xfrm>
          <a:off x="0" y="3316749"/>
          <a:ext cx="2828944" cy="64603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Фонематичний</a:t>
          </a:r>
          <a:r>
            <a:rPr lang="ru-RU" sz="2400" b="1" kern="1200" dirty="0" smtClean="0"/>
            <a:t> </a:t>
          </a:r>
          <a:r>
            <a:rPr lang="ru-RU" sz="2400" b="1" kern="1200" dirty="0"/>
            <a:t>слух</a:t>
          </a:r>
        </a:p>
      </dsp:txBody>
      <dsp:txXfrm>
        <a:off x="31537" y="3348286"/>
        <a:ext cx="2765870" cy="582962"/>
      </dsp:txXfrm>
    </dsp:sp>
    <dsp:sp modelId="{64A43ACB-26FB-4212-996B-D804658AAD5B}">
      <dsp:nvSpPr>
        <dsp:cNvPr id="0" name=""/>
        <dsp:cNvSpPr/>
      </dsp:nvSpPr>
      <dsp:spPr>
        <a:xfrm>
          <a:off x="2854089" y="4004125"/>
          <a:ext cx="4127386" cy="6460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Відсутність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логопедичних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проблем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2854089" y="4084880"/>
        <a:ext cx="3885123" cy="484527"/>
      </dsp:txXfrm>
    </dsp:sp>
    <dsp:sp modelId="{4667BD6B-364D-42E4-8932-008EFFA3D001}">
      <dsp:nvSpPr>
        <dsp:cNvPr id="0" name=""/>
        <dsp:cNvSpPr/>
      </dsp:nvSpPr>
      <dsp:spPr>
        <a:xfrm>
          <a:off x="0" y="4004125"/>
          <a:ext cx="2942661" cy="6460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Чітка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звуковимова</a:t>
          </a:r>
          <a:endParaRPr lang="ru-RU" sz="2000" b="1" kern="1200" dirty="0"/>
        </a:p>
      </dsp:txBody>
      <dsp:txXfrm>
        <a:off x="31537" y="4035662"/>
        <a:ext cx="2879587" cy="582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6DF6B-85F9-4A7D-8574-48E62D0FE5B9}">
      <dsp:nvSpPr>
        <dsp:cNvPr id="0" name=""/>
        <dsp:cNvSpPr/>
      </dsp:nvSpPr>
      <dsp:spPr>
        <a:xfrm>
          <a:off x="3024348" y="2664289"/>
          <a:ext cx="2954738" cy="19860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Особиста готовність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3457059" y="2955133"/>
        <a:ext cx="2089316" cy="1404317"/>
      </dsp:txXfrm>
    </dsp:sp>
    <dsp:sp modelId="{B30E3393-FAE5-4125-A1FB-036C2DF0B5B4}">
      <dsp:nvSpPr>
        <dsp:cNvPr id="0" name=""/>
        <dsp:cNvSpPr/>
      </dsp:nvSpPr>
      <dsp:spPr>
        <a:xfrm rot="10823484">
          <a:off x="2100660" y="3966033"/>
          <a:ext cx="1643539" cy="56601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C21BEE-F6C2-471B-89D5-CB25D96C845E}">
      <dsp:nvSpPr>
        <dsp:cNvPr id="0" name=""/>
        <dsp:cNvSpPr/>
      </dsp:nvSpPr>
      <dsp:spPr>
        <a:xfrm>
          <a:off x="0" y="2880637"/>
          <a:ext cx="2570541" cy="1509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Бажання бути школярем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44208" y="2924845"/>
        <a:ext cx="2482125" cy="1420947"/>
      </dsp:txXfrm>
    </dsp:sp>
    <dsp:sp modelId="{B559D344-97AE-4DDA-AC30-02294108BCF4}">
      <dsp:nvSpPr>
        <dsp:cNvPr id="0" name=""/>
        <dsp:cNvSpPr/>
      </dsp:nvSpPr>
      <dsp:spPr>
        <a:xfrm rot="15512212">
          <a:off x="3211548" y="1599597"/>
          <a:ext cx="1850079" cy="56601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60C52F-1F97-4FDA-8C5D-F1D0BB6F979A}">
      <dsp:nvSpPr>
        <dsp:cNvPr id="0" name=""/>
        <dsp:cNvSpPr/>
      </dsp:nvSpPr>
      <dsp:spPr>
        <a:xfrm>
          <a:off x="2969767" y="0"/>
          <a:ext cx="1886704" cy="1509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Навички спілкування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3013975" y="44208"/>
        <a:ext cx="1798288" cy="1420947"/>
      </dsp:txXfrm>
    </dsp:sp>
    <dsp:sp modelId="{688B9B67-2D51-4701-9E46-10C9920480B6}">
      <dsp:nvSpPr>
        <dsp:cNvPr id="0" name=""/>
        <dsp:cNvSpPr/>
      </dsp:nvSpPr>
      <dsp:spPr>
        <a:xfrm rot="12716208">
          <a:off x="1667698" y="2040763"/>
          <a:ext cx="2178182" cy="5660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7D2A6-200F-4344-9CF7-8E04957FFDFA}">
      <dsp:nvSpPr>
        <dsp:cNvPr id="0" name=""/>
        <dsp:cNvSpPr/>
      </dsp:nvSpPr>
      <dsp:spPr>
        <a:xfrm>
          <a:off x="0" y="1008100"/>
          <a:ext cx="2924826" cy="1509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Емоціональне здоров’я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44208" y="1052308"/>
        <a:ext cx="2836410" cy="1420947"/>
      </dsp:txXfrm>
    </dsp:sp>
    <dsp:sp modelId="{D7FED854-19C6-46FA-BC47-98707D99F926}">
      <dsp:nvSpPr>
        <dsp:cNvPr id="0" name=""/>
        <dsp:cNvSpPr/>
      </dsp:nvSpPr>
      <dsp:spPr>
        <a:xfrm rot="18983799">
          <a:off x="5102441" y="2016241"/>
          <a:ext cx="1878905" cy="5660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74331F-4E8E-4336-951F-8BDC1686F974}">
      <dsp:nvSpPr>
        <dsp:cNvPr id="0" name=""/>
        <dsp:cNvSpPr/>
      </dsp:nvSpPr>
      <dsp:spPr>
        <a:xfrm>
          <a:off x="5017720" y="720075"/>
          <a:ext cx="3551231" cy="1509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Самостійність 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5061928" y="764283"/>
        <a:ext cx="3462815" cy="1420947"/>
      </dsp:txXfrm>
    </dsp:sp>
    <dsp:sp modelId="{C0BDBDC5-4202-42A7-9B6C-F23939FE7C87}">
      <dsp:nvSpPr>
        <dsp:cNvPr id="0" name=""/>
        <dsp:cNvSpPr/>
      </dsp:nvSpPr>
      <dsp:spPr>
        <a:xfrm rot="21573309">
          <a:off x="5685626" y="3965531"/>
          <a:ext cx="1316852" cy="56601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0F2CEB-0E8F-4754-9FA7-4612670F2A23}">
      <dsp:nvSpPr>
        <dsp:cNvPr id="0" name=""/>
        <dsp:cNvSpPr/>
      </dsp:nvSpPr>
      <dsp:spPr>
        <a:xfrm>
          <a:off x="6175930" y="2880320"/>
          <a:ext cx="2393021" cy="1509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Само-організація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6220138" y="2924528"/>
        <a:ext cx="2304605" cy="1420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51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9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7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130425"/>
            <a:ext cx="5600712" cy="1227137"/>
          </a:xfrm>
        </p:spPr>
        <p:txBody>
          <a:bodyPr>
            <a:normAutofit/>
          </a:bodyPr>
          <a:lstStyle>
            <a:lvl1pPr>
              <a:defRPr sz="3600">
                <a:latin typeface="Segoe Script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116" y="3571876"/>
            <a:ext cx="4629160" cy="9715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Scrip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728640"/>
      </p:ext>
    </p:extLst>
  </p:cSld>
  <p:clrMapOvr>
    <a:masterClrMapping/>
  </p:clrMapOvr>
  <p:transition spd="slow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74" y="5076840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43174" y="889015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3354586"/>
      </p:ext>
    </p:extLst>
  </p:cSld>
  <p:clrMapOvr>
    <a:masterClrMapping/>
  </p:clrMapOvr>
  <p:transition spd="slow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5984" y="5072074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285984" y="857232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482887919"/>
      </p:ext>
    </p:extLst>
  </p:cSld>
  <p:clrMapOvr>
    <a:masterClrMapping/>
  </p:clrMapOvr>
  <p:transition spd="slow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0"/>
          </p:nvPr>
        </p:nvSpPr>
        <p:spPr>
          <a:xfrm>
            <a:off x="4714876" y="857232"/>
            <a:ext cx="414340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4876" y="5072063"/>
            <a:ext cx="4143374" cy="571515"/>
          </a:xfrm>
        </p:spPr>
        <p:txBody>
          <a:bodyPr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28625" y="857250"/>
            <a:ext cx="407193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3200" kern="1200" baseline="0" dirty="0" smtClean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28625" y="5072074"/>
            <a:ext cx="4071937" cy="571489"/>
          </a:xfrm>
        </p:spPr>
        <p:txBody>
          <a:bodyPr rtlCol="0" anchor="b"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2520154"/>
      </p:ext>
    </p:extLst>
  </p:cSld>
  <p:clrMapOvr>
    <a:masterClrMapping/>
  </p:clrMapOvr>
  <p:transition spd="slow">
    <p:pull dir="r"/>
  </p:transition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72560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720" y="928670"/>
            <a:ext cx="864399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279767239"/>
      </p:ext>
    </p:extLst>
  </p:cSld>
  <p:clrMapOvr>
    <a:masterClrMapping/>
  </p:clrMapOvr>
  <p:transition spd="slow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57686" y="2143116"/>
            <a:ext cx="2428875" cy="20716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427128368"/>
      </p:ext>
    </p:extLst>
  </p:cSld>
  <p:clrMapOvr>
    <a:masterClrMapping/>
  </p:clrMapOvr>
  <p:transition spd="slow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07E3D-DDA2-458E-A77E-1640D1E06B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F40E0-A37C-486F-B02A-D4F0584C142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12421"/>
      </p:ext>
    </p:extLst>
  </p:cSld>
  <p:clrMapOvr>
    <a:masterClrMapping/>
  </p:clrMapOvr>
  <p:transition spd="slow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DFF7C-2F8E-44B5-AC2D-08DE9AEB3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78595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297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B93C23-A1AB-429F-B474-905DF343C1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83010"/>
      </p:ext>
    </p:extLst>
  </p:cSld>
  <p:clrMapOvr>
    <a:masterClrMapping/>
  </p:clrMapOvr>
  <p:transition spd="slow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2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60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51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33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6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44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23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3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20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9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4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3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6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8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003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95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04AA-5F18-4FCB-97A2-36511D52C6E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E5311-8A7C-4B0F-B1FF-3C9533AEB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643188" y="0"/>
            <a:ext cx="59721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43188" y="1600200"/>
            <a:ext cx="6043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6AEBF-BAD8-4C93-9631-3891D203EBF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289D70-D3A6-4F07-A9AE-4F8BCD89DEB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slow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Segoe Scrip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38F4E-BC4D-44E1-AC00-301DBE96FC2A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26.05.2023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83A-E8BE-4D72-BFA6-D66FBD627EA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702624" cy="4464495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Батьківські збори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шкільної зрілості»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03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126" y="476672"/>
            <a:ext cx="856895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3.Домашні заняття не мають тривати годинами, а тим більше їх не варто виконувати «за один присід». Бажано робити 10-15-хвилинні перерви для відпочинку після виконання кожного завдання з певного предмета.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4.Якщо дитина фізично ослаблена і має проблеми зі здоров'ям, імовірно, з додатковим навчанням у музичній і художній школі не варто квапитися.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5.Не можна забувати про повноцінне збалансоване харчування.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6.Прогулянки, фізичні вправи, ігри на свіжому повітрі мають бути обов'язковими.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7.Варто уважно ставитися до скарг дитини на нездужання, втому, головний біль, безсоння тощо. Як правило, це об'єктивні показники того, що дитина зазнає труднощів у навчанні.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754492"/>
            <a:ext cx="4032449" cy="291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63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367533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                             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ЧИ ЗАЛИШИТЬСЯ ЧАС «НА ДИТИНСТВО»?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Хоча ми й говоримо нашим першокласникам «ти вже дорослий», не можна забувати про те, що насправді вони є і довго ще будуть дітьми, які живуть у світі ігор і дитячих фантазій. Дитина має гратися, у неї має бути вільний час на спілкування з друзями і з іграшками. У цьому і полягає збереження дитинства: чим більше діти граються, тим успішніше 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вчаться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в школі.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780928"/>
            <a:ext cx="446449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0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24744"/>
            <a:ext cx="774988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Переступаючи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поріг, за яким чекає новий шкільний світ, малюк має бути впевненим, що він не залишиться з ним сам на сам. Він має відчувати: його люблять, йому готові допомогти, його готові підтримати в будь-якій ситуації.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355927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980727"/>
            <a:ext cx="41642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</a:t>
            </a:r>
            <a:r>
              <a:rPr kumimoji="0" lang="uk-UA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Дякую за увагу!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4164282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2987675" y="260350"/>
            <a:ext cx="5653088" cy="1214438"/>
          </a:xfrm>
        </p:spPr>
        <p:txBody>
          <a:bodyPr/>
          <a:lstStyle/>
          <a:p>
            <a:pPr algn="l" eaLnBrk="1" hangingPunct="1"/>
            <a:r>
              <a:rPr lang="ru-RU" altLang="ru-RU" b="1" smtClean="0">
                <a:solidFill>
                  <a:schemeClr val="folHlink"/>
                </a:solidFill>
                <a:latin typeface="Arial" panose="020B0604020202020204" pitchFamily="34" charset="0"/>
              </a:rPr>
              <a:t>ГОТОВНІСТЬ ДО ШКІЛЬНОГО НАВЧАННЯ: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i="1" smtClean="0">
                <a:solidFill>
                  <a:schemeClr val="folHlink"/>
                </a:solidFill>
                <a:latin typeface="Segoe"/>
              </a:rPr>
              <a:t>	</a:t>
            </a:r>
            <a:r>
              <a:rPr lang="uk-UA" altLang="ru-RU" sz="2800" i="1" smtClean="0">
                <a:solidFill>
                  <a:schemeClr val="folHlink"/>
                </a:solidFill>
                <a:latin typeface="Segoe"/>
              </a:rPr>
              <a:t>коли говорять про готовність до шкільного навчання, мають на увазі такий рівень фізичного, психічного і соціального розвитку дитини, який необхідний для успішного засвоєння шкільної програми без шкоди для його здоров'я</a:t>
            </a:r>
            <a:r>
              <a:rPr lang="ru-RU" altLang="ru-RU" sz="2800" i="1" smtClean="0">
                <a:solidFill>
                  <a:schemeClr val="folHlink"/>
                </a:solidFill>
                <a:latin typeface="Sego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09564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3132138" y="333375"/>
            <a:ext cx="3024187" cy="576263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87513" dir="14501955" algn="ctr" rotWithShape="0">
              <a:srgbClr val="6E8BCC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rgbClr val="CC0000"/>
                </a:solidFill>
              </a:rPr>
              <a:t>ГОТОВНІСТЬ ДО ШКІЛЬНОГО </a:t>
            </a:r>
          </a:p>
          <a:p>
            <a:pPr algn="ctr" eaLnBrk="1" hangingPunct="1">
              <a:defRPr/>
            </a:pPr>
            <a:r>
              <a:rPr lang="uk-UA" altLang="ru-RU" b="1" dirty="0">
                <a:solidFill>
                  <a:srgbClr val="CC0000"/>
                </a:solidFill>
              </a:rPr>
              <a:t>НАВЧАННЯ</a:t>
            </a:r>
            <a:endParaRPr lang="ru-RU" altLang="ru-RU" b="1" dirty="0">
              <a:solidFill>
                <a:srgbClr val="CC0000"/>
              </a:solidFill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0" y="1412875"/>
            <a:ext cx="2843213" cy="863600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87513" dir="14501955" algn="ctr" rotWithShape="0">
              <a:srgbClr val="FF5D5D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ФІЗІОЛОГІЧНА </a:t>
            </a:r>
          </a:p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ГОТОВНІСТЬ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6011863" y="1125538"/>
            <a:ext cx="2808287" cy="1439862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87513" dir="17898045" algn="ctr" rotWithShape="0">
              <a:srgbClr val="FF5D5D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uk-UA" altLang="ru-RU" sz="2000" b="1" dirty="0">
                <a:solidFill>
                  <a:schemeClr val="tx2"/>
                </a:solidFill>
              </a:rPr>
              <a:t>ПСИХ</a:t>
            </a:r>
            <a:r>
              <a:rPr lang="ru-RU" altLang="ru-RU" sz="2000" b="1" dirty="0">
                <a:solidFill>
                  <a:schemeClr val="tx2"/>
                </a:solidFill>
              </a:rPr>
              <a:t>ОЛОГІЧНА</a:t>
            </a:r>
            <a:endParaRPr lang="en-US" altLang="ru-RU" sz="2000" b="1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ГОТОВНІСТЬ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3276600" y="1628775"/>
            <a:ext cx="2519363" cy="1081088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27000" dir="16200000" algn="ctr" rotWithShape="0">
              <a:srgbClr val="FF5D5D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СОЦІАЛЬНА </a:t>
            </a:r>
          </a:p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(ОСОБИСТА) </a:t>
            </a:r>
          </a:p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ГОТОВНІСТЬ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10800000">
            <a:off x="2843213" y="1052513"/>
            <a:ext cx="3527425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4 w 21600"/>
              <a:gd name="T13" fmla="*/ 18041 h 21600"/>
              <a:gd name="T14" fmla="*/ 21596 w 21600"/>
              <a:gd name="T15" fmla="*/ 180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671" y="14368"/>
                </a:lnTo>
                <a:lnTo>
                  <a:pt x="10799" y="14368"/>
                </a:lnTo>
                <a:lnTo>
                  <a:pt x="10799" y="18041"/>
                </a:lnTo>
                <a:lnTo>
                  <a:pt x="8600" y="18041"/>
                </a:lnTo>
                <a:lnTo>
                  <a:pt x="8600" y="14486"/>
                </a:lnTo>
                <a:lnTo>
                  <a:pt x="0" y="18043"/>
                </a:lnTo>
                <a:lnTo>
                  <a:pt x="8600" y="21600"/>
                </a:lnTo>
                <a:lnTo>
                  <a:pt x="8600" y="18045"/>
                </a:lnTo>
                <a:lnTo>
                  <a:pt x="13000" y="18045"/>
                </a:lnTo>
                <a:lnTo>
                  <a:pt x="13000" y="21600"/>
                </a:lnTo>
                <a:lnTo>
                  <a:pt x="21600" y="18043"/>
                </a:lnTo>
                <a:lnTo>
                  <a:pt x="13000" y="14486"/>
                </a:lnTo>
                <a:lnTo>
                  <a:pt x="13000" y="18041"/>
                </a:lnTo>
                <a:lnTo>
                  <a:pt x="10801" y="18041"/>
                </a:lnTo>
                <a:lnTo>
                  <a:pt x="10801" y="14368"/>
                </a:lnTo>
                <a:lnTo>
                  <a:pt x="12929" y="14368"/>
                </a:lnTo>
                <a:lnTo>
                  <a:pt x="10800" y="0"/>
                </a:lnTo>
                <a:close/>
              </a:path>
            </a:pathLst>
          </a:custGeom>
          <a:solidFill>
            <a:srgbClr val="FFB7B7">
              <a:alpha val="79999"/>
            </a:srgbClr>
          </a:solidFill>
          <a:ln>
            <a:noFill/>
          </a:ln>
          <a:effectLst>
            <a:prstShdw prst="shdw17" dist="17961" dir="2700000">
              <a:srgbClr val="CC00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611188" y="2781300"/>
            <a:ext cx="2232025" cy="1223963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rgbClr val="339966"/>
            </a:solidFill>
            <a:miter lim="800000"/>
            <a:headEnd/>
            <a:tailEnd/>
          </a:ln>
          <a:effectLst>
            <a:outerShdw dist="208295" dir="7654116" algn="ctr" rotWithShape="0">
              <a:srgbClr val="00CC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uk-UA" altLang="ru-RU" sz="1800" dirty="0"/>
              <a:t>визначається</a:t>
            </a:r>
            <a:r>
              <a:rPr lang="ru-RU" altLang="ru-RU" sz="1800" dirty="0"/>
              <a:t> </a:t>
            </a:r>
            <a:r>
              <a:rPr lang="uk-UA" altLang="ru-RU" sz="1800" dirty="0"/>
              <a:t>рівнем</a:t>
            </a:r>
          </a:p>
          <a:p>
            <a:pPr algn="ctr" eaLnBrk="1" hangingPunct="1">
              <a:defRPr/>
            </a:pPr>
            <a:r>
              <a:rPr lang="ru-RU" altLang="ru-RU" sz="1800" dirty="0"/>
              <a:t>розвитку основних</a:t>
            </a:r>
          </a:p>
          <a:p>
            <a:pPr algn="ctr" eaLnBrk="1" hangingPunct="1">
              <a:defRPr/>
            </a:pPr>
            <a:r>
              <a:rPr lang="ru-RU" altLang="ru-RU" sz="1800" dirty="0"/>
              <a:t>функціональних</a:t>
            </a:r>
          </a:p>
          <a:p>
            <a:pPr algn="ctr" eaLnBrk="1" hangingPunct="1">
              <a:defRPr/>
            </a:pPr>
            <a:r>
              <a:rPr lang="ru-RU" altLang="ru-RU" sz="1800" dirty="0"/>
              <a:t>систем </a:t>
            </a:r>
            <a:r>
              <a:rPr lang="uk-UA" altLang="ru-RU" sz="1800" dirty="0"/>
              <a:t>організму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3203575" y="3213100"/>
            <a:ext cx="3025775" cy="1223963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rgbClr val="99CC00"/>
            </a:solidFill>
            <a:miter lim="800000"/>
            <a:headEnd/>
            <a:tailEnd/>
          </a:ln>
          <a:effectLst>
            <a:outerShdw dist="165100" dir="6757192" algn="ctr" rotWithShape="0">
              <a:srgbClr val="008000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uk-UA" altLang="ru-RU" sz="1800" dirty="0"/>
              <a:t>визначається рівнем </a:t>
            </a:r>
          </a:p>
          <a:p>
            <a:pPr algn="ctr" eaLnBrk="1" hangingPunct="1">
              <a:defRPr/>
            </a:pPr>
            <a:r>
              <a:rPr lang="uk-UA" altLang="ru-RU" sz="1800" dirty="0"/>
              <a:t>розвитку</a:t>
            </a:r>
          </a:p>
          <a:p>
            <a:pPr algn="ctr" eaLnBrk="1" hangingPunct="1">
              <a:defRPr/>
            </a:pPr>
            <a:r>
              <a:rPr lang="uk-UA" altLang="ru-RU" sz="1800" dirty="0"/>
              <a:t>емоційно-вольової </a:t>
            </a:r>
          </a:p>
          <a:p>
            <a:pPr algn="ctr" eaLnBrk="1" hangingPunct="1">
              <a:defRPr/>
            </a:pPr>
            <a:r>
              <a:rPr lang="uk-UA" altLang="ru-RU" sz="1800" dirty="0"/>
              <a:t>сфери дитини,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6588125" y="2852738"/>
            <a:ext cx="2232025" cy="1441450"/>
          </a:xfrm>
          <a:prstGeom prst="flowChartAlternateProcess">
            <a:avLst/>
          </a:prstGeom>
          <a:solidFill>
            <a:schemeClr val="bg1">
              <a:alpha val="79999"/>
            </a:schemeClr>
          </a:solidFill>
          <a:ln w="38100">
            <a:solidFill>
              <a:srgbClr val="339966"/>
            </a:solidFill>
            <a:miter lim="800000"/>
            <a:headEnd/>
            <a:tailEnd/>
          </a:ln>
          <a:effectLst>
            <a:outerShdw dist="204781" dir="3615307" algn="ctr" rotWithShape="0">
              <a:srgbClr val="00CC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altLang="ru-RU" b="1" dirty="0"/>
              <a:t>визначається</a:t>
            </a:r>
          </a:p>
          <a:p>
            <a:pPr algn="ctr" eaLnBrk="1" hangingPunct="1">
              <a:defRPr/>
            </a:pPr>
            <a:r>
              <a:rPr lang="ru-RU" altLang="ru-RU" b="1" dirty="0"/>
              <a:t>рівнем розвитку</a:t>
            </a:r>
          </a:p>
          <a:p>
            <a:pPr algn="ctr" eaLnBrk="1" hangingPunct="1">
              <a:defRPr/>
            </a:pPr>
            <a:r>
              <a:rPr lang="ru-RU" altLang="ru-RU" b="1" dirty="0"/>
              <a:t>сприйняття, пам'яті,</a:t>
            </a:r>
          </a:p>
          <a:p>
            <a:pPr algn="ctr" eaLnBrk="1" hangingPunct="1">
              <a:defRPr/>
            </a:pPr>
            <a:r>
              <a:rPr lang="ru-RU" altLang="ru-RU" b="1" dirty="0"/>
              <a:t>уваги, мислення,</a:t>
            </a:r>
          </a:p>
          <a:p>
            <a:pPr algn="ctr" eaLnBrk="1" hangingPunct="1">
              <a:defRPr/>
            </a:pPr>
            <a:r>
              <a:rPr lang="ru-RU" altLang="ru-RU" b="1" dirty="0"/>
              <a:t>мовного розвитку,</a:t>
            </a:r>
          </a:p>
          <a:p>
            <a:pPr algn="ctr" eaLnBrk="1" hangingPunct="1">
              <a:defRPr/>
            </a:pPr>
            <a:r>
              <a:rPr lang="ru-RU" altLang="ru-RU" b="1" dirty="0"/>
              <a:t>уяви</a:t>
            </a:r>
          </a:p>
        </p:txBody>
      </p:sp>
    </p:spTree>
    <p:extLst>
      <p:ext uri="{BB962C8B-B14F-4D97-AF65-F5344CB8AC3E}">
        <p14:creationId xmlns:p14="http://schemas.microsoft.com/office/powerpoint/2010/main" val="394228484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14815455"/>
              </p:ext>
            </p:extLst>
          </p:nvPr>
        </p:nvGraphicFramePr>
        <p:xfrm>
          <a:off x="1285852" y="714356"/>
          <a:ext cx="7072362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14563" y="214313"/>
            <a:ext cx="5429250" cy="428625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800" dirty="0"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142895"/>
            <a:ext cx="4464496" cy="428628"/>
          </a:xfrm>
          <a:prstGeom prst="rect">
            <a:avLst/>
          </a:prstGeom>
        </p:spPr>
        <p:txBody>
          <a:bodyPr wrap="none"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Розвиток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мовлення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1183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95536" y="332656"/>
          <a:ext cx="8568952" cy="4667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78408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642938" y="0"/>
            <a:ext cx="5689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>
                <a:latin typeface="Times New Roman" panose="02020603050405020304" pitchFamily="18" charset="0"/>
              </a:rPr>
              <a:t>        </a:t>
            </a:r>
          </a:p>
          <a:p>
            <a:pPr algn="ctr"/>
            <a:r>
              <a:rPr lang="ru-RU" altLang="ru-RU" sz="2800" b="1">
                <a:solidFill>
                  <a:srgbClr val="FF3300"/>
                </a:solidFill>
              </a:rPr>
              <a:t>Мотиваційна готовність передбачає у школяра </a:t>
            </a:r>
          </a:p>
          <a:p>
            <a:pPr algn="ctr"/>
            <a:r>
              <a:rPr lang="ru-RU" altLang="ru-RU" sz="2800"/>
              <a:t>бажання прийняти нову соціальну роль - роль учня.</a:t>
            </a:r>
          </a:p>
        </p:txBody>
      </p:sp>
      <p:pic>
        <p:nvPicPr>
          <p:cNvPr id="4198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8" r="11275" b="17577"/>
          <a:stretch>
            <a:fillRect/>
          </a:stretch>
        </p:blipFill>
        <p:spPr bwMode="auto">
          <a:xfrm>
            <a:off x="4394200" y="2708275"/>
            <a:ext cx="1655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373">
            <a:off x="3396456" y="1850232"/>
            <a:ext cx="8112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943225"/>
            <a:ext cx="15605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275" y="2085975"/>
            <a:ext cx="957263" cy="1931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411663"/>
            <a:ext cx="166687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5237163"/>
            <a:ext cx="1362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5383213"/>
            <a:ext cx="110013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414588"/>
            <a:ext cx="13303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4479925"/>
            <a:ext cx="128428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49268" y="1888578"/>
            <a:ext cx="745698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7" name="Заголовок 15"/>
          <p:cNvSpPr>
            <a:spLocks noGrp="1"/>
          </p:cNvSpPr>
          <p:nvPr>
            <p:ph type="title"/>
          </p:nvPr>
        </p:nvSpPr>
        <p:spPr>
          <a:xfrm>
            <a:off x="285750" y="5143500"/>
            <a:ext cx="8572500" cy="566738"/>
          </a:xfrm>
        </p:spPr>
        <p:txBody>
          <a:bodyPr/>
          <a:lstStyle/>
          <a:p>
            <a:endParaRPr lang="ru-RU" altLang="ru-RU" smtClean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1415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25" y="0"/>
            <a:ext cx="7000875" cy="586581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800" b="1" smtClean="0">
                <a:solidFill>
                  <a:srgbClr val="FF3300"/>
                </a:solidFill>
                <a:latin typeface="Segoe"/>
              </a:rPr>
              <a:t>Вольова готовність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b="1" smtClean="0">
                <a:solidFill>
                  <a:srgbClr val="FF3300"/>
                </a:solidFill>
                <a:latin typeface="Segoe"/>
              </a:rPr>
              <a:t> 		</a:t>
            </a:r>
            <a:r>
              <a:rPr lang="uk-UA" altLang="ru-RU" sz="2800" smtClean="0">
                <a:latin typeface="Segoe"/>
              </a:rPr>
              <a:t>передбачає, що дитина здатна поставити мету, прийняти рішення, намітити план дій, виконати його, проявити певні зусилля, оцінити результат своєї роботи, а також вміти слухати і виконувати вказівки дорослого.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smtClean="0">
                <a:latin typeface="Segoe"/>
              </a:rPr>
              <a:t>         </a:t>
            </a:r>
            <a:r>
              <a:rPr lang="uk-UA" altLang="ru-RU" sz="2800" b="1" smtClean="0">
                <a:solidFill>
                  <a:srgbClr val="FF3300"/>
                </a:solidFill>
                <a:latin typeface="Segoe"/>
              </a:rPr>
              <a:t>Комунікативна  готовність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uk-UA" altLang="ru-RU" sz="2800" smtClean="0">
                <a:latin typeface="Segoe"/>
              </a:rPr>
              <a:t>		передбачає потребу дитини в спілкуванні, в тому числі в спілкуванні з дорослим на новому рівні, вміння увійти в дитячу спілку, діяти спільно з іншими, поступатися, підкорятися..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smtClean="0">
                <a:latin typeface="Segoe"/>
              </a:rPr>
              <a:t>     </a:t>
            </a:r>
          </a:p>
        </p:txBody>
      </p:sp>
      <p:pic>
        <p:nvPicPr>
          <p:cNvPr id="430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5" t="16766" r="2998" b="33534"/>
          <a:stretch>
            <a:fillRect/>
          </a:stretch>
        </p:blipFill>
        <p:spPr bwMode="auto">
          <a:xfrm>
            <a:off x="571500" y="4286250"/>
            <a:ext cx="208438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t="11111" r="24641" b="44534"/>
          <a:stretch>
            <a:fillRect/>
          </a:stretch>
        </p:blipFill>
        <p:spPr bwMode="auto">
          <a:xfrm>
            <a:off x="0" y="2651125"/>
            <a:ext cx="127793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142875"/>
            <a:ext cx="2781301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2424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1204 L 0.01597 0.04306 C 0.01945 0.05 0.02448 0.05394 0.02969 0.05394 C 0.03577 0.05394 0.04045 0.05 0.04393 0.04306 L 0.06007 0.0120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денний: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781128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подолати батьківські страхи перед школою?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готовності дитини до школи.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 травматизму дітей влітку.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 батьків «Якість надання освітніх послуг у ЗДО».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57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084263"/>
            <a:ext cx="224948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771525"/>
            <a:ext cx="223202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798513"/>
            <a:ext cx="212090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3136900"/>
            <a:ext cx="2955925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136899"/>
            <a:ext cx="274955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931863"/>
            <a:ext cx="193198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6050" y="142852"/>
            <a:ext cx="52759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Використовуйте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90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23813"/>
            <a:ext cx="2028826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Заголовок 2"/>
          <p:cNvSpPr>
            <a:spLocks noGrp="1"/>
          </p:cNvSpPr>
          <p:nvPr>
            <p:ph type="title"/>
          </p:nvPr>
        </p:nvSpPr>
        <p:spPr>
          <a:xfrm>
            <a:off x="2286000" y="5072063"/>
            <a:ext cx="4857750" cy="566737"/>
          </a:xfrm>
        </p:spPr>
        <p:txBody>
          <a:bodyPr/>
          <a:lstStyle/>
          <a:p>
            <a:endParaRPr lang="ru-RU" altLang="ru-RU" smtClean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7075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Які якості потрібно формувати в дитині, щоб вона не стала</a:t>
            </a:r>
          </a:p>
          <a:p>
            <a:pPr algn="ctr">
              <a:defRPr/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посередньою</a:t>
            </a:r>
            <a:r>
              <a:rPr lang="ru-RU" sz="36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285750" y="1571625"/>
            <a:ext cx="85344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Потрібно намагатися, щоб дитина довше залишалася</a:t>
            </a:r>
          </a:p>
          <a:p>
            <a:r>
              <a:rPr lang="uk-UA" altLang="ru-RU" sz="2400" b="1" dirty="0">
                <a:solidFill>
                  <a:srgbClr val="C00000"/>
                </a:solidFill>
              </a:rPr>
              <a:t>«</a:t>
            </a:r>
            <a:r>
              <a:rPr lang="uk-UA" altLang="ru-RU" sz="2400" b="1" dirty="0" err="1">
                <a:solidFill>
                  <a:srgbClr val="C00000"/>
                </a:solidFill>
              </a:rPr>
              <a:t>Чомучкою</a:t>
            </a:r>
            <a:r>
              <a:rPr lang="uk-UA" altLang="ru-RU" sz="2400" b="1" dirty="0">
                <a:solidFill>
                  <a:srgbClr val="C00000"/>
                </a:solidFill>
              </a:rPr>
              <a:t>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Сім'я повинна формувати культ інтелекту.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Потрібно ставити дитину в ситуацію роздумів.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Потрібно навчити дитину аналізувати свою роботу.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Необхідно розвивати увагу і пам'ять дитини.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Створювати ситуації успіху.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Оцінюючи результати діяльності дитини,</a:t>
            </a:r>
          </a:p>
          <a:p>
            <a:r>
              <a:rPr lang="uk-UA" altLang="ru-RU" sz="2400" b="1" dirty="0"/>
              <a:t>не переносити їх на особистість самої дитини.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Частіше ставити себе на місце своєї дитини і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altLang="ru-RU" sz="2400" b="1" dirty="0"/>
              <a:t>згадувати себе в її віці</a:t>
            </a:r>
            <a:r>
              <a:rPr lang="uk-UA" altLang="ru-RU" sz="2400" b="1" dirty="0" smtClean="0"/>
              <a:t>.</a:t>
            </a:r>
            <a:endParaRPr lang="uk-UA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5734884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3042" y="142852"/>
            <a:ext cx="680763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Рецепт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батьківського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щастя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285750" y="1071563"/>
            <a:ext cx="84296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3200" dirty="0"/>
              <a:t>	Візьміть чашу терпіння,</a:t>
            </a:r>
          </a:p>
          <a:p>
            <a:pPr>
              <a:defRPr/>
            </a:pPr>
            <a:r>
              <a:rPr lang="uk-UA" altLang="ru-RU" sz="3200" dirty="0"/>
              <a:t>влийте в неї повне серце </a:t>
            </a:r>
            <a:r>
              <a:rPr lang="uk-UA" altLang="ru-RU" sz="3200" b="1" dirty="0">
                <a:solidFill>
                  <a:srgbClr val="FF0000"/>
                </a:solidFill>
              </a:rPr>
              <a:t>любові</a:t>
            </a:r>
            <a:r>
              <a:rPr lang="uk-UA" altLang="ru-RU" sz="3200" dirty="0"/>
              <a:t>, додайте дві жмені </a:t>
            </a:r>
            <a:r>
              <a:rPr lang="uk-UA" altLang="ru-RU" sz="3200" b="1" dirty="0">
                <a:solidFill>
                  <a:schemeClr val="accent6">
                    <a:lumMod val="75000"/>
                  </a:schemeClr>
                </a:solidFill>
              </a:rPr>
              <a:t>щедрості</a:t>
            </a:r>
            <a:r>
              <a:rPr lang="uk-UA" altLang="ru-RU" sz="3200" dirty="0"/>
              <a:t>, посипте </a:t>
            </a:r>
            <a:r>
              <a:rPr lang="uk-UA" altLang="ru-RU" sz="3200" b="1" dirty="0">
                <a:solidFill>
                  <a:srgbClr val="FFFF00"/>
                </a:solidFill>
              </a:rPr>
              <a:t>добротою</a:t>
            </a:r>
            <a:r>
              <a:rPr lang="uk-UA" altLang="ru-RU" sz="3200" dirty="0"/>
              <a:t>, </a:t>
            </a:r>
            <a:r>
              <a:rPr lang="uk-UA" altLang="ru-RU" sz="3200" dirty="0" err="1"/>
              <a:t>долийти</a:t>
            </a:r>
            <a:r>
              <a:rPr lang="uk-UA" altLang="ru-RU" sz="3200" dirty="0"/>
              <a:t> трохи </a:t>
            </a:r>
            <a:r>
              <a:rPr lang="uk-UA" altLang="ru-RU" sz="3200" b="1" dirty="0">
                <a:solidFill>
                  <a:srgbClr val="00B050"/>
                </a:solidFill>
              </a:rPr>
              <a:t>гумору</a:t>
            </a:r>
            <a:r>
              <a:rPr lang="uk-UA" altLang="ru-RU" sz="3200" dirty="0"/>
              <a:t> і додайте якомога більше </a:t>
            </a:r>
            <a:r>
              <a:rPr lang="uk-UA" altLang="ru-RU" sz="3200" b="1" dirty="0">
                <a:solidFill>
                  <a:schemeClr val="accent5"/>
                </a:solidFill>
              </a:rPr>
              <a:t>віри</a:t>
            </a:r>
            <a:r>
              <a:rPr lang="uk-UA" altLang="ru-RU" sz="3200" dirty="0"/>
              <a:t> в свою дитину.</a:t>
            </a:r>
          </a:p>
          <a:p>
            <a:pPr>
              <a:defRPr/>
            </a:pPr>
            <a:r>
              <a:rPr lang="uk-UA" altLang="ru-RU" sz="3200" dirty="0"/>
              <a:t>  Все це </a:t>
            </a:r>
            <a:r>
              <a:rPr lang="uk-UA" altLang="ru-RU" sz="3200" b="1" dirty="0">
                <a:solidFill>
                  <a:srgbClr val="4259CE"/>
                </a:solidFill>
              </a:rPr>
              <a:t>добре перемішайте</a:t>
            </a:r>
            <a:r>
              <a:rPr lang="uk-UA" altLang="ru-RU" sz="3200" dirty="0"/>
              <a:t>. І випивайте цей коктейль під назвою «Шкільне життя моєї  дитини» по можливості </a:t>
            </a:r>
            <a:r>
              <a:rPr lang="uk-UA" altLang="ru-RU" sz="3200" b="1" dirty="0">
                <a:solidFill>
                  <a:srgbClr val="D60093"/>
                </a:solidFill>
              </a:rPr>
              <a:t>щодня</a:t>
            </a:r>
            <a:r>
              <a:rPr lang="uk-UA" altLang="ru-RU" sz="3200" dirty="0"/>
              <a:t>.</a:t>
            </a:r>
            <a:endParaRPr lang="uk-UA" alt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225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1619672" y="385762"/>
            <a:ext cx="5653088" cy="5419502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Попередження дитячого травматизму влітку</a:t>
            </a:r>
            <a:endParaRPr lang="ru-RU" altLang="ru-RU" sz="5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Comic Sans MS" panose="030F0702030302020204" pitchFamily="66" charset="0"/>
              </a:rPr>
              <a:t>Навколо так багато цікавого, але на жаль небезпечного</a:t>
            </a:r>
            <a:endParaRPr lang="ru-RU" dirty="0"/>
          </a:p>
        </p:txBody>
      </p:sp>
      <p:pic>
        <p:nvPicPr>
          <p:cNvPr id="4" name="Picture 2" descr="Можливо, це зображення в мультиплікаційному стилі (текс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43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Треба дотримуватись порад, бо…</a:t>
            </a:r>
            <a:endParaRPr lang="ru-RU" dirty="0"/>
          </a:p>
        </p:txBody>
      </p:sp>
      <p:pic>
        <p:nvPicPr>
          <p:cNvPr id="4" name="Содержимое 3" descr="imag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429264"/>
          </a:xfrm>
        </p:spPr>
      </p:pic>
    </p:spTree>
    <p:extLst>
      <p:ext uri="{BB962C8B-B14F-4D97-AF65-F5344CB8AC3E}">
        <p14:creationId xmlns:p14="http://schemas.microsoft.com/office/powerpoint/2010/main" val="17570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9143999" cy="54292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575976"/>
            <a:ext cx="7884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/>
              <a:t>Правильне</a:t>
            </a:r>
            <a:r>
              <a:rPr lang="ru-RU" sz="3200" dirty="0"/>
              <a:t> </a:t>
            </a:r>
            <a:r>
              <a:rPr lang="ru-RU" sz="3200" dirty="0" err="1"/>
              <a:t>користування</a:t>
            </a:r>
            <a:r>
              <a:rPr lang="ru-RU" sz="3200" dirty="0"/>
              <a:t> </a:t>
            </a:r>
            <a:r>
              <a:rPr lang="ru-RU" sz="3200" dirty="0" err="1"/>
              <a:t>елекроприладами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8749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Газ-</a:t>
            </a:r>
            <a:r>
              <a:rPr lang="uk-UA" dirty="0" smtClean="0"/>
              <a:t> користь, </a:t>
            </a:r>
            <a:r>
              <a:rPr lang="uk-UA" dirty="0" err="1" smtClean="0"/>
              <a:t>газ-</a:t>
            </a:r>
            <a:r>
              <a:rPr lang="uk-UA" dirty="0" smtClean="0"/>
              <a:t> шкода…</a:t>
            </a:r>
            <a:endParaRPr lang="ru-RU" dirty="0"/>
          </a:p>
        </p:txBody>
      </p:sp>
      <p:pic>
        <p:nvPicPr>
          <p:cNvPr id="7" name="Содержимое 6" descr="-6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43999" cy="5572141"/>
          </a:xfrm>
        </p:spPr>
      </p:pic>
    </p:spTree>
    <p:extLst>
      <p:ext uri="{BB962C8B-B14F-4D97-AF65-F5344CB8AC3E}">
        <p14:creationId xmlns:p14="http://schemas.microsoft.com/office/powerpoint/2010/main" val="26779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71480"/>
            <a:ext cx="5832648" cy="64294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Сірники-не іграшка</a:t>
            </a:r>
            <a:endParaRPr lang="ru-RU" dirty="0"/>
          </a:p>
        </p:txBody>
      </p:sp>
      <p:pic>
        <p:nvPicPr>
          <p:cNvPr id="6" name="Содержимое 5" descr="-3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9143999" cy="5643578"/>
          </a:xfrm>
        </p:spPr>
      </p:pic>
    </p:spTree>
    <p:extLst>
      <p:ext uri="{BB962C8B-B14F-4D97-AF65-F5344CB8AC3E}">
        <p14:creationId xmlns:p14="http://schemas.microsoft.com/office/powerpoint/2010/main" val="11080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Голки, цвяхи, </a:t>
            </a:r>
            <a:r>
              <a:rPr lang="uk-UA" dirty="0" err="1" smtClean="0"/>
              <a:t>леза-</a:t>
            </a:r>
            <a:r>
              <a:rPr lang="uk-UA" dirty="0" smtClean="0"/>
              <a:t> обережно</a:t>
            </a:r>
            <a:endParaRPr lang="ru-RU" dirty="0"/>
          </a:p>
        </p:txBody>
      </p:sp>
      <p:pic>
        <p:nvPicPr>
          <p:cNvPr id="6" name="Содержимое 5" descr="-8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44000" cy="5572140"/>
          </a:xfrm>
        </p:spPr>
      </p:pic>
    </p:spTree>
    <p:extLst>
      <p:ext uri="{BB962C8B-B14F-4D97-AF65-F5344CB8AC3E}">
        <p14:creationId xmlns:p14="http://schemas.microsoft.com/office/powerpoint/2010/main" val="17576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800200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Консультація</a:t>
            </a:r>
            <a:r>
              <a:rPr lang="ru-RU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«Як </a:t>
            </a:r>
            <a:r>
              <a:rPr lang="uk-UA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подолати батьківські </a:t>
            </a:r>
            <a:r>
              <a:rPr lang="ru-RU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страхи 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школою»</a:t>
            </a:r>
            <a:r>
              <a:rPr lang="ru-RU" i="1" dirty="0">
                <a:solidFill>
                  <a:srgbClr val="7030A0"/>
                </a:solidFill>
              </a:rPr>
              <a:t/>
            </a:r>
            <a:br>
              <a:rPr lang="ru-RU" i="1" dirty="0">
                <a:solidFill>
                  <a:srgbClr val="7030A0"/>
                </a:solidFill>
              </a:rPr>
            </a:b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293096"/>
            <a:ext cx="8208912" cy="2088232"/>
          </a:xfrm>
        </p:spPr>
        <p:txBody>
          <a:bodyPr>
            <a:normAutofit lnSpcReduction="10000"/>
          </a:bodyPr>
          <a:lstStyle/>
          <a:p>
            <a:r>
              <a:rPr lang="uk-UA" sz="1800" dirty="0" smtClean="0"/>
              <a:t>                                                                              </a:t>
            </a:r>
            <a:r>
              <a:rPr lang="uk-UA" sz="1800" dirty="0" smtClean="0">
                <a:solidFill>
                  <a:srgbClr val="7030A0"/>
                </a:solidFill>
              </a:rPr>
              <a:t>Підготувала: практичний психолог</a:t>
            </a:r>
          </a:p>
          <a:p>
            <a:r>
              <a:rPr lang="uk-UA" sz="1800" dirty="0" smtClean="0">
                <a:solidFill>
                  <a:srgbClr val="7030A0"/>
                </a:solidFill>
              </a:rPr>
              <a:t>                                                                                     </a:t>
            </a:r>
            <a:r>
              <a:rPr lang="uk-UA" sz="1800" dirty="0" err="1" smtClean="0">
                <a:solidFill>
                  <a:srgbClr val="7030A0"/>
                </a:solidFill>
              </a:rPr>
              <a:t>Зачепилівського</a:t>
            </a:r>
            <a:r>
              <a:rPr lang="en-US" sz="1800" dirty="0" smtClean="0">
                <a:solidFill>
                  <a:srgbClr val="7030A0"/>
                </a:solidFill>
              </a:rPr>
              <a:t> </a:t>
            </a:r>
            <a:r>
              <a:rPr lang="uk-UA" sz="1800" dirty="0" smtClean="0">
                <a:solidFill>
                  <a:srgbClr val="7030A0"/>
                </a:solidFill>
              </a:rPr>
              <a:t>ЗДО (я-с) «Ромашка»</a:t>
            </a:r>
          </a:p>
          <a:p>
            <a:r>
              <a:rPr lang="uk-UA" sz="1800" dirty="0" smtClean="0">
                <a:solidFill>
                  <a:srgbClr val="7030A0"/>
                </a:solidFill>
              </a:rPr>
              <a:t>                                                   Руслана Бондаренко</a:t>
            </a:r>
          </a:p>
          <a:p>
            <a:endParaRPr lang="uk-UA" dirty="0">
              <a:solidFill>
                <a:srgbClr val="7030A0"/>
              </a:solidFill>
            </a:endParaRPr>
          </a:p>
          <a:p>
            <a:endParaRPr lang="uk-UA" dirty="0">
              <a:solidFill>
                <a:srgbClr val="7030A0"/>
              </a:solidFill>
            </a:endParaRPr>
          </a:p>
          <a:p>
            <a:r>
              <a:rPr lang="uk-UA" dirty="0" smtClean="0">
                <a:solidFill>
                  <a:srgbClr val="7030A0"/>
                </a:solidFill>
              </a:rPr>
              <a:t>2023 </a:t>
            </a:r>
            <a:r>
              <a:rPr lang="uk-UA" dirty="0">
                <a:solidFill>
                  <a:srgbClr val="7030A0"/>
                </a:solidFill>
              </a:rPr>
              <a:t>р.</a:t>
            </a:r>
          </a:p>
          <a:p>
            <a:endParaRPr lang="uk-UA" dirty="0">
              <a:solidFill>
                <a:srgbClr val="7030A0"/>
              </a:solidFill>
            </a:endParaRPr>
          </a:p>
          <a:p>
            <a:endParaRPr lang="uk-UA" dirty="0" smtClean="0">
              <a:solidFill>
                <a:srgbClr val="7030A0"/>
              </a:solidFill>
            </a:endParaRPr>
          </a:p>
          <a:p>
            <a:endParaRPr lang="uk-UA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Ігри мають бути безпечними</a:t>
            </a:r>
            <a:endParaRPr lang="ru-RU" dirty="0"/>
          </a:p>
        </p:txBody>
      </p:sp>
      <p:pic>
        <p:nvPicPr>
          <p:cNvPr id="6" name="Содержимое 5" descr="-10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14423"/>
            <a:ext cx="9143999" cy="5643577"/>
          </a:xfrm>
        </p:spPr>
      </p:pic>
    </p:spTree>
    <p:extLst>
      <p:ext uri="{BB962C8B-B14F-4D97-AF65-F5344CB8AC3E}">
        <p14:creationId xmlns:p14="http://schemas.microsoft.com/office/powerpoint/2010/main" val="23195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Ігри мають бути безпечними</a:t>
            </a:r>
            <a:endParaRPr lang="ru-RU" dirty="0"/>
          </a:p>
        </p:txBody>
      </p:sp>
      <p:pic>
        <p:nvPicPr>
          <p:cNvPr id="6" name="Содержимое 5" descr="-4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43999" cy="5572139"/>
          </a:xfrm>
        </p:spPr>
      </p:pic>
    </p:spTree>
    <p:extLst>
      <p:ext uri="{BB962C8B-B14F-4D97-AF65-F5344CB8AC3E}">
        <p14:creationId xmlns:p14="http://schemas.microsoft.com/office/powerpoint/2010/main" val="46279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Не все – ліки…</a:t>
            </a:r>
            <a:endParaRPr lang="ru-RU" dirty="0"/>
          </a:p>
        </p:txBody>
      </p:sp>
      <p:pic>
        <p:nvPicPr>
          <p:cNvPr id="7" name="Содержимое 6" descr="-7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43999" cy="5572141"/>
          </a:xfrm>
        </p:spPr>
      </p:pic>
    </p:spTree>
    <p:extLst>
      <p:ext uri="{BB962C8B-B14F-4D97-AF65-F5344CB8AC3E}">
        <p14:creationId xmlns:p14="http://schemas.microsoft.com/office/powerpoint/2010/main" val="27011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Обережно надворі</a:t>
            </a:r>
            <a:endParaRPr lang="ru-RU" dirty="0"/>
          </a:p>
        </p:txBody>
      </p:sp>
      <p:pic>
        <p:nvPicPr>
          <p:cNvPr id="6" name="Содержимое 5" descr="-12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5500703"/>
          </a:xfrm>
        </p:spPr>
      </p:pic>
    </p:spTree>
    <p:extLst>
      <p:ext uri="{BB962C8B-B14F-4D97-AF65-F5344CB8AC3E}">
        <p14:creationId xmlns:p14="http://schemas.microsoft.com/office/powerpoint/2010/main" val="36033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Без названия (1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014" y="692696"/>
            <a:ext cx="6845972" cy="4653136"/>
          </a:xfrm>
        </p:spPr>
      </p:pic>
    </p:spTree>
    <p:extLst>
      <p:ext uri="{BB962C8B-B14F-4D97-AF65-F5344CB8AC3E}">
        <p14:creationId xmlns:p14="http://schemas.microsoft.com/office/powerpoint/2010/main" val="24946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7920880" cy="5832648"/>
          </a:xfrm>
        </p:spPr>
        <p:txBody>
          <a:bodyPr/>
          <a:lstStyle/>
          <a:p>
            <a:pPr marL="46037" indent="0" algn="ctr">
              <a:buNone/>
            </a:pP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ігноруйте сигналів, які повідомляють про «повітряну тривогу»!!!</a:t>
            </a:r>
          </a:p>
          <a:p>
            <a:pPr marL="46037" indent="0" algn="ctr">
              <a:buNone/>
            </a:pP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Після отримання такого сигналу негайно прямувати в укриття!!! </a:t>
            </a:r>
            <a:endParaRPr lang="uk-UA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3212976"/>
            <a:ext cx="5688631" cy="34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86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7776864" cy="6120680"/>
          </a:xfrm>
        </p:spPr>
        <p:txBody>
          <a:bodyPr/>
          <a:lstStyle/>
          <a:p>
            <a:pPr marL="46037" indent="0" algn="ctr">
              <a:buNone/>
            </a:pP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Ідучи на прогулянку не перебувайте далеко від дому!!!</a:t>
            </a:r>
          </a:p>
          <a:p>
            <a:pPr marL="46037" indent="0" algn="ctr">
              <a:buNone/>
            </a:pP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Знаходячись на вулиці не підходьте  та не торкайтесь до невідомих речей! </a:t>
            </a:r>
            <a:endParaRPr lang="uk-UA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235987"/>
            <a:ext cx="4536504" cy="30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8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568952" cy="6480720"/>
          </a:xfrm>
        </p:spPr>
        <p:txBody>
          <a:bodyPr/>
          <a:lstStyle/>
          <a:p>
            <a:pPr marL="46037" lvl="0" indent="0" algn="ctr">
              <a:buNone/>
            </a:pPr>
            <a:r>
              <a:rPr lang="uk-UA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 звичайні побутові предмети можуть бути заміновані, тому не беріть у руки: іграшки, коробки, телефони тощо. Побачивши, </a:t>
            </a:r>
            <a:r>
              <a:rPr lang="uk-UA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будь-які </a:t>
            </a:r>
            <a:r>
              <a:rPr lang="uk-UA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підозрілих предмети, будь ласка, </a:t>
            </a:r>
            <a:r>
              <a:rPr lang="uk-UA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повідомте</a:t>
            </a:r>
            <a:r>
              <a:rPr lang="uk-UA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uk-UA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794006"/>
            <a:ext cx="3888432" cy="28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73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619672" y="332656"/>
            <a:ext cx="6577928" cy="3651504"/>
          </a:xfrm>
        </p:spPr>
        <p:txBody>
          <a:bodyPr/>
          <a:lstStyle/>
          <a:p>
            <a:pPr marL="46037" indent="0" algn="ctr">
              <a:buNone/>
            </a:pPr>
            <a:r>
              <a:rPr lang="uk-UA" sz="4400" b="1" dirty="0" smtClean="0">
                <a:solidFill>
                  <a:schemeClr val="tx1"/>
                </a:solidFill>
              </a:rPr>
              <a:t>Прогулянки в лісі – заборонені!!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636912"/>
            <a:ext cx="3888431" cy="326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5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езпека дітей на літніх канікулах 😎 Правила поведінки влітку 🌞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65" y="476672"/>
            <a:ext cx="9071456" cy="5103142"/>
          </a:xfrm>
        </p:spPr>
      </p:pic>
    </p:spTree>
    <p:extLst>
      <p:ext uri="{BB962C8B-B14F-4D97-AF65-F5344CB8AC3E}">
        <p14:creationId xmlns:p14="http://schemas.microsoft.com/office/powerpoint/2010/main" val="35892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004" y="1268760"/>
            <a:ext cx="8424936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ЧИ НЕОБХІДНО ДИТИНІ ВМІТИ ЧИТАТИ?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З навчанням дітей читання не можна поспішати. Навчання читання і письма — дуже складний процес, і для того щоб дитина і справді навчилася читати, а не вгадувати літери, потрібно, аби її мозок був зрілим, а механізми зорової диференціації — гарно розвиненими.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 Не можна порівнювати успіхи дитини з успіхами інших дітей, пам'ятаючи про те, що всі діти — різні.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 Не можна малюка примушувати читати: у цьому випадку процес навчання перетворюється на дресирування, механічне заучування.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                                                                  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4.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Намагайтеся перетворити домашні заняття на цікаві й пізнавальні для дитини.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82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0" y="548680"/>
            <a:ext cx="9010999" cy="5361459"/>
          </a:xfrm>
        </p:spPr>
      </p:pic>
    </p:spTree>
    <p:extLst>
      <p:ext uri="{BB962C8B-B14F-4D97-AF65-F5344CB8AC3E}">
        <p14:creationId xmlns:p14="http://schemas.microsoft.com/office/powerpoint/2010/main" val="30329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 батьків </a:t>
            </a:r>
            <a:endParaRPr lang="uk-UA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надання освітніх послуг у ЗДО</a:t>
            </a:r>
            <a:r>
              <a:rPr lang="uk-UA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7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7848872" cy="5649808"/>
          </a:xfrm>
        </p:spPr>
        <p:txBody>
          <a:bodyPr/>
          <a:lstStyle/>
          <a:p>
            <a:pPr marL="46037" indent="0" algn="ctr">
              <a:buNone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Настане день і зацвіте калина, </a:t>
            </a:r>
          </a:p>
          <a:p>
            <a:pPr marL="46037" indent="0" algn="ctr">
              <a:buNone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заспівають ніжно </a:t>
            </a:r>
            <a:r>
              <a:rPr lang="uk-UA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ї.</a:t>
            </a:r>
          </a:p>
          <a:p>
            <a:pPr marL="46037" indent="0" algn="ctr">
              <a:buNone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Здобуде Перемогу Україна!</a:t>
            </a:r>
          </a:p>
          <a:p>
            <a:pPr marL="46037" indent="0" algn="ctr">
              <a:buNone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знову настане Мир на нашій землі!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На Дубенщині проводиться онлайн-конкурс «З Україною в серці!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1"/>
            <a:ext cx="5760640" cy="4134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5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08720"/>
            <a:ext cx="777686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Готувати дітей до школи, безумовно, варто. Перш за все йдеться про фізичну, фізіологічну і психологічну готовність, розвиток мовлення, моторики, зорового сприйняття дитини, формування механізмів організації діяльності, тобто готовність навчатися і здатність витримувати навчальне навантаження.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0889"/>
            <a:ext cx="424847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6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352928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ЧИ НЕ СПІЗНИМОСЯ ДО ПЕРШОГО КЛАСУ?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Щоб не виникало сумнівів стосовно того, чи не зарано (не запізно) дитині до школи, слід передусім оцінити готовність малюка до навчання. Комусь можна починати вчитися вже в 6 років, а комусь краще почекати до 7.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Потрібно, щоб школа вабила малюка своєю головною діяльністю — навчанням, щоб його цікавила не зовнішня атрибутика шкільного життя і не перспектива змінити обстановку, а насамперед можливість чогось навчитися.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5365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477471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                     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52565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ПОЧУТТЯ ДОВІРИ ДО ВЧИТЕЛЯ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Розмови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 школу,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звісно, передбачають розповіді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вчителя. Адже перший учитель відіграє надзвичайно важливу роль у житті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кожного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першокласника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 стосунків, які встановляться у дитини на початку навчання з учителем, залежить і те, як дитина сприйматиме школу. Допоможіть дитині виробити почуття довіри до майбутнього вчителя. Поясніть, яку роль і які завдання має вчитель, – а вони значно більші, ніж просто передати знання. У своїй розповіді про вчителя використовуйте добрі слова, ставтесь з повагою до вчительської роботи.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126" y="476672"/>
            <a:ext cx="858335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      АДАПТАЦІЯ ДО ШКІЛЬНОГО ЖИТТЯ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Щоб адаптація до навчання у школі минула успішно, слід пам'ятати про таке: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1. Не можна налаштовуватися на те, що попереду — лише проблеми, передаючи в такий спосіб свої страхи перед школою дитині. Процес звикання до школи може тривати багато часу, тому щоб він був успішним, потрібно дотримуватися трьох вимог: жорсткий режим дня, достатня рухова активність і спокійна доброзичлива обстановка в сім'ї.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 Не можна обмежувати дитину своєю увагою. За найменшої можливості більше часу проводьте разом: гуляйте, готуйте вечерю, обговорюйте події дня, виконуйте складні завдання тощо. Яка б ситуація не виникла в школі, дитина має бути впевнена, що батьки — її союзники, прихильники, захисники і помічники, у будь-якому разі готові зрозуміти, підтримати, допомогти.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91590"/>
            <a:ext cx="3096344" cy="220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1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56895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                ЩО БУДЕ ЗІ ЗДОРОВ'ЯМ?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За ствердженнями медиків, у наслідок труднощів у період звикання, перенапруження організму до кінця першої чверті багато першокласників скаржаться на втому, нездужання, головні болі, нервове напруження, порушення сну.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Про що слід пам'ятати?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1.У період адаптації слід бути особливо дбайливими й спробувати знизити психологічне навантаження.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2.Необхідно упорядкувати режим дня. Нічний сон має бути тривалим — не менше ніж 10 годин, денний сон також обов'язковий —1,5 години.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43204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1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кольный фотоальбом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egoe Script" pitchFamily="34" charset="0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floral5</Template>
  <TotalTime>503</TotalTime>
  <Words>1242</Words>
  <Application>Microsoft Office PowerPoint</Application>
  <PresentationFormat>Экран (4:3)</PresentationFormat>
  <Paragraphs>138</Paragraphs>
  <Slides>42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Arial</vt:lpstr>
      <vt:lpstr>Calibri</vt:lpstr>
      <vt:lpstr>Candara</vt:lpstr>
      <vt:lpstr>Comic Sans MS</vt:lpstr>
      <vt:lpstr>Segoe</vt:lpstr>
      <vt:lpstr>Segoe Script</vt:lpstr>
      <vt:lpstr>Symbol</vt:lpstr>
      <vt:lpstr>Times New Roman</vt:lpstr>
      <vt:lpstr>Wingdings</vt:lpstr>
      <vt:lpstr>Тема Office</vt:lpstr>
      <vt:lpstr>Школьный фотоальбом</vt:lpstr>
      <vt:lpstr>Волна</vt:lpstr>
      <vt:lpstr>Батьківські збори  «Формування шкільної зрілості»</vt:lpstr>
      <vt:lpstr>Порядок денний:</vt:lpstr>
      <vt:lpstr>Консультація для батьків  «Як подолати батьківські страхи перед школою»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ГОТОВНІСТЬ ДО ШКІЛЬНОГО НАВЧАННЯ: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Попередження дитячого травматизму влітку</vt:lpstr>
      <vt:lpstr>Навколо так багато цікавого, але на жаль небезпечного</vt:lpstr>
      <vt:lpstr>Треба дотримуватись порад, бо…</vt:lpstr>
      <vt:lpstr>Презентация PowerPoint</vt:lpstr>
      <vt:lpstr>Газ- користь, газ- шкода…</vt:lpstr>
      <vt:lpstr>           Сірники-не іграшка</vt:lpstr>
      <vt:lpstr>Голки, цвяхи, леза- обережно</vt:lpstr>
      <vt:lpstr>Ігри мають бути безпечними</vt:lpstr>
      <vt:lpstr>Ігри мають бути безпечними</vt:lpstr>
      <vt:lpstr>Не все – ліки…</vt:lpstr>
      <vt:lpstr>Обережно надворі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Батьківські збори  «Основи сталого способу життя»</dc:title>
  <dc:creator>Пользователь</dc:creator>
  <cp:lastModifiedBy>Пользователь</cp:lastModifiedBy>
  <cp:revision>38</cp:revision>
  <dcterms:created xsi:type="dcterms:W3CDTF">2023-02-21T07:01:17Z</dcterms:created>
  <dcterms:modified xsi:type="dcterms:W3CDTF">2023-05-26T11:44:01Z</dcterms:modified>
</cp:coreProperties>
</file>