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63" r:id="rId16"/>
    <p:sldId id="273" r:id="rId17"/>
    <p:sldId id="268" r:id="rId18"/>
    <p:sldId id="275" r:id="rId19"/>
    <p:sldId id="267" r:id="rId20"/>
    <p:sldId id="274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C98AF-CA88-4031-A2F5-EA5A5428EB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F47AD-FAF2-4C6D-BAA7-122F982C57EF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 грамів абсолютного алкоголю (150 г горілки або  1 літр міцного пива) як мінімум 1 раз на тиждень</a:t>
          </a:r>
          <a:endParaRPr lang="ru-RU" sz="2400" b="1" i="1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79D29-D635-4267-A010-820E0B779DA7}" type="parTrans" cxnId="{A8DEAC71-0219-44B2-A5B8-E0F0C67E5465}">
      <dgm:prSet/>
      <dgm:spPr/>
      <dgm:t>
        <a:bodyPr/>
        <a:lstStyle/>
        <a:p>
          <a:endParaRPr lang="ru-RU"/>
        </a:p>
      </dgm:t>
    </dgm:pt>
    <dgm:pt modelId="{73088F79-DA24-4DC2-986A-BEFBB02301BB}" type="sibTrans" cxnId="{A8DEAC71-0219-44B2-A5B8-E0F0C67E5465}">
      <dgm:prSet/>
      <dgm:spPr/>
      <dgm:t>
        <a:bodyPr/>
        <a:lstStyle/>
        <a:p>
          <a:endParaRPr lang="ru-RU"/>
        </a:p>
      </dgm:t>
    </dgm:pt>
    <dgm:pt modelId="{FD38F716-28C1-475B-B7D5-ACC6A16195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76C3334F-0367-4432-93F1-508898633C36}" type="parTrans" cxnId="{81548C27-8AEF-4025-A2B1-8D909B2DF735}">
      <dgm:prSet/>
      <dgm:spPr/>
      <dgm:t>
        <a:bodyPr/>
        <a:lstStyle/>
        <a:p>
          <a:endParaRPr lang="ru-RU"/>
        </a:p>
      </dgm:t>
    </dgm:pt>
    <dgm:pt modelId="{A648D4BC-A843-40E8-AC00-E4083AB61AD0}" type="sibTrans" cxnId="{81548C27-8AEF-4025-A2B1-8D909B2DF735}">
      <dgm:prSet/>
      <dgm:spPr/>
      <dgm:t>
        <a:bodyPr/>
        <a:lstStyle/>
        <a:p>
          <a:endParaRPr lang="ru-RU"/>
        </a:p>
      </dgm:t>
    </dgm:pt>
    <dgm:pt modelId="{15C20414-6642-4785-A3BD-5F6BD5AA83D1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менструального циклу;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7A98E-68A7-42E6-9270-2100E8449EBA}" type="parTrans" cxnId="{868DE835-D1B0-4F1D-B379-6F77969474F3}">
      <dgm:prSet/>
      <dgm:spPr/>
      <dgm:t>
        <a:bodyPr/>
        <a:lstStyle/>
        <a:p>
          <a:endParaRPr lang="ru-RU"/>
        </a:p>
      </dgm:t>
    </dgm:pt>
    <dgm:pt modelId="{C3A2CF18-B569-4189-8965-3EE1E9F9584A}" type="sibTrans" cxnId="{868DE835-D1B0-4F1D-B379-6F77969474F3}">
      <dgm:prSet/>
      <dgm:spPr/>
      <dgm:t>
        <a:bodyPr/>
        <a:lstStyle/>
        <a:p>
          <a:endParaRPr lang="ru-RU"/>
        </a:p>
      </dgm:t>
    </dgm:pt>
    <dgm:pt modelId="{45103927-6B6E-439E-8C7F-A7BD8D285C46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 п'ятий підліток вживає міцні спиртні напої 1-2 рази на місяць</a:t>
          </a:r>
          <a:endParaRPr lang="ru-RU" sz="2400" b="1" i="1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CCEF0-6273-4920-9F74-BC45E9B320C3}" type="sibTrans" cxnId="{A355FFD5-A514-41E1-A09A-288A0E47DE80}">
      <dgm:prSet/>
      <dgm:spPr/>
      <dgm:t>
        <a:bodyPr/>
        <a:lstStyle/>
        <a:p>
          <a:endParaRPr lang="ru-RU"/>
        </a:p>
      </dgm:t>
    </dgm:pt>
    <dgm:pt modelId="{0E89182E-D92F-4CED-A931-0EE088D6AA18}" type="parTrans" cxnId="{A355FFD5-A514-41E1-A09A-288A0E47DE80}">
      <dgm:prSet/>
      <dgm:spPr/>
      <dgm:t>
        <a:bodyPr/>
        <a:lstStyle/>
        <a:p>
          <a:endParaRPr lang="ru-RU"/>
        </a:p>
      </dgm:t>
    </dgm:pt>
    <dgm:pt modelId="{D8BCE028-D273-483E-A098-C1506A5EC140}">
      <dgm:prSet phldrT="[Текст]" custT="1"/>
      <dgm:spPr/>
      <dgm:t>
        <a:bodyPr/>
        <a:lstStyle/>
        <a:p>
          <a:r>
            <a:rPr lang="ru-RU" sz="2400" b="1" i="1" spc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Безпліддя;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3EE68-CA27-4D06-8566-80405E5971F3}" type="parTrans" cxnId="{86801354-12AF-41CD-907A-F940EBD6A177}">
      <dgm:prSet/>
      <dgm:spPr/>
      <dgm:t>
        <a:bodyPr/>
        <a:lstStyle/>
        <a:p>
          <a:endParaRPr lang="ru-RU"/>
        </a:p>
      </dgm:t>
    </dgm:pt>
    <dgm:pt modelId="{8588980C-719F-4077-95F4-BCA16C432A11}" type="sibTrans" cxnId="{86801354-12AF-41CD-907A-F940EBD6A177}">
      <dgm:prSet/>
      <dgm:spPr/>
      <dgm:t>
        <a:bodyPr/>
        <a:lstStyle/>
        <a:p>
          <a:endParaRPr lang="ru-RU"/>
        </a:p>
      </dgm:t>
    </dgm:pt>
    <dgm:pt modelId="{E0F2CB80-5713-4DCA-B700-04D456322C94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Гострі запальних захворювання органів малого таза з оперативним результатом;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75298-6646-4A75-94B4-40E637CC0EB9}" type="parTrans" cxnId="{18A76397-413B-46F9-8F72-17850AA14A01}">
      <dgm:prSet/>
      <dgm:spPr/>
      <dgm:t>
        <a:bodyPr/>
        <a:lstStyle/>
        <a:p>
          <a:endParaRPr lang="ru-RU"/>
        </a:p>
      </dgm:t>
    </dgm:pt>
    <dgm:pt modelId="{977AABEE-831D-48B4-B53C-A8ACCA2E2366}" type="sibTrans" cxnId="{18A76397-413B-46F9-8F72-17850AA14A01}">
      <dgm:prSet/>
      <dgm:spPr/>
      <dgm:t>
        <a:bodyPr/>
        <a:lstStyle/>
        <a:p>
          <a:endParaRPr lang="ru-RU"/>
        </a:p>
      </dgm:t>
    </dgm:pt>
    <dgm:pt modelId="{0A8B39BC-EEEB-4AF2-9DF2-061F02FA104A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Акушерські ускладнення: (Не виношування вагітності, передчасні пологи і мертво народження);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FA99E-6901-4ECD-B0DE-C5162E9FCFAF}" type="parTrans" cxnId="{1C5248C4-57AD-4DEF-9379-FE05A01FAFCE}">
      <dgm:prSet/>
      <dgm:spPr/>
      <dgm:t>
        <a:bodyPr/>
        <a:lstStyle/>
        <a:p>
          <a:endParaRPr lang="ru-RU"/>
        </a:p>
      </dgm:t>
    </dgm:pt>
    <dgm:pt modelId="{8216A36F-BAB6-4CED-B40F-8B6251E19D3A}" type="sibTrans" cxnId="{1C5248C4-57AD-4DEF-9379-FE05A01FAFCE}">
      <dgm:prSet/>
      <dgm:spPr/>
      <dgm:t>
        <a:bodyPr/>
        <a:lstStyle/>
        <a:p>
          <a:endParaRPr lang="ru-RU"/>
        </a:p>
      </dgm:t>
    </dgm:pt>
    <dgm:pt modelId="{73336D1C-5A0C-4C27-8AC2-113841DAF0BF}">
      <dgm:prSet phldrT="[Текст]" custT="1"/>
      <dgm:spPr/>
      <dgm:t>
        <a:bodyPr/>
        <a:lstStyle/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Вроджені дефекти розвитку у дітей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85E9B-2B06-4522-B040-AADF70EBE3E6}" type="parTrans" cxnId="{1901A2E5-15B4-41CA-AD24-A58310ECD3C5}">
      <dgm:prSet/>
      <dgm:spPr/>
      <dgm:t>
        <a:bodyPr/>
        <a:lstStyle/>
        <a:p>
          <a:endParaRPr lang="ru-RU"/>
        </a:p>
      </dgm:t>
    </dgm:pt>
    <dgm:pt modelId="{FADFA1F6-761D-4E71-BF6B-F3C9880AC473}" type="sibTrans" cxnId="{1901A2E5-15B4-41CA-AD24-A58310ECD3C5}">
      <dgm:prSet/>
      <dgm:spPr/>
      <dgm:t>
        <a:bodyPr/>
        <a:lstStyle/>
        <a:p>
          <a:endParaRPr lang="ru-RU"/>
        </a:p>
      </dgm:t>
    </dgm:pt>
    <dgm:pt modelId="{5FCEF9D1-EA3D-40E7-BA6B-5992EA19B17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80D9ACB7-CAB0-46C4-8DA3-DADF2A3D989F}" type="sibTrans" cxnId="{18E4CEEB-BD9C-43B4-8585-6A3C3931F47D}">
      <dgm:prSet/>
      <dgm:spPr/>
      <dgm:t>
        <a:bodyPr/>
        <a:lstStyle/>
        <a:p>
          <a:endParaRPr lang="ru-RU"/>
        </a:p>
      </dgm:t>
    </dgm:pt>
    <dgm:pt modelId="{B7DB16CF-407A-4D32-A6DF-0B51016FDC2D}" type="parTrans" cxnId="{18E4CEEB-BD9C-43B4-8585-6A3C3931F47D}">
      <dgm:prSet/>
      <dgm:spPr/>
      <dgm:t>
        <a:bodyPr/>
        <a:lstStyle/>
        <a:p>
          <a:endParaRPr lang="ru-RU"/>
        </a:p>
      </dgm:t>
    </dgm:pt>
    <dgm:pt modelId="{257A779C-A03A-405E-86B1-6E06D7A8A3CE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426E4581-2AA6-45F0-AA30-66BCC49DB83D}" type="sibTrans" cxnId="{E9631820-BFB5-4661-9765-DA7C9A9AEF39}">
      <dgm:prSet/>
      <dgm:spPr/>
      <dgm:t>
        <a:bodyPr/>
        <a:lstStyle/>
        <a:p>
          <a:endParaRPr lang="ru-RU"/>
        </a:p>
      </dgm:t>
    </dgm:pt>
    <dgm:pt modelId="{466B0EBF-B4DB-42FA-9608-703C2AD07A04}" type="parTrans" cxnId="{E9631820-BFB5-4661-9765-DA7C9A9AEF39}">
      <dgm:prSet/>
      <dgm:spPr/>
      <dgm:t>
        <a:bodyPr/>
        <a:lstStyle/>
        <a:p>
          <a:endParaRPr lang="ru-RU"/>
        </a:p>
      </dgm:t>
    </dgm:pt>
    <dgm:pt modelId="{DD82FEE8-2DFB-4482-9B58-1AB051A6985E}" type="pres">
      <dgm:prSet presAssocID="{4ABC98AF-CA88-4031-A2F5-EA5A5428EB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AE8F0-08D8-4440-BB37-A373DC357668}" type="pres">
      <dgm:prSet presAssocID="{257A779C-A03A-405E-86B1-6E06D7A8A3CE}" presName="composite" presStyleCnt="0"/>
      <dgm:spPr/>
    </dgm:pt>
    <dgm:pt modelId="{F635F5C3-B677-4AE0-957B-A045A802C880}" type="pres">
      <dgm:prSet presAssocID="{257A779C-A03A-405E-86B1-6E06D7A8A3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F9915-CC63-4A6F-B395-8D188D997E29}" type="pres">
      <dgm:prSet presAssocID="{257A779C-A03A-405E-86B1-6E06D7A8A3CE}" presName="descendantText" presStyleLbl="alignAcc1" presStyleIdx="0" presStyleCnt="3" custScaleX="99696" custScaleY="14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6CC08-876F-4C2C-B7D4-37B7A413FAC3}" type="pres">
      <dgm:prSet presAssocID="{426E4581-2AA6-45F0-AA30-66BCC49DB83D}" presName="sp" presStyleCnt="0"/>
      <dgm:spPr/>
    </dgm:pt>
    <dgm:pt modelId="{6AD7BC4B-0E95-4FFE-92ED-42F43C813889}" type="pres">
      <dgm:prSet presAssocID="{5FCEF9D1-EA3D-40E7-BA6B-5992EA19B173}" presName="composite" presStyleCnt="0"/>
      <dgm:spPr/>
    </dgm:pt>
    <dgm:pt modelId="{C27E295C-F142-4D9C-BC62-DC931D19C5AB}" type="pres">
      <dgm:prSet presAssocID="{5FCEF9D1-EA3D-40E7-BA6B-5992EA19B173}" presName="parentText" presStyleLbl="alignNode1" presStyleIdx="1" presStyleCnt="3" custLinFactNeighborX="263" custLinFactNeighborY="4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E4D00-C403-43C6-B98F-CC680FCF80CB}" type="pres">
      <dgm:prSet presAssocID="{5FCEF9D1-EA3D-40E7-BA6B-5992EA19B173}" presName="descendantText" presStyleLbl="alignAcc1" presStyleIdx="1" presStyleCnt="3" custAng="0" custScaleX="100102" custScaleY="1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65834-7197-41DB-B3D6-0073DBBB637F}" type="pres">
      <dgm:prSet presAssocID="{80D9ACB7-CAB0-46C4-8DA3-DADF2A3D989F}" presName="sp" presStyleCnt="0"/>
      <dgm:spPr/>
    </dgm:pt>
    <dgm:pt modelId="{999280C3-362D-47CF-B6C5-B86E7076CFFA}" type="pres">
      <dgm:prSet presAssocID="{FD38F716-28C1-475B-B7D5-ACC6A16195DB}" presName="composite" presStyleCnt="0"/>
      <dgm:spPr/>
    </dgm:pt>
    <dgm:pt modelId="{2ABCF82B-CD8D-42FA-B97A-4ABB11340B9D}" type="pres">
      <dgm:prSet presAssocID="{FD38F716-28C1-475B-B7D5-ACC6A16195DB}" presName="parentText" presStyleLbl="alignNode1" presStyleIdx="2" presStyleCnt="3" custScaleY="134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5CEC0-920B-4848-A87D-9DEB7D16A5B4}" type="pres">
      <dgm:prSet presAssocID="{FD38F716-28C1-475B-B7D5-ACC6A16195DB}" presName="descendantText" presStyleLbl="alignAcc1" presStyleIdx="2" presStyleCnt="3" custScaleX="100446" custScaleY="618357" custLinFactNeighborX="-654" custLinFactNeighborY="-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27FAC-3AE7-4978-9805-DD0D94872E88}" type="presOf" srcId="{87BF47AD-FAF2-4C6D-BAA7-122F982C57EF}" destId="{B7BE4D00-C403-43C6-B98F-CC680FCF80CB}" srcOrd="0" destOrd="0" presId="urn:microsoft.com/office/officeart/2005/8/layout/chevron2"/>
    <dgm:cxn modelId="{E9631820-BFB5-4661-9765-DA7C9A9AEF39}" srcId="{4ABC98AF-CA88-4031-A2F5-EA5A5428EBA5}" destId="{257A779C-A03A-405E-86B1-6E06D7A8A3CE}" srcOrd="0" destOrd="0" parTransId="{466B0EBF-B4DB-42FA-9608-703C2AD07A04}" sibTransId="{426E4581-2AA6-45F0-AA30-66BCC49DB83D}"/>
    <dgm:cxn modelId="{868DE835-D1B0-4F1D-B379-6F77969474F3}" srcId="{FD38F716-28C1-475B-B7D5-ACC6A16195DB}" destId="{15C20414-6642-4785-A3BD-5F6BD5AA83D1}" srcOrd="0" destOrd="0" parTransId="{7CB7A98E-68A7-42E6-9270-2100E8449EBA}" sibTransId="{C3A2CF18-B569-4189-8965-3EE1E9F9584A}"/>
    <dgm:cxn modelId="{B7E74B29-F782-4128-8FC3-1A3D2DFEA639}" type="presOf" srcId="{5FCEF9D1-EA3D-40E7-BA6B-5992EA19B173}" destId="{C27E295C-F142-4D9C-BC62-DC931D19C5AB}" srcOrd="0" destOrd="0" presId="urn:microsoft.com/office/officeart/2005/8/layout/chevron2"/>
    <dgm:cxn modelId="{8D23A18F-1BE1-4E82-80D2-6C6DFA42FB90}" type="presOf" srcId="{257A779C-A03A-405E-86B1-6E06D7A8A3CE}" destId="{F635F5C3-B677-4AE0-957B-A045A802C880}" srcOrd="0" destOrd="0" presId="urn:microsoft.com/office/officeart/2005/8/layout/chevron2"/>
    <dgm:cxn modelId="{A07E484B-2904-486C-AA6A-8AEE1FBB5179}" type="presOf" srcId="{73336D1C-5A0C-4C27-8AC2-113841DAF0BF}" destId="{9FB5CEC0-920B-4848-A87D-9DEB7D16A5B4}" srcOrd="0" destOrd="4" presId="urn:microsoft.com/office/officeart/2005/8/layout/chevron2"/>
    <dgm:cxn modelId="{86801354-12AF-41CD-907A-F940EBD6A177}" srcId="{FD38F716-28C1-475B-B7D5-ACC6A16195DB}" destId="{D8BCE028-D273-483E-A098-C1506A5EC140}" srcOrd="1" destOrd="0" parTransId="{AAE3EE68-CA27-4D06-8566-80405E5971F3}" sibTransId="{8588980C-719F-4077-95F4-BCA16C432A11}"/>
    <dgm:cxn modelId="{6E6BF32A-A260-4F6E-A47E-45EB7691C47E}" type="presOf" srcId="{15C20414-6642-4785-A3BD-5F6BD5AA83D1}" destId="{9FB5CEC0-920B-4848-A87D-9DEB7D16A5B4}" srcOrd="0" destOrd="0" presId="urn:microsoft.com/office/officeart/2005/8/layout/chevron2"/>
    <dgm:cxn modelId="{47A5082D-93C0-4C32-8607-095D80881E70}" type="presOf" srcId="{4ABC98AF-CA88-4031-A2F5-EA5A5428EBA5}" destId="{DD82FEE8-2DFB-4482-9B58-1AB051A6985E}" srcOrd="0" destOrd="0" presId="urn:microsoft.com/office/officeart/2005/8/layout/chevron2"/>
    <dgm:cxn modelId="{1C5248C4-57AD-4DEF-9379-FE05A01FAFCE}" srcId="{FD38F716-28C1-475B-B7D5-ACC6A16195DB}" destId="{0A8B39BC-EEEB-4AF2-9DF2-061F02FA104A}" srcOrd="3" destOrd="0" parTransId="{EEFFA99E-6901-4ECD-B0DE-C5162E9FCFAF}" sibTransId="{8216A36F-BAB6-4CED-B40F-8B6251E19D3A}"/>
    <dgm:cxn modelId="{1901A2E5-15B4-41CA-AD24-A58310ECD3C5}" srcId="{FD38F716-28C1-475B-B7D5-ACC6A16195DB}" destId="{73336D1C-5A0C-4C27-8AC2-113841DAF0BF}" srcOrd="4" destOrd="0" parTransId="{92E85E9B-2B06-4522-B040-AADF70EBE3E6}" sibTransId="{FADFA1F6-761D-4E71-BF6B-F3C9880AC473}"/>
    <dgm:cxn modelId="{A355FFD5-A514-41E1-A09A-288A0E47DE80}" srcId="{257A779C-A03A-405E-86B1-6E06D7A8A3CE}" destId="{45103927-6B6E-439E-8C7F-A7BD8D285C46}" srcOrd="0" destOrd="0" parTransId="{0E89182E-D92F-4CED-A931-0EE088D6AA18}" sibTransId="{6B6CCEF0-6273-4920-9F74-BC45E9B320C3}"/>
    <dgm:cxn modelId="{81548C27-8AEF-4025-A2B1-8D909B2DF735}" srcId="{4ABC98AF-CA88-4031-A2F5-EA5A5428EBA5}" destId="{FD38F716-28C1-475B-B7D5-ACC6A16195DB}" srcOrd="2" destOrd="0" parTransId="{76C3334F-0367-4432-93F1-508898633C36}" sibTransId="{A648D4BC-A843-40E8-AC00-E4083AB61AD0}"/>
    <dgm:cxn modelId="{42A91A80-3148-4CDC-9D29-6292B75EDB63}" type="presOf" srcId="{45103927-6B6E-439E-8C7F-A7BD8D285C46}" destId="{3DDF9915-CC63-4A6F-B395-8D188D997E29}" srcOrd="0" destOrd="0" presId="urn:microsoft.com/office/officeart/2005/8/layout/chevron2"/>
    <dgm:cxn modelId="{18E4CEEB-BD9C-43B4-8585-6A3C3931F47D}" srcId="{4ABC98AF-CA88-4031-A2F5-EA5A5428EBA5}" destId="{5FCEF9D1-EA3D-40E7-BA6B-5992EA19B173}" srcOrd="1" destOrd="0" parTransId="{B7DB16CF-407A-4D32-A6DF-0B51016FDC2D}" sibTransId="{80D9ACB7-CAB0-46C4-8DA3-DADF2A3D989F}"/>
    <dgm:cxn modelId="{C8AEC128-5D85-4F79-85CB-D353664CE6CA}" type="presOf" srcId="{FD38F716-28C1-475B-B7D5-ACC6A16195DB}" destId="{2ABCF82B-CD8D-42FA-B97A-4ABB11340B9D}" srcOrd="0" destOrd="0" presId="urn:microsoft.com/office/officeart/2005/8/layout/chevron2"/>
    <dgm:cxn modelId="{18A76397-413B-46F9-8F72-17850AA14A01}" srcId="{FD38F716-28C1-475B-B7D5-ACC6A16195DB}" destId="{E0F2CB80-5713-4DCA-B700-04D456322C94}" srcOrd="2" destOrd="0" parTransId="{4FA75298-6646-4A75-94B4-40E637CC0EB9}" sibTransId="{977AABEE-831D-48B4-B53C-A8ACCA2E2366}"/>
    <dgm:cxn modelId="{0A40A5DB-822C-4083-ACED-DF6549A15DC0}" type="presOf" srcId="{0A8B39BC-EEEB-4AF2-9DF2-061F02FA104A}" destId="{9FB5CEC0-920B-4848-A87D-9DEB7D16A5B4}" srcOrd="0" destOrd="3" presId="urn:microsoft.com/office/officeart/2005/8/layout/chevron2"/>
    <dgm:cxn modelId="{E947BC1E-39AF-4FBC-A9AB-781B0703C6E7}" type="presOf" srcId="{D8BCE028-D273-483E-A098-C1506A5EC140}" destId="{9FB5CEC0-920B-4848-A87D-9DEB7D16A5B4}" srcOrd="0" destOrd="1" presId="urn:microsoft.com/office/officeart/2005/8/layout/chevron2"/>
    <dgm:cxn modelId="{1BE5E94A-B5DA-4E0C-8753-1CB7AA29B897}" type="presOf" srcId="{E0F2CB80-5713-4DCA-B700-04D456322C94}" destId="{9FB5CEC0-920B-4848-A87D-9DEB7D16A5B4}" srcOrd="0" destOrd="2" presId="urn:microsoft.com/office/officeart/2005/8/layout/chevron2"/>
    <dgm:cxn modelId="{A8DEAC71-0219-44B2-A5B8-E0F0C67E5465}" srcId="{5FCEF9D1-EA3D-40E7-BA6B-5992EA19B173}" destId="{87BF47AD-FAF2-4C6D-BAA7-122F982C57EF}" srcOrd="0" destOrd="0" parTransId="{92379D29-D635-4267-A010-820E0B779DA7}" sibTransId="{73088F79-DA24-4DC2-986A-BEFBB02301BB}"/>
    <dgm:cxn modelId="{DF136965-94AB-443A-A431-35AE2A24FFD6}" type="presParOf" srcId="{DD82FEE8-2DFB-4482-9B58-1AB051A6985E}" destId="{2E9AE8F0-08D8-4440-BB37-A373DC357668}" srcOrd="0" destOrd="0" presId="urn:microsoft.com/office/officeart/2005/8/layout/chevron2"/>
    <dgm:cxn modelId="{D50A030F-19DA-49FF-B314-2E86E2C2F87E}" type="presParOf" srcId="{2E9AE8F0-08D8-4440-BB37-A373DC357668}" destId="{F635F5C3-B677-4AE0-957B-A045A802C880}" srcOrd="0" destOrd="0" presId="urn:microsoft.com/office/officeart/2005/8/layout/chevron2"/>
    <dgm:cxn modelId="{2BDE1958-A90B-4A5D-9046-F0EF48EF0B09}" type="presParOf" srcId="{2E9AE8F0-08D8-4440-BB37-A373DC357668}" destId="{3DDF9915-CC63-4A6F-B395-8D188D997E29}" srcOrd="1" destOrd="0" presId="urn:microsoft.com/office/officeart/2005/8/layout/chevron2"/>
    <dgm:cxn modelId="{C7222FDF-2514-4799-AB9E-78B785C9EC05}" type="presParOf" srcId="{DD82FEE8-2DFB-4482-9B58-1AB051A6985E}" destId="{2826CC08-876F-4C2C-B7D4-37B7A413FAC3}" srcOrd="1" destOrd="0" presId="urn:microsoft.com/office/officeart/2005/8/layout/chevron2"/>
    <dgm:cxn modelId="{61BCC5A8-FD45-4395-850F-31115309B750}" type="presParOf" srcId="{DD82FEE8-2DFB-4482-9B58-1AB051A6985E}" destId="{6AD7BC4B-0E95-4FFE-92ED-42F43C813889}" srcOrd="2" destOrd="0" presId="urn:microsoft.com/office/officeart/2005/8/layout/chevron2"/>
    <dgm:cxn modelId="{299FE67C-7855-44EE-B9B0-E21F756AEA90}" type="presParOf" srcId="{6AD7BC4B-0E95-4FFE-92ED-42F43C813889}" destId="{C27E295C-F142-4D9C-BC62-DC931D19C5AB}" srcOrd="0" destOrd="0" presId="urn:microsoft.com/office/officeart/2005/8/layout/chevron2"/>
    <dgm:cxn modelId="{CF6C33ED-3DA5-4DD8-A150-7148D8CF1B62}" type="presParOf" srcId="{6AD7BC4B-0E95-4FFE-92ED-42F43C813889}" destId="{B7BE4D00-C403-43C6-B98F-CC680FCF80CB}" srcOrd="1" destOrd="0" presId="urn:microsoft.com/office/officeart/2005/8/layout/chevron2"/>
    <dgm:cxn modelId="{649A6D3B-A428-467B-8D16-8D269A74ACDB}" type="presParOf" srcId="{DD82FEE8-2DFB-4482-9B58-1AB051A6985E}" destId="{50165834-7197-41DB-B3D6-0073DBBB637F}" srcOrd="3" destOrd="0" presId="urn:microsoft.com/office/officeart/2005/8/layout/chevron2"/>
    <dgm:cxn modelId="{76296A72-68BC-484D-A395-61AE527675C3}" type="presParOf" srcId="{DD82FEE8-2DFB-4482-9B58-1AB051A6985E}" destId="{999280C3-362D-47CF-B6C5-B86E7076CFFA}" srcOrd="4" destOrd="0" presId="urn:microsoft.com/office/officeart/2005/8/layout/chevron2"/>
    <dgm:cxn modelId="{28E17846-AF72-4D02-ABCE-48B7C7B862F0}" type="presParOf" srcId="{999280C3-362D-47CF-B6C5-B86E7076CFFA}" destId="{2ABCF82B-CD8D-42FA-B97A-4ABB11340B9D}" srcOrd="0" destOrd="0" presId="urn:microsoft.com/office/officeart/2005/8/layout/chevron2"/>
    <dgm:cxn modelId="{D17E1E80-891F-47CB-878B-36684027B8C1}" type="presParOf" srcId="{999280C3-362D-47CF-B6C5-B86E7076CFFA}" destId="{9FB5CEC0-920B-4848-A87D-9DEB7D16A5B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42BF2-2CDD-4063-86C6-3B9124965F1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88A7AE2-F86C-4F5B-A59A-6657896BE74C}">
      <dgm:prSet phldrT="[Текст]"/>
      <dgm:spPr/>
      <dgm:t>
        <a:bodyPr/>
        <a:lstStyle/>
        <a:p>
          <a:r>
            <a:rPr lang="uk-UA" dirty="0" err="1" smtClean="0"/>
            <a:t>хламідіоз</a:t>
          </a:r>
          <a:endParaRPr lang="ru-RU" dirty="0"/>
        </a:p>
      </dgm:t>
    </dgm:pt>
    <dgm:pt modelId="{DE67B4CF-006C-4682-B7FF-3F37B1FBB9CD}" type="parTrans" cxnId="{71DC1238-86B4-434A-82D1-86E8FEC849AE}">
      <dgm:prSet/>
      <dgm:spPr/>
      <dgm:t>
        <a:bodyPr/>
        <a:lstStyle/>
        <a:p>
          <a:endParaRPr lang="ru-RU"/>
        </a:p>
      </dgm:t>
    </dgm:pt>
    <dgm:pt modelId="{20BE727C-152E-4370-A2B6-C51DCAF94E1E}" type="sibTrans" cxnId="{71DC1238-86B4-434A-82D1-86E8FEC849AE}">
      <dgm:prSet/>
      <dgm:spPr/>
      <dgm:t>
        <a:bodyPr/>
        <a:lstStyle/>
        <a:p>
          <a:endParaRPr lang="ru-RU"/>
        </a:p>
      </dgm:t>
    </dgm:pt>
    <dgm:pt modelId="{8763CBB9-4425-41BE-AA5A-AFEA963D24ED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uk-UA" dirty="0" err="1" smtClean="0"/>
            <a:t>генітальний</a:t>
          </a:r>
          <a:r>
            <a:rPr lang="uk-UA" dirty="0" smtClean="0"/>
            <a:t> </a:t>
          </a:r>
          <a:r>
            <a:rPr lang="uk-UA" dirty="0" err="1" smtClean="0"/>
            <a:t>герпес</a:t>
          </a:r>
          <a:endParaRPr lang="ru-RU" dirty="0"/>
        </a:p>
      </dgm:t>
    </dgm:pt>
    <dgm:pt modelId="{E9CED71C-9DE3-425E-820A-EA2EE098D2A6}" type="parTrans" cxnId="{A98FA934-7CAF-4D73-AF08-2833AE0552B5}">
      <dgm:prSet/>
      <dgm:spPr/>
      <dgm:t>
        <a:bodyPr/>
        <a:lstStyle/>
        <a:p>
          <a:endParaRPr lang="ru-RU"/>
        </a:p>
      </dgm:t>
    </dgm:pt>
    <dgm:pt modelId="{56615C39-DE58-45C3-9C52-1CF08BB32C53}" type="sibTrans" cxnId="{A98FA934-7CAF-4D73-AF08-2833AE0552B5}">
      <dgm:prSet/>
      <dgm:spPr/>
      <dgm:t>
        <a:bodyPr/>
        <a:lstStyle/>
        <a:p>
          <a:endParaRPr lang="ru-RU"/>
        </a:p>
      </dgm:t>
    </dgm:pt>
    <dgm:pt modelId="{6331B99E-C517-4369-AE89-DEE9318E318E}">
      <dgm:prSet phldrT="[Текст]"/>
      <dgm:spPr/>
      <dgm:t>
        <a:bodyPr/>
        <a:lstStyle/>
        <a:p>
          <a:r>
            <a:rPr lang="uk-UA" dirty="0" smtClean="0"/>
            <a:t>вірус папіломи людини (ВПЛ)</a:t>
          </a:r>
          <a:endParaRPr lang="ru-RU" dirty="0"/>
        </a:p>
      </dgm:t>
    </dgm:pt>
    <dgm:pt modelId="{BA8C257F-910A-4583-9749-A92B0C0786B9}" type="parTrans" cxnId="{E6476363-2A71-4A82-ACFB-FEA7BC83CC5E}">
      <dgm:prSet/>
      <dgm:spPr/>
      <dgm:t>
        <a:bodyPr/>
        <a:lstStyle/>
        <a:p>
          <a:endParaRPr lang="ru-RU"/>
        </a:p>
      </dgm:t>
    </dgm:pt>
    <dgm:pt modelId="{BE384408-4BBA-4E50-88AD-0CBD61F1304D}" type="sibTrans" cxnId="{E6476363-2A71-4A82-ACFB-FEA7BC83CC5E}">
      <dgm:prSet/>
      <dgm:spPr/>
      <dgm:t>
        <a:bodyPr/>
        <a:lstStyle/>
        <a:p>
          <a:endParaRPr lang="ru-RU"/>
        </a:p>
      </dgm:t>
    </dgm:pt>
    <dgm:pt modelId="{E876F3AE-519A-47DC-BB38-9B8D4C0AE3AB}">
      <dgm:prSet phldrT="[Текст]"/>
      <dgm:spPr/>
      <dgm:t>
        <a:bodyPr/>
        <a:lstStyle/>
        <a:p>
          <a:r>
            <a:rPr lang="uk-UA" dirty="0" smtClean="0"/>
            <a:t>загострені кондиломи (</a:t>
          </a:r>
          <a:r>
            <a:rPr lang="uk-UA" dirty="0" err="1" smtClean="0"/>
            <a:t>генітальні</a:t>
          </a:r>
          <a:r>
            <a:rPr lang="uk-UA" dirty="0" smtClean="0"/>
            <a:t> бородавки)</a:t>
          </a:r>
          <a:endParaRPr lang="ru-RU" dirty="0"/>
        </a:p>
      </dgm:t>
    </dgm:pt>
    <dgm:pt modelId="{DE44615F-888A-424C-921B-4022D8BB8188}" type="parTrans" cxnId="{D633BED5-570C-4B6A-92BF-938F09B77EE0}">
      <dgm:prSet/>
      <dgm:spPr/>
      <dgm:t>
        <a:bodyPr/>
        <a:lstStyle/>
        <a:p>
          <a:endParaRPr lang="ru-RU"/>
        </a:p>
      </dgm:t>
    </dgm:pt>
    <dgm:pt modelId="{443F3F1C-5D3D-4C25-9964-FF9DA6639114}" type="sibTrans" cxnId="{D633BED5-570C-4B6A-92BF-938F09B77EE0}">
      <dgm:prSet/>
      <dgm:spPr/>
      <dgm:t>
        <a:bodyPr/>
        <a:lstStyle/>
        <a:p>
          <a:endParaRPr lang="ru-RU"/>
        </a:p>
      </dgm:t>
    </dgm:pt>
    <dgm:pt modelId="{5FD598B5-4CF7-4FF9-874B-093A4BC58C98}">
      <dgm:prSet phldrT="[Текст]"/>
      <dgm:spPr/>
      <dgm:t>
        <a:bodyPr/>
        <a:lstStyle/>
        <a:p>
          <a:r>
            <a:rPr lang="uk-UA" dirty="0" smtClean="0"/>
            <a:t>м'який </a:t>
          </a:r>
          <a:r>
            <a:rPr lang="uk-UA" dirty="0" err="1" smtClean="0"/>
            <a:t>шанкр</a:t>
          </a:r>
          <a:r>
            <a:rPr lang="uk-UA" dirty="0" smtClean="0"/>
            <a:t> і сифіліс (твердий </a:t>
          </a:r>
          <a:r>
            <a:rPr lang="uk-UA" dirty="0" err="1" smtClean="0"/>
            <a:t>шанкр</a:t>
          </a:r>
          <a:r>
            <a:rPr lang="uk-UA" dirty="0" smtClean="0"/>
            <a:t>)</a:t>
          </a:r>
          <a:endParaRPr lang="ru-RU" dirty="0"/>
        </a:p>
      </dgm:t>
    </dgm:pt>
    <dgm:pt modelId="{315488AA-3C35-495C-904F-D07D75F1B07F}" type="parTrans" cxnId="{C16A1429-3038-4234-8C9A-596F3BD16E32}">
      <dgm:prSet/>
      <dgm:spPr/>
      <dgm:t>
        <a:bodyPr/>
        <a:lstStyle/>
        <a:p>
          <a:endParaRPr lang="ru-RU"/>
        </a:p>
      </dgm:t>
    </dgm:pt>
    <dgm:pt modelId="{86951653-E9FA-4C6B-9317-CA31113E5956}" type="sibTrans" cxnId="{C16A1429-3038-4234-8C9A-596F3BD16E32}">
      <dgm:prSet/>
      <dgm:spPr/>
      <dgm:t>
        <a:bodyPr/>
        <a:lstStyle/>
        <a:p>
          <a:endParaRPr lang="ru-RU"/>
        </a:p>
      </dgm:t>
    </dgm:pt>
    <dgm:pt modelId="{94580477-CFDA-4129-9164-CAA6DA68672F}">
      <dgm:prSet phldrT="[Текст]"/>
      <dgm:spPr/>
      <dgm:t>
        <a:bodyPr/>
        <a:lstStyle/>
        <a:p>
          <a:r>
            <a:rPr lang="uk-UA" dirty="0" smtClean="0"/>
            <a:t>уретрити і вагініти гонококової (гонорея)</a:t>
          </a:r>
          <a:endParaRPr lang="ru-RU" dirty="0"/>
        </a:p>
      </dgm:t>
    </dgm:pt>
    <dgm:pt modelId="{5599AD4C-54B1-4AD8-9424-CD88C3DFF032}" type="parTrans" cxnId="{BCBB17D7-3719-47BD-811D-8D39BB2D1E43}">
      <dgm:prSet/>
      <dgm:spPr/>
      <dgm:t>
        <a:bodyPr/>
        <a:lstStyle/>
        <a:p>
          <a:endParaRPr lang="ru-RU"/>
        </a:p>
      </dgm:t>
    </dgm:pt>
    <dgm:pt modelId="{871A009B-1701-4A16-910E-E67CA8436CA9}" type="sibTrans" cxnId="{BCBB17D7-3719-47BD-811D-8D39BB2D1E43}">
      <dgm:prSet/>
      <dgm:spPr/>
      <dgm:t>
        <a:bodyPr/>
        <a:lstStyle/>
        <a:p>
          <a:endParaRPr lang="ru-RU"/>
        </a:p>
      </dgm:t>
    </dgm:pt>
    <dgm:pt modelId="{54343687-E212-4CCE-9875-E0E9559BDAB8}">
      <dgm:prSet phldrT="[Текст]"/>
      <dgm:spPr/>
      <dgm:t>
        <a:bodyPr/>
        <a:lstStyle/>
        <a:p>
          <a:r>
            <a:rPr lang="uk-UA" dirty="0" smtClean="0"/>
            <a:t>ВІЛ</a:t>
          </a:r>
          <a:endParaRPr lang="ru-RU" dirty="0"/>
        </a:p>
      </dgm:t>
    </dgm:pt>
    <dgm:pt modelId="{ABAF227D-2EFD-401C-A1EA-BACA6ADF056C}" type="parTrans" cxnId="{0ABFF238-EFF6-45FB-9321-11FF645C6C66}">
      <dgm:prSet/>
      <dgm:spPr/>
      <dgm:t>
        <a:bodyPr/>
        <a:lstStyle/>
        <a:p>
          <a:endParaRPr lang="ru-RU"/>
        </a:p>
      </dgm:t>
    </dgm:pt>
    <dgm:pt modelId="{E83BF8F8-574B-41CE-9A75-8B466FF248F5}" type="sibTrans" cxnId="{0ABFF238-EFF6-45FB-9321-11FF645C6C66}">
      <dgm:prSet/>
      <dgm:spPr/>
      <dgm:t>
        <a:bodyPr/>
        <a:lstStyle/>
        <a:p>
          <a:endParaRPr lang="ru-RU"/>
        </a:p>
      </dgm:t>
    </dgm:pt>
    <dgm:pt modelId="{AEF9F1F2-A3A2-42D5-9E0A-8E8057C2AFC6}" type="pres">
      <dgm:prSet presAssocID="{E2142BF2-2CDD-4063-86C6-3B9124965F15}" presName="compositeShape" presStyleCnt="0">
        <dgm:presLayoutVars>
          <dgm:chMax val="7"/>
          <dgm:dir/>
          <dgm:resizeHandles val="exact"/>
        </dgm:presLayoutVars>
      </dgm:prSet>
      <dgm:spPr/>
    </dgm:pt>
    <dgm:pt modelId="{7E3960A7-C497-4088-9D78-D5E9DC692F41}" type="pres">
      <dgm:prSet presAssocID="{B88A7AE2-F86C-4F5B-A59A-6657896BE74C}" presName="circ1" presStyleLbl="vennNode1" presStyleIdx="0" presStyleCnt="7" custScaleX="138932" custLinFactNeighborX="-1100" custLinFactNeighborY="-72056"/>
      <dgm:spPr/>
      <dgm:t>
        <a:bodyPr/>
        <a:lstStyle/>
        <a:p>
          <a:endParaRPr lang="ru-RU"/>
        </a:p>
      </dgm:t>
    </dgm:pt>
    <dgm:pt modelId="{D011421C-56A2-439D-B1EF-7B99E57E0F6B}" type="pres">
      <dgm:prSet presAssocID="{B88A7AE2-F86C-4F5B-A59A-6657896BE74C}" presName="circ1Tx" presStyleLbl="revTx" presStyleIdx="0" presStyleCnt="0" custAng="0" custScaleY="110691" custLinFactNeighborX="1157" custLinFactNeighborY="38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0BC62-86F2-47D5-9CC4-8CDE8C9F8C94}" type="pres">
      <dgm:prSet presAssocID="{8763CBB9-4425-41BE-AA5A-AFEA963D24ED}" presName="circ2" presStyleLbl="vennNode1" presStyleIdx="1" presStyleCnt="7" custScaleX="133599" custLinFactX="966" custLinFactNeighborX="100000" custLinFactNeighborY="-71560"/>
      <dgm:spPr/>
      <dgm:t>
        <a:bodyPr/>
        <a:lstStyle/>
        <a:p>
          <a:endParaRPr lang="ru-RU"/>
        </a:p>
      </dgm:t>
    </dgm:pt>
    <dgm:pt modelId="{765BCF60-F57F-4DB9-9217-FC364991CA6A}" type="pres">
      <dgm:prSet presAssocID="{8763CBB9-4425-41BE-AA5A-AFEA963D24ED}" presName="circ2Tx" presStyleLbl="revTx" presStyleIdx="0" presStyleCnt="0" custScaleX="103629" custScaleY="116883" custLinFactNeighborX="-13171" custLinFactNeighborY="-25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42CC-889D-49C7-AC3F-1FC0FBCBDB8B}" type="pres">
      <dgm:prSet presAssocID="{6331B99E-C517-4369-AE89-DEE9318E318E}" presName="circ3" presStyleLbl="vennNode1" presStyleIdx="2" presStyleCnt="7" custScaleX="143333" custLinFactX="49491" custLinFactNeighborX="100000" custLinFactNeighborY="-5968"/>
      <dgm:spPr/>
      <dgm:t>
        <a:bodyPr/>
        <a:lstStyle/>
        <a:p>
          <a:endParaRPr lang="ru-RU"/>
        </a:p>
      </dgm:t>
    </dgm:pt>
    <dgm:pt modelId="{DEA7AD25-D5CE-4FAB-AC67-27C1B849A9C6}" type="pres">
      <dgm:prSet presAssocID="{6331B99E-C517-4369-AE89-DEE9318E318E}" presName="circ3Tx" presStyleLbl="revTx" presStyleIdx="0" presStyleCnt="0" custLinFactNeighborX="29882" custLinFactNeighborY="-22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DEDF-02D2-4F4F-B6A6-40101FA22AB2}" type="pres">
      <dgm:prSet presAssocID="{E876F3AE-519A-47DC-BB38-9B8D4C0AE3AB}" presName="circ4" presStyleLbl="vennNode1" presStyleIdx="3" presStyleCnt="7" custScaleX="162799" custLinFactNeighborX="87049" custLinFactNeighborY="56176"/>
      <dgm:spPr/>
      <dgm:t>
        <a:bodyPr/>
        <a:lstStyle/>
        <a:p>
          <a:endParaRPr lang="ru-RU"/>
        </a:p>
      </dgm:t>
    </dgm:pt>
    <dgm:pt modelId="{6A4A053C-0004-4D17-ADA3-02FB902448F6}" type="pres">
      <dgm:prSet presAssocID="{E876F3AE-519A-47DC-BB38-9B8D4C0AE3AB}" presName="circ4Tx" presStyleLbl="revTx" presStyleIdx="0" presStyleCnt="0" custScaleX="117484" custScaleY="115316" custLinFactNeighborX="-4247" custLinFactNeighborY="-23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7FBA5-66F3-41B1-B491-6979E131FCB0}" type="pres">
      <dgm:prSet presAssocID="{5FD598B5-4CF7-4FF9-874B-093A4BC58C98}" presName="circ5" presStyleLbl="vennNode1" presStyleIdx="4" presStyleCnt="7" custScaleX="168132" custLinFactNeighborX="-50783" custLinFactNeighborY="65908"/>
      <dgm:spPr/>
    </dgm:pt>
    <dgm:pt modelId="{F86E4457-BBCE-4CFA-8D74-D89DFBAE0046}" type="pres">
      <dgm:prSet presAssocID="{5FD598B5-4CF7-4FF9-874B-093A4BC58C98}" presName="circ5Tx" presStyleLbl="revTx" presStyleIdx="0" presStyleCnt="0" custScaleX="66387" custScaleY="146324" custLinFactNeighborX="40969" custLinFactNeighborY="-15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57CFC-6E3E-494A-B26B-05FD6BEEE8D1}" type="pres">
      <dgm:prSet presAssocID="{94580477-CFDA-4129-9164-CAA6DA68672F}" presName="circ6" presStyleLbl="vennNode1" presStyleIdx="5" presStyleCnt="7" custScaleX="148667" custLinFactX="-20290" custLinFactNeighborX="-100000" custLinFactNeighborY="7502"/>
      <dgm:spPr/>
    </dgm:pt>
    <dgm:pt modelId="{8DF308D2-399E-44C4-861E-7039D8D2F9E7}" type="pres">
      <dgm:prSet presAssocID="{94580477-CFDA-4129-9164-CAA6DA68672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2C6F8-2474-4C50-AA9E-3BFEDAB0E181}" type="pres">
      <dgm:prSet presAssocID="{54343687-E212-4CCE-9875-E0E9559BDAB8}" presName="circ7" presStyleLbl="vennNode1" presStyleIdx="6" presStyleCnt="7" custScaleX="138932" custLinFactX="-10699" custLinFactNeighborX="-100000" custLinFactNeighborY="-61827"/>
      <dgm:spPr/>
    </dgm:pt>
    <dgm:pt modelId="{1A3E9605-4383-4B44-B69E-F141CEE89259}" type="pres">
      <dgm:prSet presAssocID="{54343687-E212-4CCE-9875-E0E9559BDAB8}" presName="circ7Tx" presStyleLbl="revTx" presStyleIdx="0" presStyleCnt="0" custScaleX="58094" custScaleY="100756" custLinFactNeighborX="4187" custLinFactNeighborY="-12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FF976-1EE7-4E98-98CA-FD5A6C3223B0}" type="presOf" srcId="{5FD598B5-4CF7-4FF9-874B-093A4BC58C98}" destId="{F86E4457-BBCE-4CFA-8D74-D89DFBAE0046}" srcOrd="0" destOrd="0" presId="urn:microsoft.com/office/officeart/2005/8/layout/venn1"/>
    <dgm:cxn modelId="{F5988A7D-9AAB-4DFC-9D7A-88A0B425B984}" type="presOf" srcId="{6331B99E-C517-4369-AE89-DEE9318E318E}" destId="{DEA7AD25-D5CE-4FAB-AC67-27C1B849A9C6}" srcOrd="0" destOrd="0" presId="urn:microsoft.com/office/officeart/2005/8/layout/venn1"/>
    <dgm:cxn modelId="{0ABFF238-EFF6-45FB-9321-11FF645C6C66}" srcId="{E2142BF2-2CDD-4063-86C6-3B9124965F15}" destId="{54343687-E212-4CCE-9875-E0E9559BDAB8}" srcOrd="6" destOrd="0" parTransId="{ABAF227D-2EFD-401C-A1EA-BACA6ADF056C}" sibTransId="{E83BF8F8-574B-41CE-9A75-8B466FF248F5}"/>
    <dgm:cxn modelId="{079683E9-CF59-4334-83F0-42E12AAC64F0}" type="presOf" srcId="{E876F3AE-519A-47DC-BB38-9B8D4C0AE3AB}" destId="{6A4A053C-0004-4D17-ADA3-02FB902448F6}" srcOrd="0" destOrd="0" presId="urn:microsoft.com/office/officeart/2005/8/layout/venn1"/>
    <dgm:cxn modelId="{A98FA934-7CAF-4D73-AF08-2833AE0552B5}" srcId="{E2142BF2-2CDD-4063-86C6-3B9124965F15}" destId="{8763CBB9-4425-41BE-AA5A-AFEA963D24ED}" srcOrd="1" destOrd="0" parTransId="{E9CED71C-9DE3-425E-820A-EA2EE098D2A6}" sibTransId="{56615C39-DE58-45C3-9C52-1CF08BB32C53}"/>
    <dgm:cxn modelId="{BCBB17D7-3719-47BD-811D-8D39BB2D1E43}" srcId="{E2142BF2-2CDD-4063-86C6-3B9124965F15}" destId="{94580477-CFDA-4129-9164-CAA6DA68672F}" srcOrd="5" destOrd="0" parTransId="{5599AD4C-54B1-4AD8-9424-CD88C3DFF032}" sibTransId="{871A009B-1701-4A16-910E-E67CA8436CA9}"/>
    <dgm:cxn modelId="{E6CC4B22-7DB1-4519-8E62-4B422F713F99}" type="presOf" srcId="{8763CBB9-4425-41BE-AA5A-AFEA963D24ED}" destId="{765BCF60-F57F-4DB9-9217-FC364991CA6A}" srcOrd="0" destOrd="0" presId="urn:microsoft.com/office/officeart/2005/8/layout/venn1"/>
    <dgm:cxn modelId="{71DC1238-86B4-434A-82D1-86E8FEC849AE}" srcId="{E2142BF2-2CDD-4063-86C6-3B9124965F15}" destId="{B88A7AE2-F86C-4F5B-A59A-6657896BE74C}" srcOrd="0" destOrd="0" parTransId="{DE67B4CF-006C-4682-B7FF-3F37B1FBB9CD}" sibTransId="{20BE727C-152E-4370-A2B6-C51DCAF94E1E}"/>
    <dgm:cxn modelId="{D633BED5-570C-4B6A-92BF-938F09B77EE0}" srcId="{E2142BF2-2CDD-4063-86C6-3B9124965F15}" destId="{E876F3AE-519A-47DC-BB38-9B8D4C0AE3AB}" srcOrd="3" destOrd="0" parTransId="{DE44615F-888A-424C-921B-4022D8BB8188}" sibTransId="{443F3F1C-5D3D-4C25-9964-FF9DA6639114}"/>
    <dgm:cxn modelId="{E6476363-2A71-4A82-ACFB-FEA7BC83CC5E}" srcId="{E2142BF2-2CDD-4063-86C6-3B9124965F15}" destId="{6331B99E-C517-4369-AE89-DEE9318E318E}" srcOrd="2" destOrd="0" parTransId="{BA8C257F-910A-4583-9749-A92B0C0786B9}" sibTransId="{BE384408-4BBA-4E50-88AD-0CBD61F1304D}"/>
    <dgm:cxn modelId="{CFFD3B0A-CFFB-4327-95F0-C4F1CDE44A89}" type="presOf" srcId="{94580477-CFDA-4129-9164-CAA6DA68672F}" destId="{8DF308D2-399E-44C4-861E-7039D8D2F9E7}" srcOrd="0" destOrd="0" presId="urn:microsoft.com/office/officeart/2005/8/layout/venn1"/>
    <dgm:cxn modelId="{3E8E646D-96AF-477A-92F4-734750C5D5F8}" type="presOf" srcId="{E2142BF2-2CDD-4063-86C6-3B9124965F15}" destId="{AEF9F1F2-A3A2-42D5-9E0A-8E8057C2AFC6}" srcOrd="0" destOrd="0" presId="urn:microsoft.com/office/officeart/2005/8/layout/venn1"/>
    <dgm:cxn modelId="{C16A1429-3038-4234-8C9A-596F3BD16E32}" srcId="{E2142BF2-2CDD-4063-86C6-3B9124965F15}" destId="{5FD598B5-4CF7-4FF9-874B-093A4BC58C98}" srcOrd="4" destOrd="0" parTransId="{315488AA-3C35-495C-904F-D07D75F1B07F}" sibTransId="{86951653-E9FA-4C6B-9317-CA31113E5956}"/>
    <dgm:cxn modelId="{52F6C42E-2759-4078-AFB0-DB9B74C4A6F8}" type="presOf" srcId="{B88A7AE2-F86C-4F5B-A59A-6657896BE74C}" destId="{D011421C-56A2-439D-B1EF-7B99E57E0F6B}" srcOrd="0" destOrd="0" presId="urn:microsoft.com/office/officeart/2005/8/layout/venn1"/>
    <dgm:cxn modelId="{64ECB9D6-7253-4072-B313-85F10085DEF5}" type="presOf" srcId="{54343687-E212-4CCE-9875-E0E9559BDAB8}" destId="{1A3E9605-4383-4B44-B69E-F141CEE89259}" srcOrd="0" destOrd="0" presId="urn:microsoft.com/office/officeart/2005/8/layout/venn1"/>
    <dgm:cxn modelId="{A85991CB-648F-4D32-AD99-659C86A5FC63}" type="presParOf" srcId="{AEF9F1F2-A3A2-42D5-9E0A-8E8057C2AFC6}" destId="{7E3960A7-C497-4088-9D78-D5E9DC692F41}" srcOrd="0" destOrd="0" presId="urn:microsoft.com/office/officeart/2005/8/layout/venn1"/>
    <dgm:cxn modelId="{4F69BC0A-45C0-4AA2-BF42-7E73E280A5A3}" type="presParOf" srcId="{AEF9F1F2-A3A2-42D5-9E0A-8E8057C2AFC6}" destId="{D011421C-56A2-439D-B1EF-7B99E57E0F6B}" srcOrd="1" destOrd="0" presId="urn:microsoft.com/office/officeart/2005/8/layout/venn1"/>
    <dgm:cxn modelId="{591CE3B5-04D9-477B-B22C-17DFE5AF4ADC}" type="presParOf" srcId="{AEF9F1F2-A3A2-42D5-9E0A-8E8057C2AFC6}" destId="{2080BC62-86F2-47D5-9CC4-8CDE8C9F8C94}" srcOrd="2" destOrd="0" presId="urn:microsoft.com/office/officeart/2005/8/layout/venn1"/>
    <dgm:cxn modelId="{A3FB6898-5FCC-4CE5-B20E-87DF977C0CB0}" type="presParOf" srcId="{AEF9F1F2-A3A2-42D5-9E0A-8E8057C2AFC6}" destId="{765BCF60-F57F-4DB9-9217-FC364991CA6A}" srcOrd="3" destOrd="0" presId="urn:microsoft.com/office/officeart/2005/8/layout/venn1"/>
    <dgm:cxn modelId="{D81CBF9B-6AC7-42ED-B133-EEBC4419FD5E}" type="presParOf" srcId="{AEF9F1F2-A3A2-42D5-9E0A-8E8057C2AFC6}" destId="{BDD442CC-889D-49C7-AC3F-1FC0FBCBDB8B}" srcOrd="4" destOrd="0" presId="urn:microsoft.com/office/officeart/2005/8/layout/venn1"/>
    <dgm:cxn modelId="{CD8CF1DA-6659-49DA-B8F1-0746B07E1B9C}" type="presParOf" srcId="{AEF9F1F2-A3A2-42D5-9E0A-8E8057C2AFC6}" destId="{DEA7AD25-D5CE-4FAB-AC67-27C1B849A9C6}" srcOrd="5" destOrd="0" presId="urn:microsoft.com/office/officeart/2005/8/layout/venn1"/>
    <dgm:cxn modelId="{B342BCB6-F1FC-4DAD-84E8-CD96CE313729}" type="presParOf" srcId="{AEF9F1F2-A3A2-42D5-9E0A-8E8057C2AFC6}" destId="{D525DEDF-02D2-4F4F-B6A6-40101FA22AB2}" srcOrd="6" destOrd="0" presId="urn:microsoft.com/office/officeart/2005/8/layout/venn1"/>
    <dgm:cxn modelId="{CCAF9977-67B4-4D25-A3F0-F5F416B5203F}" type="presParOf" srcId="{AEF9F1F2-A3A2-42D5-9E0A-8E8057C2AFC6}" destId="{6A4A053C-0004-4D17-ADA3-02FB902448F6}" srcOrd="7" destOrd="0" presId="urn:microsoft.com/office/officeart/2005/8/layout/venn1"/>
    <dgm:cxn modelId="{DC9BDE1D-183D-4122-BFED-74527EA237E2}" type="presParOf" srcId="{AEF9F1F2-A3A2-42D5-9E0A-8E8057C2AFC6}" destId="{CBA7FBA5-66F3-41B1-B491-6979E131FCB0}" srcOrd="8" destOrd="0" presId="urn:microsoft.com/office/officeart/2005/8/layout/venn1"/>
    <dgm:cxn modelId="{59E92B5F-F5A8-4FFD-B6DA-FCB8CE8CD92D}" type="presParOf" srcId="{AEF9F1F2-A3A2-42D5-9E0A-8E8057C2AFC6}" destId="{F86E4457-BBCE-4CFA-8D74-D89DFBAE0046}" srcOrd="9" destOrd="0" presId="urn:microsoft.com/office/officeart/2005/8/layout/venn1"/>
    <dgm:cxn modelId="{32256872-7792-4DB5-88D3-D18DA04FF6FD}" type="presParOf" srcId="{AEF9F1F2-A3A2-42D5-9E0A-8E8057C2AFC6}" destId="{8C657CFC-6E3E-494A-B26B-05FD6BEEE8D1}" srcOrd="10" destOrd="0" presId="urn:microsoft.com/office/officeart/2005/8/layout/venn1"/>
    <dgm:cxn modelId="{774411E9-4BAA-48B6-9182-BDB990011107}" type="presParOf" srcId="{AEF9F1F2-A3A2-42D5-9E0A-8E8057C2AFC6}" destId="{8DF308D2-399E-44C4-861E-7039D8D2F9E7}" srcOrd="11" destOrd="0" presId="urn:microsoft.com/office/officeart/2005/8/layout/venn1"/>
    <dgm:cxn modelId="{1FF4FA42-7A33-47C1-822E-177A95A6E05F}" type="presParOf" srcId="{AEF9F1F2-A3A2-42D5-9E0A-8E8057C2AFC6}" destId="{4072C6F8-2474-4C50-AA9E-3BFEDAB0E181}" srcOrd="12" destOrd="0" presId="urn:microsoft.com/office/officeart/2005/8/layout/venn1"/>
    <dgm:cxn modelId="{8049A600-B79A-4D24-A851-930E0A24E90C}" type="presParOf" srcId="{AEF9F1F2-A3A2-42D5-9E0A-8E8057C2AFC6}" destId="{1A3E9605-4383-4B44-B69E-F141CEE89259}" srcOrd="1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35F5C3-B677-4AE0-957B-A045A802C880}">
      <dsp:nvSpPr>
        <dsp:cNvPr id="0" name=""/>
        <dsp:cNvSpPr/>
      </dsp:nvSpPr>
      <dsp:spPr>
        <a:xfrm rot="5400000">
          <a:off x="-128703" y="248006"/>
          <a:ext cx="797386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28703" y="248006"/>
        <a:ext cx="797386" cy="558170"/>
      </dsp:txXfrm>
    </dsp:sp>
    <dsp:sp modelId="{3DDF9915-CC63-4A6F-B395-8D188D997E29}">
      <dsp:nvSpPr>
        <dsp:cNvPr id="0" name=""/>
        <dsp:cNvSpPr/>
      </dsp:nvSpPr>
      <dsp:spPr>
        <a:xfrm rot="5400000">
          <a:off x="3953372" y="-3388085"/>
          <a:ext cx="765702" cy="7551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 п'ятий підліток вживає міцні спиртні напої 1-2 рази на місяць</a:t>
          </a:r>
          <a:endParaRPr lang="ru-RU" sz="2400" b="1" i="1" kern="1200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953372" y="-3388085"/>
        <a:ext cx="765702" cy="7551270"/>
      </dsp:txXfrm>
    </dsp:sp>
    <dsp:sp modelId="{C27E295C-F142-4D9C-BC62-DC931D19C5AB}">
      <dsp:nvSpPr>
        <dsp:cNvPr id="0" name=""/>
        <dsp:cNvSpPr/>
      </dsp:nvSpPr>
      <dsp:spPr>
        <a:xfrm rot="5400000">
          <a:off x="-127235" y="1097435"/>
          <a:ext cx="797386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27235" y="1097435"/>
        <a:ext cx="797386" cy="558170"/>
      </dsp:txXfrm>
    </dsp:sp>
    <dsp:sp modelId="{B7BE4D00-C403-43C6-B98F-CC680FCF80CB}">
      <dsp:nvSpPr>
        <dsp:cNvPr id="0" name=""/>
        <dsp:cNvSpPr/>
      </dsp:nvSpPr>
      <dsp:spPr>
        <a:xfrm rot="5400000">
          <a:off x="4267737" y="-2884966"/>
          <a:ext cx="719941" cy="8165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 грамів абсолютного алкоголю (150 г горілки або  1 літр міцного пива) як мінімум 1 раз на тиждень</a:t>
          </a:r>
          <a:endParaRPr lang="ru-RU" sz="2400" b="1" i="1" kern="1200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267737" y="-2884966"/>
        <a:ext cx="719941" cy="8165585"/>
      </dsp:txXfrm>
    </dsp:sp>
    <dsp:sp modelId="{2ABCF82B-CD8D-42FA-B97A-4ABB11340B9D}">
      <dsp:nvSpPr>
        <dsp:cNvPr id="0" name=""/>
        <dsp:cNvSpPr/>
      </dsp:nvSpPr>
      <dsp:spPr>
        <a:xfrm rot="5400000">
          <a:off x="-265100" y="3111066"/>
          <a:ext cx="1070180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5100" y="3111066"/>
        <a:ext cx="1070180" cy="558170"/>
      </dsp:txXfrm>
    </dsp:sp>
    <dsp:sp modelId="{9FB5CEC0-920B-4848-A87D-9DEB7D16A5B4}">
      <dsp:nvSpPr>
        <dsp:cNvPr id="0" name=""/>
        <dsp:cNvSpPr/>
      </dsp:nvSpPr>
      <dsp:spPr>
        <a:xfrm rot="5400000">
          <a:off x="2971883" y="-861011"/>
          <a:ext cx="3204952" cy="8193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менструального циклу;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spc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Безпліддя;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Гострі запальних захворювання органів малого таза з оперативним результатом;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Акушерські ускладнення: (Не виношування вагітності, передчасні пологи і мертво народження);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Вроджені дефекти розвитку у дітей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971883" y="-861011"/>
        <a:ext cx="3204952" cy="81936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960A7-C497-4088-9D78-D5E9DC692F41}">
      <dsp:nvSpPr>
        <dsp:cNvPr id="0" name=""/>
        <dsp:cNvSpPr/>
      </dsp:nvSpPr>
      <dsp:spPr>
        <a:xfrm>
          <a:off x="3143274" y="0"/>
          <a:ext cx="2039401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11421C-56A2-439D-B1EF-7B99E57E0F6B}">
      <dsp:nvSpPr>
        <dsp:cNvPr id="0" name=""/>
        <dsp:cNvSpPr/>
      </dsp:nvSpPr>
      <dsp:spPr>
        <a:xfrm>
          <a:off x="3357591" y="214315"/>
          <a:ext cx="1681984" cy="9963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хламідіоз</a:t>
          </a:r>
          <a:endParaRPr lang="ru-RU" sz="1700" kern="1200" dirty="0"/>
        </a:p>
      </dsp:txBody>
      <dsp:txXfrm>
        <a:off x="3357591" y="214315"/>
        <a:ext cx="1681984" cy="996350"/>
      </dsp:txXfrm>
    </dsp:sp>
    <dsp:sp modelId="{2080BC62-86F2-47D5-9CC4-8CDE8C9F8C94}">
      <dsp:nvSpPr>
        <dsp:cNvPr id="0" name=""/>
        <dsp:cNvSpPr/>
      </dsp:nvSpPr>
      <dsp:spPr>
        <a:xfrm>
          <a:off x="5111245" y="214307"/>
          <a:ext cx="1961118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5BCF60-F57F-4DB9-9217-FC364991CA6A}">
      <dsp:nvSpPr>
        <dsp:cNvPr id="0" name=""/>
        <dsp:cNvSpPr/>
      </dsp:nvSpPr>
      <dsp:spPr>
        <a:xfrm>
          <a:off x="5286405" y="428628"/>
          <a:ext cx="1647949" cy="11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uk-UA" sz="1700" kern="1200" dirty="0" err="1" smtClean="0"/>
            <a:t>генітальний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герпес</a:t>
          </a:r>
          <a:endParaRPr lang="ru-RU" sz="1700" kern="1200" dirty="0"/>
        </a:p>
      </dsp:txBody>
      <dsp:txXfrm>
        <a:off x="5286405" y="428628"/>
        <a:ext cx="1647949" cy="1157294"/>
      </dsp:txXfrm>
    </dsp:sp>
    <dsp:sp modelId="{BDD442CC-889D-49C7-AC3F-1FC0FBCBDB8B}">
      <dsp:nvSpPr>
        <dsp:cNvPr id="0" name=""/>
        <dsp:cNvSpPr/>
      </dsp:nvSpPr>
      <dsp:spPr>
        <a:xfrm>
          <a:off x="5857919" y="1643071"/>
          <a:ext cx="2104004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A7AD25-D5CE-4FAB-AC67-27C1B849A9C6}">
      <dsp:nvSpPr>
        <dsp:cNvPr id="0" name=""/>
        <dsp:cNvSpPr/>
      </dsp:nvSpPr>
      <dsp:spPr>
        <a:xfrm>
          <a:off x="6143675" y="1785954"/>
          <a:ext cx="1559658" cy="1057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вірус папіломи людини (ВПЛ)</a:t>
          </a:r>
          <a:endParaRPr lang="ru-RU" sz="1700" kern="1200" dirty="0"/>
        </a:p>
      </dsp:txBody>
      <dsp:txXfrm>
        <a:off x="6143675" y="1785954"/>
        <a:ext cx="1559658" cy="1057639"/>
      </dsp:txXfrm>
    </dsp:sp>
    <dsp:sp modelId="{D525DEDF-02D2-4F4F-B6A6-40101FA22AB2}">
      <dsp:nvSpPr>
        <dsp:cNvPr id="0" name=""/>
        <dsp:cNvSpPr/>
      </dsp:nvSpPr>
      <dsp:spPr>
        <a:xfrm>
          <a:off x="4500588" y="2928952"/>
          <a:ext cx="2389748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4A053C-0004-4D17-ADA3-02FB902448F6}">
      <dsp:nvSpPr>
        <dsp:cNvPr id="0" name=""/>
        <dsp:cNvSpPr/>
      </dsp:nvSpPr>
      <dsp:spPr>
        <a:xfrm>
          <a:off x="4786351" y="3143276"/>
          <a:ext cx="1976062" cy="1115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загострені кондиломи (</a:t>
          </a:r>
          <a:r>
            <a:rPr lang="uk-UA" sz="1700" kern="1200" dirty="0" err="1" smtClean="0"/>
            <a:t>генітальні</a:t>
          </a:r>
          <a:r>
            <a:rPr lang="uk-UA" sz="1700" kern="1200" dirty="0" smtClean="0"/>
            <a:t> бородавки)</a:t>
          </a:r>
          <a:endParaRPr lang="ru-RU" sz="1700" kern="1200" dirty="0"/>
        </a:p>
      </dsp:txBody>
      <dsp:txXfrm>
        <a:off x="4786351" y="3143276"/>
        <a:ext cx="1976062" cy="1115829"/>
      </dsp:txXfrm>
    </dsp:sp>
    <dsp:sp modelId="{CBA7FBA5-66F3-41B1-B491-6979E131FCB0}">
      <dsp:nvSpPr>
        <dsp:cNvPr id="0" name=""/>
        <dsp:cNvSpPr/>
      </dsp:nvSpPr>
      <dsp:spPr>
        <a:xfrm>
          <a:off x="1961120" y="3032500"/>
          <a:ext cx="2468032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6E4457-BBCE-4CFA-8D74-D89DFBAE0046}">
      <dsp:nvSpPr>
        <dsp:cNvPr id="0" name=""/>
        <dsp:cNvSpPr/>
      </dsp:nvSpPr>
      <dsp:spPr>
        <a:xfrm>
          <a:off x="2643211" y="3071836"/>
          <a:ext cx="1116619" cy="14158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м'який </a:t>
          </a:r>
          <a:r>
            <a:rPr lang="uk-UA" sz="1700" kern="1200" dirty="0" err="1" smtClean="0"/>
            <a:t>шанкр</a:t>
          </a:r>
          <a:r>
            <a:rPr lang="uk-UA" sz="1700" kern="1200" dirty="0" smtClean="0"/>
            <a:t> і сифіліс (твердий </a:t>
          </a:r>
          <a:r>
            <a:rPr lang="uk-UA" sz="1700" kern="1200" dirty="0" err="1" smtClean="0"/>
            <a:t>шанкр</a:t>
          </a:r>
          <a:r>
            <a:rPr lang="uk-UA" sz="1700" kern="1200" dirty="0" smtClean="0"/>
            <a:t>)</a:t>
          </a:r>
          <a:endParaRPr lang="ru-RU" sz="1700" kern="1200" dirty="0"/>
        </a:p>
      </dsp:txBody>
      <dsp:txXfrm>
        <a:off x="2643211" y="3071836"/>
        <a:ext cx="1116619" cy="1415871"/>
      </dsp:txXfrm>
    </dsp:sp>
    <dsp:sp modelId="{8C657CFC-6E3E-494A-B26B-05FD6BEEE8D1}">
      <dsp:nvSpPr>
        <dsp:cNvPr id="0" name=""/>
        <dsp:cNvSpPr/>
      </dsp:nvSpPr>
      <dsp:spPr>
        <a:xfrm>
          <a:off x="785817" y="1840823"/>
          <a:ext cx="2182303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F308D2-399E-44C4-861E-7039D8D2F9E7}">
      <dsp:nvSpPr>
        <dsp:cNvPr id="0" name=""/>
        <dsp:cNvSpPr/>
      </dsp:nvSpPr>
      <dsp:spPr>
        <a:xfrm>
          <a:off x="1120969" y="2027276"/>
          <a:ext cx="1559658" cy="1057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уретрити і вагініти гонококової (гонорея)</a:t>
          </a:r>
          <a:endParaRPr lang="ru-RU" sz="1700" kern="1200" dirty="0"/>
        </a:p>
      </dsp:txBody>
      <dsp:txXfrm>
        <a:off x="1120969" y="2027276"/>
        <a:ext cx="1559658" cy="1057639"/>
      </dsp:txXfrm>
    </dsp:sp>
    <dsp:sp modelId="{4072C6F8-2474-4C50-AA9E-3BFEDAB0E181}">
      <dsp:nvSpPr>
        <dsp:cNvPr id="0" name=""/>
        <dsp:cNvSpPr/>
      </dsp:nvSpPr>
      <dsp:spPr>
        <a:xfrm>
          <a:off x="1103868" y="357197"/>
          <a:ext cx="2039401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3E9605-4383-4B44-B69E-F141CEE89259}">
      <dsp:nvSpPr>
        <dsp:cNvPr id="0" name=""/>
        <dsp:cNvSpPr/>
      </dsp:nvSpPr>
      <dsp:spPr>
        <a:xfrm>
          <a:off x="1643081" y="642937"/>
          <a:ext cx="923833" cy="997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ВІЛ</a:t>
          </a:r>
          <a:endParaRPr lang="ru-RU" sz="1700" kern="1200" dirty="0"/>
        </a:p>
      </dsp:txBody>
      <dsp:txXfrm>
        <a:off x="1643081" y="642937"/>
        <a:ext cx="923833" cy="99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89F9B2-5AE8-494E-AD16-42D7AEB40BA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28E75B-370D-4256-A0B0-A38FDDD30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786742" cy="2928958"/>
          </a:xfrm>
        </p:spPr>
        <p:txBody>
          <a:bodyPr>
            <a:noAutofit/>
          </a:bodyPr>
          <a:lstStyle/>
          <a:p>
            <a:pPr algn="ctr"/>
            <a:r>
              <a:rPr lang="uk-UA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Репродуктивне здоров'я підлітка</a:t>
            </a:r>
            <a:endParaRPr lang="ru-RU" sz="6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3357562"/>
            <a:ext cx="7072362" cy="26776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Репродуктивне здоров'я.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Фактори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впливу і ризики.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Негативний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характер впливу наркотичних речовин на репродуктивну систему підлітків та молоді.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Особлива  шкідливість для здоров'я сумісної дії тютюнового диму і алкоголю.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417638"/>
          </a:xfrm>
        </p:spPr>
        <p:txBody>
          <a:bodyPr>
            <a:normAutofit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існують три аспекти відповідальності, яка виникає при сексуальних відносинах: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86182" y="1785926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•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перед можливим потомством!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42844" y="371475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перед самим собою!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8092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Відповідальність перед своїм сексуальним партнером!</a:t>
            </a:r>
            <a:endParaRPr lang="ru-RU" sz="2400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Аборт - </a:t>
            </a:r>
            <a:r>
              <a:rPr lang="uk-UA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штучне переривання вагітності.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1600200"/>
            <a:ext cx="5464058" cy="490063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 від терміну проводять такі способи штучного переривання вагітності: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медикаментозний аборт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(0 - 8 тижнів)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міні - аборт (до 5 тижнів)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медичний аборт (6 - 12 тижнів)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сольовий аборт (після 16 тижнів)</a:t>
            </a:r>
            <a:endParaRPr lang="ru-RU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3143272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 аборту:</a:t>
            </a:r>
            <a:endParaRPr lang="ru-RU" sz="4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Використовувані для даної операції розширювачі шийки матки травмують її, що може стати причиною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невинашиваемості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вагітності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Травмуються стінки матки, коли операція не проводиться під контролем УЗД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загального наркозу</a:t>
            </a:r>
            <a:b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ризик розвитку ускладнень, що призводять до безпліддя</a:t>
            </a:r>
            <a:endParaRPr lang="ru-RU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543824" cy="785818"/>
          </a:xfrm>
        </p:spPr>
        <p:txBody>
          <a:bodyPr>
            <a:normAutofit fontScale="90000"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УСКЛАДНЕННЯ ВІДРАЗУ ПІСЛЯ АБОРТУ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4573172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результаті аборту можуть виникнути багато ускладнень: </a:t>
            </a: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- біль внизу живота, спазми, нудота, блювота і рідкий стілець. </a:t>
            </a: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Незважаючи на те, що в більшості випадків серйозних наслідків не виникає, ускладнення можуть проявитися приблизно в одному з кожних 100 абортів на ранньому терміні. </a:t>
            </a: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також, в одному з кожних 50 абортів на пізньому терміні.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084" y="2420888"/>
            <a:ext cx="3912320" cy="42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Comic Sans MS" pitchFamily="66" charset="0"/>
              </a:rPr>
              <a:t>Ускладнення, що виникають при наступних вагітностях і пологах: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8786842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Звичне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невиношування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неспроможністю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шийки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викидня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Позаматкова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вагітність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при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маткової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труби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рясною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кровотечею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. Метод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маткової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труби.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Передчасні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пологи.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Слабкість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пологової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прикріплення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плаценти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кровотеч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так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плаценти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Передчасне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відшарування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нормально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розташованої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плаценти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яка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плоду в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порожнині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матки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поздовжньо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голівкою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вниз , а поперек , косо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 тазовому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передлежанні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Плацентарна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недостатність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, при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порушується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нормальне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кровопостачання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плоду , в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ослабленими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болючими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285860"/>
          </a:xfrm>
        </p:spPr>
        <p:txBody>
          <a:bodyPr>
            <a:noAutofit/>
          </a:bodyPr>
          <a:lstStyle/>
          <a:p>
            <a:pPr algn="ctr"/>
            <a:r>
              <a:rPr lang="uk-UA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Захворювання, що передаються статевим шляхом</a:t>
            </a:r>
            <a:endParaRPr lang="ru-RU" sz="40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3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 інфекції передаються від людини до людини при статевому контакті. </a:t>
            </a:r>
            <a:r>
              <a:rPr lang="uk-UA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найбільш поширених можна віднести:</a:t>
            </a:r>
            <a:endParaRPr lang="ru-RU" sz="24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143116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1203348"/>
          </a:xfrm>
        </p:spPr>
        <p:txBody>
          <a:bodyPr>
            <a:noAutofit/>
          </a:bodyPr>
          <a:lstStyle/>
          <a:p>
            <a:pPr algn="ctr"/>
            <a:r>
              <a:rPr lang="uk-UA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Самий надійний засіб контрацепції</a:t>
            </a:r>
            <a:endParaRPr lang="ru-RU" sz="4000" b="1" u="sng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428736"/>
            <a:ext cx="41434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Латексні презервативи не тільки оберігають від небажаної вагітності, але і служать бар'єрним засобом профілактики ІПСШ, включаючи ВІЛ / СНІД.</a:t>
            </a:r>
            <a:b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Однак, засоби контрацепції, які на 100% захистять від ІПСШ не існує</a:t>
            </a:r>
            <a:b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на перше місце в профілактиці ІПСШ виходить культура сексуальної поведін</a:t>
            </a:r>
            <a:r>
              <a:rPr lang="uk-UA" sz="2000" i="1" dirty="0" smtClean="0">
                <a:solidFill>
                  <a:srgbClr val="FF0000"/>
                </a:solidFill>
              </a:rPr>
              <a:t>ки</a:t>
            </a:r>
            <a:endParaRPr lang="en-US" sz="2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7"/>
            <a:ext cx="4000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Інфекції, що передаються статевим шляхом (ІПСШ)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серйозні, іноді болісно хворобливі захворювання,</a:t>
            </a:r>
            <a:b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можуть завдати значної шкоди здоров'ю хворого.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31" y="3429000"/>
            <a:ext cx="3961737" cy="29987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Comic Sans MS" pitchFamily="66" charset="0"/>
              </a:rPr>
              <a:t>   Планування сім'ї - це</a:t>
            </a:r>
          </a:p>
          <a:p>
            <a:r>
              <a:rPr lang="uk-UA" sz="2800" b="1" dirty="0" smtClean="0">
                <a:latin typeface="Comic Sans MS" pitchFamily="66" charset="0"/>
              </a:rPr>
              <a:t>забезпечення права сім'ї</a:t>
            </a:r>
          </a:p>
          <a:p>
            <a:r>
              <a:rPr lang="uk-UA" sz="2800" b="1" dirty="0" smtClean="0">
                <a:latin typeface="Comic Sans MS" pitchFamily="66" charset="0"/>
              </a:rPr>
              <a:t>мати здоров'я для народження бажаних і здорових дітей!</a:t>
            </a:r>
            <a:endParaRPr lang="uk-UA" sz="28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3857628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Comic Sans MS" pitchFamily="66" charset="0"/>
                <a:cs typeface="Times New Roman" pitchFamily="18" charset="0"/>
              </a:rPr>
              <a:t>Діти по</a:t>
            </a:r>
          </a:p>
          <a:p>
            <a:r>
              <a:rPr lang="uk-UA" sz="3600" b="1" dirty="0" smtClean="0">
                <a:latin typeface="Comic Sans MS" pitchFamily="66" charset="0"/>
                <a:cs typeface="Times New Roman" pitchFamily="18" charset="0"/>
              </a:rPr>
              <a:t>бажанням, а не з нагод</a:t>
            </a:r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и.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72074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2457" cy="53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186766" cy="121442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</a:rPr>
              <a:t>Народження дитини</a:t>
            </a:r>
            <a:endParaRPr lang="uk-UA" sz="54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036496" cy="56435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Пологи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це фізіологічний акт , яким закінчується вагітність.</a:t>
            </a:r>
          </a:p>
          <a:p>
            <a:pPr>
              <a:lnSpc>
                <a:spcPct val="90000"/>
              </a:lnSpc>
            </a:pP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Перебіг і результат пологів у підлітків багато в чому залежать від їхнього віку. Якщо породіллі 14 і менше років , то відсоток важких ускладнень великий. </a:t>
            </a:r>
          </a:p>
          <a:p>
            <a:pPr>
              <a:lnSpc>
                <a:spcPct val="90000"/>
              </a:lnSpc>
              <a:buNone/>
            </a:pP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Головні з них : </a:t>
            </a:r>
          </a:p>
          <a:p>
            <a:pPr>
              <a:lnSpc>
                <a:spcPct val="90000"/>
              </a:lnSpc>
              <a:buNone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між голівкою плоду і вузьким тазом матері ; </a:t>
            </a:r>
          </a:p>
          <a:p>
            <a:pPr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слабкість пологової діяльності ; </a:t>
            </a:r>
          </a:p>
          <a:p>
            <a:pPr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травми пологових шляхів ; </a:t>
            </a:r>
          </a:p>
          <a:p>
            <a:pPr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сильна кровотеча після пологів. </a:t>
            </a:r>
          </a:p>
          <a:p>
            <a:pPr>
              <a:lnSpc>
                <a:spcPct val="90000"/>
              </a:lnSpc>
              <a:buNone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При невідповідності між розмірами голівки плоду і тазу матері акушери роблять кесарів розтин: розкривають черевну порожнину , потім тіло матки і витягають дитину з її порожнини. </a:t>
            </a:r>
          </a:p>
          <a:p>
            <a:pPr>
              <a:lnSpc>
                <a:spcPct val="90000"/>
              </a:lnSpc>
              <a:buNone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Роблять це для порятунку життя матері і дитини.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Репродуктивне здоров'я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1122" cy="5400600"/>
          </a:xfrm>
        </p:spPr>
        <p:txBody>
          <a:bodyPr>
            <a:no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Репродуктивне здоров'я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стан фізичного , розумового , і соціального благополуччя за всіма пунктами, що відносяться до репродуктивної системи на всіх стадіях життя . </a:t>
            </a: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Репродуктивне здоров'я передбачає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людина може вести задовільну і безпечне статеве життя , що він здатний народжувати дітей і вільний вибирати , за яких умов , де і як часто це робити. </a:t>
            </a: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цим мається на увазі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чоловіків і жінок отримувати інформацію і доступ до безпечних, ефективних , доступним і прийнятним методам планування сім'ї за своїм вибором , і право на відповідні послуги охорони здоров'я , які дозволяють жінкам безпечно пережити період вагітності і пологи.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382" y="2504866"/>
            <a:ext cx="27860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5800158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uk-UA" sz="2400" b="1" i="1" dirty="0" smtClean="0">
                <a:solidFill>
                  <a:srgbClr val="00B050"/>
                </a:solidFill>
                <a:latin typeface="Arial" charset="0"/>
              </a:rPr>
              <a:t>В одному медичному журналі було написано: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uk-UA" sz="2400" b="1" i="1" dirty="0" smtClean="0">
                <a:solidFill>
                  <a:srgbClr val="00B050"/>
                </a:solidFill>
                <a:latin typeface="Arial" charset="0"/>
              </a:rPr>
              <a:t>  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"Ми хвалимося перед нашою молоддю тим, як далеко ми просунулися в оберіганні від вагітності, лікування венеричних захворювань, і в той же час зневажаємо найнадійнішим і безвідмовним, найдешевшим і безпечним профілактичним засобом, що рятує від страждань, які тягне за собою вагітність або венеричне захворювання, - засобом древнім, шанованим і, якщо хочете, корисним для здоров'я - </a:t>
            </a:r>
            <a:r>
              <a:rPr lang="uk-UA" sz="2400" b="1" i="1" dirty="0" smtClean="0">
                <a:solidFill>
                  <a:srgbClr val="FF0000"/>
                </a:solidFill>
                <a:latin typeface="Arial" charset="0"/>
              </a:rPr>
              <a:t>цнотливістю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".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42918"/>
            <a:ext cx="2228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58246" cy="1071546"/>
          </a:xfrm>
        </p:spPr>
        <p:txBody>
          <a:bodyPr>
            <a:noAutofit/>
          </a:bodyPr>
          <a:lstStyle/>
          <a:p>
            <a:pPr algn="ctr"/>
            <a:r>
              <a:rPr lang="uk-UA" sz="36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Сім'я-цінність у житті людини</a:t>
            </a:r>
            <a:endParaRPr lang="uk-UA" sz="36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285860"/>
            <a:ext cx="45330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Сім'я є найважливішою цінністю в житті багатьох людей, що живуть в сучасному суспільстві.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Кожен член суспільства, крім соціального статусу, етнічної приналежності, майнового та матеріального становища, з моменту народження і до кінця життя володіє такою характеристикою, як сімейно-шлюбний стан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429132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214282" y="357188"/>
            <a:ext cx="3929090" cy="58150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Будьте </a:t>
            </a:r>
            <a:r>
              <a:rPr lang="ru-RU" sz="3200" b="1" dirty="0" err="1" smtClean="0">
                <a:latin typeface="Comic Sans MS" pitchFamily="66" charset="0"/>
              </a:rPr>
              <a:t>вірні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</a:rPr>
              <a:t>одне</a:t>
            </a:r>
            <a:r>
              <a:rPr lang="ru-RU" sz="3200" b="1" dirty="0" smtClean="0">
                <a:latin typeface="Comic Sans MS" pitchFamily="66" charset="0"/>
              </a:rPr>
              <a:t> одному!</a:t>
            </a:r>
          </a:p>
          <a:p>
            <a:r>
              <a:rPr lang="ru-RU" sz="3200" b="1" dirty="0" err="1" smtClean="0">
                <a:latin typeface="Comic Sans MS" pitchFamily="66" charset="0"/>
              </a:rPr>
              <a:t>Користуйтеся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</a:rPr>
              <a:t>надійними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</a:rPr>
              <a:t>засобами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</a:rPr>
              <a:t>контрацепції</a:t>
            </a:r>
            <a:r>
              <a:rPr lang="ru-RU" sz="3200" b="1" dirty="0" smtClean="0">
                <a:latin typeface="Comic Sans MS" pitchFamily="66" charset="0"/>
              </a:rPr>
              <a:t>!</a:t>
            </a:r>
          </a:p>
          <a:p>
            <a:r>
              <a:rPr lang="ru-RU" sz="3200" b="1" dirty="0" smtClean="0">
                <a:latin typeface="Comic Sans MS" pitchFamily="66" charset="0"/>
              </a:rPr>
              <a:t>Систематично проходите </a:t>
            </a:r>
            <a:r>
              <a:rPr lang="ru-RU" sz="3200" b="1" dirty="0" err="1" smtClean="0">
                <a:latin typeface="Comic Sans MS" pitchFamily="66" charset="0"/>
              </a:rPr>
              <a:t>медичне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</a:rPr>
              <a:t>обстеження</a:t>
            </a:r>
            <a:r>
              <a:rPr lang="ru-RU" sz="3200" b="1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214810" y="3143250"/>
            <a:ext cx="4643470" cy="335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err="1" smtClean="0">
                <a:latin typeface="Comic Sans MS" pitchFamily="66" charset="0"/>
              </a:rPr>
              <a:t>Бережіть</a:t>
            </a:r>
            <a:r>
              <a:rPr lang="ru-RU" sz="6600" dirty="0" smtClean="0">
                <a:latin typeface="Comic Sans MS" pitchFamily="66" charset="0"/>
              </a:rPr>
              <a:t> </a:t>
            </a:r>
            <a:r>
              <a:rPr lang="ru-RU" sz="6600" dirty="0" err="1" smtClean="0">
                <a:latin typeface="Comic Sans MS" pitchFamily="66" charset="0"/>
              </a:rPr>
              <a:t>своє</a:t>
            </a:r>
            <a:r>
              <a:rPr lang="ru-RU" sz="6600" dirty="0" smtClean="0">
                <a:latin typeface="Comic Sans MS" pitchFamily="66" charset="0"/>
              </a:rPr>
              <a:t> </a:t>
            </a:r>
            <a:r>
              <a:rPr lang="ru-RU" sz="6600" dirty="0" err="1" smtClean="0">
                <a:latin typeface="Comic Sans MS" pitchFamily="66" charset="0"/>
              </a:rPr>
              <a:t>здоров'я</a:t>
            </a:r>
            <a:r>
              <a:rPr lang="ru-RU" sz="6600" dirty="0" smtClean="0">
                <a:latin typeface="Comic Sans MS" pitchFamily="66" charset="0"/>
              </a:rPr>
              <a:t>!</a:t>
            </a:r>
            <a:endParaRPr lang="ru-RU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100730" cy="4085076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chemeClr val="accent3"/>
                </a:solidFill>
                <a:latin typeface="Book Antiqua" pitchFamily="18" charset="0"/>
              </a:rPr>
              <a:t>Дякую</a:t>
            </a:r>
            <a:br>
              <a:rPr lang="uk-UA" sz="8800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uk-UA" sz="8800" dirty="0" smtClean="0">
                <a:solidFill>
                  <a:schemeClr val="accent3"/>
                </a:solidFill>
                <a:latin typeface="Book Antiqua" pitchFamily="18" charset="0"/>
              </a:rPr>
              <a:t> ЗА </a:t>
            </a:r>
            <a:br>
              <a:rPr lang="uk-UA" sz="8800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uk-UA" sz="8800" dirty="0" smtClean="0">
                <a:solidFill>
                  <a:schemeClr val="accent3"/>
                </a:solidFill>
                <a:latin typeface="Book Antiqua" pitchFamily="18" charset="0"/>
              </a:rPr>
              <a:t>УВАГУ!</a:t>
            </a:r>
            <a:endParaRPr lang="uk-UA" sz="8800" dirty="0">
              <a:solidFill>
                <a:schemeClr val="accent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71934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Підліток</a:t>
            </a:r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людська</a:t>
            </a:r>
            <a:b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істота, яка придбала тіло дорослого при збереженні мислення дитини.</a:t>
            </a:r>
            <a:endParaRPr lang="ru-RU" sz="2800" b="1" i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071834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3500438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самим зрозумілим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способом придбання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стереотипу поведінки дорослих для підлітків є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сексуальні відносини.</a:t>
            </a:r>
            <a:endParaRPr lang="ru-RU" sz="2800" b="1" i="1" spc="-15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Autofit/>
          </a:bodyPr>
          <a:lstStyle/>
          <a:p>
            <a:pPr algn="ctr"/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 медико-соціальні проблеми підлітків:</a:t>
            </a:r>
            <a:endParaRPr lang="ru-RU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5077798" cy="440227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Сексуальна поведінка і шкідливі звички</a:t>
            </a:r>
          </a:p>
          <a:p>
            <a:pPr>
              <a:buNone/>
            </a:pPr>
            <a:endParaRPr lang="uk-UA" sz="3200" dirty="0" smtClean="0"/>
          </a:p>
          <a:p>
            <a:r>
              <a:rPr lang="uk-UA" sz="3200" dirty="0" smtClean="0"/>
              <a:t>Небажана вагітність</a:t>
            </a:r>
            <a:br>
              <a:rPr lang="uk-UA" sz="3200" dirty="0" smtClean="0"/>
            </a:br>
            <a:endParaRPr lang="uk-UA" sz="3200" dirty="0" smtClean="0"/>
          </a:p>
          <a:p>
            <a:r>
              <a:rPr lang="uk-UA" sz="3200" dirty="0" smtClean="0"/>
              <a:t>Інфекції, що передаються</a:t>
            </a:r>
            <a:br>
              <a:rPr lang="uk-UA" sz="3200" dirty="0" smtClean="0"/>
            </a:br>
            <a:r>
              <a:rPr lang="uk-UA" sz="3200" dirty="0" smtClean="0"/>
              <a:t>   статевим шляхом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3999958" cy="33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86412" cy="1166378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Зловживання алкоголем у дівчаток-підлітків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785926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290"/>
            <a:ext cx="28575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285884"/>
          </a:xfrm>
        </p:spPr>
        <p:txBody>
          <a:bodyPr>
            <a:noAutofit/>
          </a:bodyPr>
          <a:lstStyle/>
          <a:p>
            <a:pPr algn="ctr"/>
            <a:r>
              <a:rPr lang="uk-UA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вживання  тютюну у дівчаток-підлітків</a:t>
            </a:r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7554" y="1571612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Викурювання дівчатками-підлітками 5 і більше сигарет на добу протягом     5 років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порівнянно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видаленням яєчника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357694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Куріння може стати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причиною безпліддя або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несприятливого перебігу вагітності</a:t>
            </a:r>
            <a:endParaRPr lang="ru-RU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Шкода наркотиків: наркоманія та суспільство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81101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часто батьки наркомани відмовляються від своїх дітей, або їх позбавляють права їх виховувати.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740996"/>
            <a:ext cx="464347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268760"/>
            <a:ext cx="8892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Зростання кількості людей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вживающіх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наркотики не може не позначитися і на наступних поколіннях, у людей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вживающіх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наркотики дуже часто народжуються нездорові діти, з серйозними фізичними дефектами, хронічними хворобами, серйозними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патологіями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число викиднів досягає 50%.</a:t>
            </a:r>
            <a:endParaRPr lang="ru-RU" sz="2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214422"/>
          </a:xfrm>
        </p:spPr>
        <p:txBody>
          <a:bodyPr>
            <a:noAutofit/>
          </a:bodyPr>
          <a:lstStyle/>
          <a:p>
            <a:pPr algn="ctr"/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Найчастіше статеві зв'язки призводять до таких наслідків</a:t>
            </a:r>
            <a:r>
              <a:rPr lang="uk-UA" sz="4000" dirty="0" smtClean="0">
                <a:solidFill>
                  <a:srgbClr val="FF0000"/>
                </a:solidFill>
              </a:rPr>
              <a:t>:</a:t>
            </a:r>
            <a:endParaRPr lang="ru-RU" sz="4000" i="1" spc="-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5857884" cy="5500726"/>
          </a:xfrm>
        </p:spPr>
        <p:txBody>
          <a:bodyPr>
            <a:no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 вагітність, яка найчастіше закінчується абортом з усіма його негативними наслідками;</a:t>
            </a:r>
          </a:p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шлюби, укладені між юнаками та дівчатами, які не досягли статевої зрілості, нерідко бувають безплідними, діти, що народжуються у таких батьків – слабкими;</a:t>
            </a:r>
          </a:p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запальні захворювання статевих шляхів і небезпека зараження хворобами, що передаються статевим шляхом;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256"/>
            <a:ext cx="3000376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928926" y="142852"/>
            <a:ext cx="6215074" cy="4000529"/>
          </a:xfrm>
        </p:spPr>
        <p:txBody>
          <a:bodyPr>
            <a:no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гінекологічні захворювання як наслідок аборту, вагітності та пологів в підлітковому віці;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важковирішувані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соціальні та морально-етичні проблеми, пов'язані з раннім материнством;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раннє статеве життя небезпечна тим, що призводить до порушення гормональної регуляції репродуктивної системи, яка в цьому віці тільки налагоджується.</a:t>
            </a:r>
          </a:p>
          <a:p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143380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669</TotalTime>
  <Words>1137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Репродуктивне здоров'я підлітка</vt:lpstr>
      <vt:lpstr>        Репродуктивне здоров'я</vt:lpstr>
      <vt:lpstr>Слайд 3</vt:lpstr>
      <vt:lpstr>Найважливіші медико-соціальні проблеми підлітків:</vt:lpstr>
      <vt:lpstr>Зловживання алкоголем у дівчаток-підлітків</vt:lpstr>
      <vt:lpstr>Наслідки вживання  тютюну у дівчаток-підлітків</vt:lpstr>
      <vt:lpstr> Шкода наркотиків: наркоманія та суспільство</vt:lpstr>
      <vt:lpstr>Найчастіше статеві зв'язки призводять до таких наслідків:</vt:lpstr>
      <vt:lpstr>Слайд 9</vt:lpstr>
      <vt:lpstr>Завжди існують три аспекти відповідальності, яка виникає при сексуальних відносинах:</vt:lpstr>
      <vt:lpstr>Аборт - штучне переривання вагітності.</vt:lpstr>
      <vt:lpstr>Недоліки аборту:</vt:lpstr>
      <vt:lpstr>УСКЛАДНЕННЯ ВІДРАЗУ ПІСЛЯ АБОРТУ</vt:lpstr>
      <vt:lpstr>Ускладнення, що виникають при наступних вагітностях і пологах:</vt:lpstr>
      <vt:lpstr>Захворювання, що передаються статевим шляхом</vt:lpstr>
      <vt:lpstr>Самий надійний засіб контрацепції</vt:lpstr>
      <vt:lpstr>Слайд 17</vt:lpstr>
      <vt:lpstr>Слайд 18</vt:lpstr>
      <vt:lpstr>Народження дитини</vt:lpstr>
      <vt:lpstr>Слайд 20</vt:lpstr>
      <vt:lpstr>Сім'я-цінність у житті людини</vt:lpstr>
      <vt:lpstr>Слайд 22</vt:lpstr>
      <vt:lpstr>Дякую  ЗА 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Завгородний Павел</cp:lastModifiedBy>
  <cp:revision>117</cp:revision>
  <dcterms:created xsi:type="dcterms:W3CDTF">2012-09-16T14:24:40Z</dcterms:created>
  <dcterms:modified xsi:type="dcterms:W3CDTF">2015-12-07T08:23:26Z</dcterms:modified>
</cp:coreProperties>
</file>