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83" r:id="rId5"/>
    <p:sldId id="382" r:id="rId6"/>
    <p:sldId id="379" r:id="rId7"/>
    <p:sldId id="329" r:id="rId8"/>
    <p:sldId id="361" r:id="rId9"/>
    <p:sldId id="362" r:id="rId10"/>
    <p:sldId id="381" r:id="rId11"/>
    <p:sldId id="331" r:id="rId12"/>
    <p:sldId id="341" r:id="rId13"/>
    <p:sldId id="352" r:id="rId14"/>
    <p:sldId id="354" r:id="rId15"/>
    <p:sldId id="363" r:id="rId16"/>
    <p:sldId id="380" r:id="rId17"/>
    <p:sldId id="384" r:id="rId18"/>
    <p:sldId id="378" r:id="rId19"/>
  </p:sldIdLst>
  <p:sldSz cx="12192000" cy="6858000"/>
  <p:notesSz cx="9388475" cy="710247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ИНСТРУКЦИИ" id="{BB928E10-A69C-42F6-8B07-A2FEAC067766}">
          <p14:sldIdLst>
            <p14:sldId id="383"/>
            <p14:sldId id="382"/>
          </p14:sldIdLst>
        </p14:section>
        <p14:section name="ЭЛЕМЕНТЫ НАЧАЛА СЛАЙДОВ" id="{ACC24B29-0CC7-491A-A98A-CF7CBDBE501E}">
          <p14:sldIdLst>
            <p14:sldId id="379"/>
            <p14:sldId id="329"/>
            <p14:sldId id="361"/>
            <p14:sldId id="362"/>
            <p14:sldId id="381"/>
            <p14:sldId id="331"/>
            <p14:sldId id="341"/>
            <p14:sldId id="352"/>
            <p14:sldId id="354"/>
            <p14:sldId id="363"/>
            <p14:sldId id="380"/>
            <p14:sldId id="384"/>
          </p14:sldIdLst>
        </p14:section>
        <p14:section name="СПАСИБО" id="{6CD91DAB-8EC3-4802-89E9-0F1C7022FB28}">
          <p14:sldIdLst>
            <p14:sldId id="3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DC5924"/>
    <a:srgbClr val="B7472A"/>
    <a:srgbClr val="000000"/>
    <a:srgbClr val="FFFFFF"/>
    <a:srgbClr val="75D1FF"/>
    <a:srgbClr val="11161C"/>
    <a:srgbClr val="7F7F7F"/>
    <a:srgbClr val="F2F2F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95208" autoAdjust="0"/>
  </p:normalViewPr>
  <p:slideViewPr>
    <p:cSldViewPr snapToGrid="0">
      <p:cViewPr varScale="1">
        <p:scale>
          <a:sx n="85" d="100"/>
          <a:sy n="85" d="100"/>
        </p:scale>
        <p:origin x="154" y="355"/>
      </p:cViewPr>
      <p:guideLst/>
    </p:cSldViewPr>
  </p:slideViewPr>
  <p:outlineViewPr>
    <p:cViewPr>
      <p:scale>
        <a:sx n="33" d="100"/>
        <a:sy n="33" d="100"/>
      </p:scale>
      <p:origin x="0" y="-11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8" d="100"/>
        <a:sy n="108" d="100"/>
      </p:scale>
      <p:origin x="0" y="-1482"/>
    </p:cViewPr>
  </p:sorterViewPr>
  <p:notesViewPr>
    <p:cSldViewPr snapToGrid="0">
      <p:cViewPr varScale="1">
        <p:scale>
          <a:sx n="127" d="100"/>
          <a:sy n="127" d="100"/>
        </p:scale>
        <p:origin x="198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pPr rtl="0"/>
            <a:fld id="{A5484A8C-32F5-4EA2-89BC-F4F20C2F1F2B}" type="datetime1">
              <a:rPr lang="ru-RU" noProof="1" smtClean="0"/>
              <a:t>23.01.2023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pPr rtl="0"/>
            <a:fld id="{DBAA5490-FD59-4087-AC7E-016E8A4124C4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791092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35349BE-49F4-4400-AFD2-1EF78FE6C96A}" type="datetime1">
              <a:rPr lang="ru-RU" noProof="1" smtClean="0"/>
              <a:pPr/>
              <a:t>23.01.2023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8848" y="3418066"/>
            <a:ext cx="7510780" cy="2796600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 rtl="0"/>
            <a:r>
              <a:rPr lang="ru-RU" noProof="1"/>
              <a:t>Образец текста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pPr rtl="0"/>
            <a:fld id="{4CBCEA92-F142-4D57-B507-37BDAF44710C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4020205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noProof="1"/>
              <a:t>Чтобы использовать этот слайд анимированного заголовка с новым изображением: 1) Переместите верхнюю полупрозрачную фигуру в сторону. 2) Удалите изображение. 3) Щелкните значок рисунка, чтобы добавить новый рисунок. 4) Верните полупрозрачную фигуру в исходное положение. 5) Измените текст на слайде.</a:t>
            </a:r>
          </a:p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076836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algn="l" rtl="0"/>
            <a:r>
              <a:rPr lang="ru-RU" b="1" noProof="1"/>
              <a:t>Совет.</a:t>
            </a:r>
          </a:p>
          <a:p>
            <a:pPr algn="l" rtl="0"/>
            <a:r>
              <a:rPr lang="ru-RU" noProof="1"/>
              <a:t>Если используется сложное изображение в качестве фона без полей, добавьте слой прозрачной (70–90 %) заливки, чтобы придать тексту контрастность.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10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36205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 rtlCol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" b="0" i="0" u="none" strike="noStrike" kern="0" cap="none" spc="0" normalizeH="0" noProof="1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Корпорация Майкрософт (Microsoft Corporation), 2014. Все права защищены. КОРПОРАЦИЯ МАЙКРОСОФТ НЕ ПРЕДОСТАВЛЯЕТ НИКАКИХ ГАРАНТИЙ (ЯВНЫХ, ПОДРАЗУМЕВАЕМЫХ ИЛИ ПРЕДУСМОТРЕННЫХ ЗАКОНОМ) В ОТНОШЕНИИ СВЕДЕНИЙ, СОДЕРЖАЩИХСЯ В ЭТОЙ ПРЕЗЕНТАЦИИ.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ru-RU" sz="1800" b="0" i="0" u="none" strike="noStrike" kern="0" cap="none" spc="0" normalizeH="0" baseline="0" noProof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Дата 2">
            <a:extLst>
              <a:ext uri="{FF2B5EF4-FFF2-40B4-BE49-F238E27FC236}">
                <a16:creationId xmlns:a16="http://schemas.microsoft.com/office/drawing/2014/main" id="{970420A5-D15A-4AF2-8928-AF2E18D60A1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r>
              <a:rPr lang="ru-RU" sz="1800" noProof="1"/>
              <a:t>22.11.2019 13:34</a:t>
            </a:r>
          </a:p>
        </p:txBody>
      </p:sp>
    </p:spTree>
    <p:extLst>
      <p:ext uri="{BB962C8B-B14F-4D97-AF65-F5344CB8AC3E}">
        <p14:creationId xmlns:p14="http://schemas.microsoft.com/office/powerpoint/2010/main" val="2297713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noProof="1"/>
              <a:t>Объедините изображение и несколько ключевых высказываний с помощью сетки.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12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603005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13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184289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dirty="0" smtClean="0"/>
              <a:t>15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45095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900249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226467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4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137576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5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920947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6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672003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7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986560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 rtlCol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" b="0" i="0" u="none" strike="noStrike" kern="0" cap="none" spc="0" normalizeH="0" noProof="1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Корпорация Майкрософт (Microsoft Corporation), 2014. Все права защищены. КОРПОРАЦИЯ МАЙКРОСОФТ НЕ ПРЕДОСТАВЛЯЕТ НИКАКИХ ГАРАНТИЙ (ЯВНЫХ, ПОДРАЗУМЕВАЕМЫХ ИЛИ ПРЕДУСМОТРЕННЫХ ЗАКОНОМ) В ОТНОШЕНИИ СВЕДЕНИЙ, СОДЕРЖАЩИХСЯ В ЭТОЙ ПРЕЗЕНТАЦИИ.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ru-RU" b="0" i="0" u="none" strike="noStrike" kern="0" cap="none" spc="0" normalizeH="0" baseline="0" noProof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Дата 2">
            <a:extLst>
              <a:ext uri="{FF2B5EF4-FFF2-40B4-BE49-F238E27FC236}">
                <a16:creationId xmlns:a16="http://schemas.microsoft.com/office/drawing/2014/main" id="{A4914763-EB3B-4A2F-844D-3643EC294B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D9CE136-FB4F-43C3-8121-F04CC9C6DDD6}" type="datetime8">
              <a:rPr lang="ru-RU" noProof="1" smtClean="0"/>
              <a:t>23.01.2023 21:47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540269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ru-RU" noProof="1" smtClean="0"/>
              <a:t>9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08268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s://nealanalytics.com/creative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hyperlink" Target="http://www.nealanalytics.com/neal-creative/templates/" TargetMode="Externa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alanalytics.com/neal-creative/templates/" TargetMode="Externa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s://nealanalytics.com/creative/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nealanalytics.com/neal-creative/templates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0_ЗАГОЛОВОК ИЛИ ПЕРЕХО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Овал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Овал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19939" y="24239"/>
            <a:ext cx="9107555" cy="4524315"/>
          </a:xfrm>
          <a:prstGeom prst="rect">
            <a:avLst/>
          </a:prstGeom>
          <a:noFill/>
        </p:spPr>
        <p:txBody>
          <a:bodyPr rtlCol="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rtl="0"/>
            <a:r>
              <a:rPr lang="ru-RU" noProof="1"/>
              <a:t>ЩЕЛКНИТЕ, ЧТОБЫ ИЗМЕНИТЬ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301043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Выноска с небольшим текстом (без маркер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431800"/>
            <a:ext cx="5371038" cy="2264723"/>
          </a:xfrm>
        </p:spPr>
        <p:txBody>
          <a:bodyPr wrap="square" lIns="146304" rIns="146304" rtlCol="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rtl="0"/>
            <a:r>
              <a:rPr lang="ru-RU" noProof="1"/>
              <a:t>Короткое введение</a:t>
            </a:r>
            <a:br>
              <a:rPr lang="ru-RU" noProof="1"/>
            </a:br>
            <a:r>
              <a:rPr lang="ru-RU" noProof="1"/>
              <a:t>для данных с представлением</a:t>
            </a:r>
            <a:br>
              <a:rPr lang="ru-RU" noProof="1"/>
            </a:br>
            <a:r>
              <a:rPr lang="ru-RU" noProof="1"/>
              <a:t>пунктов по одному улучшает понимание.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293687" y="3436331"/>
            <a:ext cx="2286000" cy="1529137"/>
          </a:xfrm>
        </p:spPr>
        <p:txBody>
          <a:bodyPr lIns="182880" tIns="146304" rIns="182880" rtlCol="0"/>
          <a:lstStyle>
            <a:lvl1pPr marL="0" indent="0" algn="l">
              <a:buNone/>
              <a:defRPr sz="1600" b="1">
                <a:latin typeface="+mn-lt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>
                <a:latin typeface="+mn-lt"/>
              </a:defRPr>
            </a:lvl3pPr>
            <a:lvl4pPr marL="0" indent="0" algn="l">
              <a:buNone/>
              <a:defRPr sz="1100">
                <a:latin typeface="+mn-lt"/>
              </a:defRPr>
            </a:lvl4pPr>
            <a:lvl5pPr marL="0" indent="0" algn="l">
              <a:buNone/>
              <a:defRPr sz="110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55244" y="0"/>
            <a:ext cx="4083304" cy="914096"/>
          </a:xfrm>
          <a:prstGeom prst="rect">
            <a:avLst/>
          </a:prstGeom>
        </p:spPr>
        <p:txBody>
          <a:bodyPr lIns="146304" tIns="420624" rIns="146304" rtlCol="0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12"/>
          </p:nvPr>
        </p:nvSpPr>
        <p:spPr>
          <a:xfrm>
            <a:off x="2661017" y="3436331"/>
            <a:ext cx="2286000" cy="1529137"/>
          </a:xfrm>
        </p:spPr>
        <p:txBody>
          <a:bodyPr lIns="182880" tIns="146304" rIns="91440" rtlCol="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1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0" name="Текст 8"/>
          <p:cNvSpPr>
            <a:spLocks noGrp="1"/>
          </p:cNvSpPr>
          <p:nvPr>
            <p:ph type="body" sz="quarter" idx="13"/>
          </p:nvPr>
        </p:nvSpPr>
        <p:spPr>
          <a:xfrm>
            <a:off x="5028347" y="3436331"/>
            <a:ext cx="2286000" cy="1529137"/>
          </a:xfrm>
        </p:spPr>
        <p:txBody>
          <a:bodyPr lIns="182880" tIns="146304" rIns="91440" rtlCol="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sz="14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buNone/>
              <a:defRPr sz="1200" b="1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1" name="Текст 8"/>
          <p:cNvSpPr>
            <a:spLocks noGrp="1"/>
          </p:cNvSpPr>
          <p:nvPr>
            <p:ph type="body" sz="quarter" idx="14"/>
          </p:nvPr>
        </p:nvSpPr>
        <p:spPr>
          <a:xfrm>
            <a:off x="7395677" y="3436331"/>
            <a:ext cx="2286000" cy="1529137"/>
          </a:xfrm>
        </p:spPr>
        <p:txBody>
          <a:bodyPr lIns="182880" tIns="146304" rIns="91440" rtlCol="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1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15"/>
          </p:nvPr>
        </p:nvSpPr>
        <p:spPr>
          <a:xfrm>
            <a:off x="9763006" y="3436331"/>
            <a:ext cx="2286000" cy="1529137"/>
          </a:xfrm>
        </p:spPr>
        <p:txBody>
          <a:bodyPr lIns="182880" tIns="146304" rIns="91440" rtlCol="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1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1588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, 5 столбцов текста меньшего разме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304800" y="2598127"/>
            <a:ext cx="3714704" cy="2524794"/>
          </a:xfrm>
        </p:spPr>
        <p:txBody>
          <a:bodyPr lIns="91440" rIns="91440" rtlCol="0"/>
          <a:lstStyle>
            <a:lvl1pPr algn="ctr">
              <a:spcAft>
                <a:spcPts val="3000"/>
              </a:spcAft>
              <a:defRPr sz="24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7" name="Объект 2"/>
          <p:cNvSpPr>
            <a:spLocks noGrp="1"/>
          </p:cNvSpPr>
          <p:nvPr>
            <p:ph idx="14"/>
          </p:nvPr>
        </p:nvSpPr>
        <p:spPr>
          <a:xfrm>
            <a:off x="4168631" y="2598128"/>
            <a:ext cx="3840480" cy="2524794"/>
          </a:xfrm>
        </p:spPr>
        <p:txBody>
          <a:bodyPr lIns="91440" rIns="91440" rtlCol="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Образец текста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Второй уровень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Третий уровень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Четвертый уровень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9" name="Объект 2"/>
          <p:cNvSpPr>
            <a:spLocks noGrp="1"/>
          </p:cNvSpPr>
          <p:nvPr>
            <p:ph idx="15"/>
          </p:nvPr>
        </p:nvSpPr>
        <p:spPr>
          <a:xfrm>
            <a:off x="8158238" y="2598128"/>
            <a:ext cx="3773077" cy="2524794"/>
          </a:xfrm>
        </p:spPr>
        <p:txBody>
          <a:bodyPr lIns="91440" rIns="91440" rtlCol="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Образец текста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Второй уровень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Третий уровень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Четвертый уровень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1" name="Полилиния: Фигура 10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16322" y="339408"/>
            <a:ext cx="2375877" cy="978729"/>
          </a:xfrm>
        </p:spPr>
        <p:txBody>
          <a:bodyPr rtlCol="0"/>
          <a:lstStyle>
            <a:lvl1pPr algn="ctr">
              <a:defRPr lang="en-US" sz="3200" b="0" i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1"/>
              <a:t>ЩЕЛКНИТЕ, ЧТОБЫ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6"/>
          </p:nvPr>
        </p:nvSpPr>
        <p:spPr>
          <a:xfrm>
            <a:off x="2879003" y="419101"/>
            <a:ext cx="9084398" cy="1364786"/>
          </a:xfrm>
        </p:spPr>
        <p:txBody>
          <a:bodyPr rtlCol="0"/>
          <a:lstStyle/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7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15386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, 5 столбцов текста меньшего разме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58" y="3493674"/>
            <a:ext cx="2377440" cy="1870769"/>
          </a:xfrm>
        </p:spPr>
        <p:txBody>
          <a:bodyPr lIns="146304" rIns="146304" rtlCol="0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AE1514C-5E56-4738-A1FF-4B1CFD2A3E36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7" name="Объект 2"/>
          <p:cNvSpPr>
            <a:spLocks noGrp="1"/>
          </p:cNvSpPr>
          <p:nvPr>
            <p:ph idx="14"/>
          </p:nvPr>
        </p:nvSpPr>
        <p:spPr>
          <a:xfrm>
            <a:off x="2483635" y="3493674"/>
            <a:ext cx="2377440" cy="1870769"/>
          </a:xfrm>
        </p:spPr>
        <p:txBody>
          <a:bodyPr lIns="146304" rIns="146304" rtlCol="0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9" name="Объект 2"/>
          <p:cNvSpPr>
            <a:spLocks noGrp="1"/>
          </p:cNvSpPr>
          <p:nvPr>
            <p:ph idx="15"/>
          </p:nvPr>
        </p:nvSpPr>
        <p:spPr>
          <a:xfrm>
            <a:off x="4898612" y="3493674"/>
            <a:ext cx="2377440" cy="1870769"/>
          </a:xfrm>
        </p:spPr>
        <p:txBody>
          <a:bodyPr lIns="146304" rIns="146304" rtlCol="0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0" name="Объект 2"/>
          <p:cNvSpPr>
            <a:spLocks noGrp="1"/>
          </p:cNvSpPr>
          <p:nvPr>
            <p:ph idx="16"/>
          </p:nvPr>
        </p:nvSpPr>
        <p:spPr>
          <a:xfrm>
            <a:off x="7313589" y="3493674"/>
            <a:ext cx="2377440" cy="1870769"/>
          </a:xfrm>
        </p:spPr>
        <p:txBody>
          <a:bodyPr lIns="146304" rIns="146304" rtlCol="0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1" name="Объект 2"/>
          <p:cNvSpPr>
            <a:spLocks noGrp="1"/>
          </p:cNvSpPr>
          <p:nvPr>
            <p:ph idx="17"/>
          </p:nvPr>
        </p:nvSpPr>
        <p:spPr>
          <a:xfrm>
            <a:off x="9728566" y="3493674"/>
            <a:ext cx="2377440" cy="1870769"/>
          </a:xfrm>
        </p:spPr>
        <p:txBody>
          <a:bodyPr lIns="146304" rIns="146304" rtlCol="0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297258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2712235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7542189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957166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5127212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70361"/>
            <a:ext cx="12192000" cy="535531"/>
          </a:xfrm>
        </p:spPr>
        <p:txBody>
          <a:bodyPr rtlCol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1"/>
              <a:t>Образец заголовка</a:t>
            </a:r>
          </a:p>
        </p:txBody>
      </p:sp>
      <p:sp>
        <p:nvSpPr>
          <p:cNvPr id="17" name="Объект 2"/>
          <p:cNvSpPr>
            <a:spLocks noGrp="1"/>
          </p:cNvSpPr>
          <p:nvPr>
            <p:ph idx="18" hasCustomPrompt="1"/>
          </p:nvPr>
        </p:nvSpPr>
        <p:spPr>
          <a:xfrm>
            <a:off x="68658" y="2577396"/>
            <a:ext cx="2377440" cy="840230"/>
          </a:xfrm>
        </p:spPr>
        <p:txBody>
          <a:bodyPr lIns="146304" rIns="146304" rtlCol="0"/>
          <a:lstStyle>
            <a:lvl1pPr marL="0" algn="ctr" defTabSz="914400" rtl="0" eaLnBrk="1" latinLnBrk="0" hangingPunct="1">
              <a:defRPr lang="en-US" sz="5400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/>
              <a:t>#</a:t>
            </a:r>
          </a:p>
        </p:txBody>
      </p:sp>
      <p:sp>
        <p:nvSpPr>
          <p:cNvPr id="18" name="Объект 2"/>
          <p:cNvSpPr>
            <a:spLocks noGrp="1"/>
          </p:cNvSpPr>
          <p:nvPr>
            <p:ph idx="19" hasCustomPrompt="1"/>
          </p:nvPr>
        </p:nvSpPr>
        <p:spPr>
          <a:xfrm>
            <a:off x="2483635" y="2577396"/>
            <a:ext cx="2377440" cy="840230"/>
          </a:xfrm>
        </p:spPr>
        <p:txBody>
          <a:bodyPr lIns="146304" rIns="146304" rtlCol="0"/>
          <a:lstStyle>
            <a:lvl1pPr algn="ctr">
              <a:defRPr lang="en-US" sz="5400" b="1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1"/>
              <a:t>#</a:t>
            </a:r>
          </a:p>
        </p:txBody>
      </p:sp>
      <p:sp>
        <p:nvSpPr>
          <p:cNvPr id="19" name="Объект 2"/>
          <p:cNvSpPr>
            <a:spLocks noGrp="1"/>
          </p:cNvSpPr>
          <p:nvPr>
            <p:ph idx="20" hasCustomPrompt="1"/>
          </p:nvPr>
        </p:nvSpPr>
        <p:spPr>
          <a:xfrm>
            <a:off x="4898612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 rtl="0"/>
            <a:r>
              <a:rPr lang="ru-RU" noProof="1"/>
              <a:t>#</a:t>
            </a:r>
          </a:p>
        </p:txBody>
      </p:sp>
      <p:sp>
        <p:nvSpPr>
          <p:cNvPr id="20" name="Объект 2"/>
          <p:cNvSpPr>
            <a:spLocks noGrp="1"/>
          </p:cNvSpPr>
          <p:nvPr>
            <p:ph idx="21" hasCustomPrompt="1"/>
          </p:nvPr>
        </p:nvSpPr>
        <p:spPr>
          <a:xfrm>
            <a:off x="7313589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 rtl="0"/>
            <a:r>
              <a:rPr lang="ru-RU" noProof="1"/>
              <a:t>#</a:t>
            </a:r>
          </a:p>
        </p:txBody>
      </p:sp>
      <p:sp>
        <p:nvSpPr>
          <p:cNvPr id="21" name="Объект 2"/>
          <p:cNvSpPr>
            <a:spLocks noGrp="1"/>
          </p:cNvSpPr>
          <p:nvPr>
            <p:ph idx="22" hasCustomPrompt="1"/>
          </p:nvPr>
        </p:nvSpPr>
        <p:spPr>
          <a:xfrm>
            <a:off x="9728566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 rtl="0"/>
            <a:r>
              <a:rPr lang="ru-RU" noProof="1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4911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Правый фото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rtlCol="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изображения, или перейдите в сеть...</a:t>
            </a:r>
          </a:p>
        </p:txBody>
      </p:sp>
      <p:sp>
        <p:nvSpPr>
          <p:cNvPr id="6" name="Объект 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 rtlCol="0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/>
              <a:t>#</a:t>
            </a: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3428050"/>
            <a:ext cx="6129304" cy="2754087"/>
          </a:xfrm>
        </p:spPr>
        <p:txBody>
          <a:bodyPr rtlCol="0"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90931"/>
          </a:xfrm>
        </p:spPr>
        <p:txBody>
          <a:bodyPr rtlCol="0"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текста</a:t>
            </a:r>
          </a:p>
        </p:txBody>
      </p:sp>
      <p:sp>
        <p:nvSpPr>
          <p:cNvPr id="10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465193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-50 Правый фото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rtlCol="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802836" y="6484937"/>
            <a:ext cx="3877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rtl="0"/>
            <a:fld id="{5AE1514C-5E56-4738-A1FF-4B1CFD2A3E36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6" name="Объект 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 rtlCol="0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/>
              <a:t>#</a:t>
            </a:r>
          </a:p>
        </p:txBody>
      </p:sp>
      <p:sp>
        <p:nvSpPr>
          <p:cNvPr id="9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096000" cy="2594043"/>
          </a:xfrm>
        </p:spPr>
        <p:txBody>
          <a:bodyPr rtlCol="0"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90931"/>
          </a:xfrm>
        </p:spPr>
        <p:txBody>
          <a:bodyPr rtlCol="0"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текста</a:t>
            </a:r>
          </a:p>
        </p:txBody>
      </p:sp>
      <p:sp>
        <p:nvSpPr>
          <p:cNvPr id="12" name="Номер слайда 7" hidden="1"/>
          <p:cNvSpPr txBox="1">
            <a:spLocks/>
          </p:cNvSpPr>
          <p:nvPr userDrawn="1"/>
        </p:nvSpPr>
        <p:spPr>
          <a:xfrm>
            <a:off x="10343911" y="6498718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4997E989-D798-4C62-8E93-3D2D613C2488}" type="slidenum">
              <a:rPr lang="ru-RU" noProof="1" smtClean="0">
                <a:solidFill>
                  <a:schemeClr val="bg1"/>
                </a:solidFill>
              </a:rPr>
              <a:pPr/>
              <a:t>‹#›</a:t>
            </a:fld>
            <a:endParaRPr lang="ru-RU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57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Правый фото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rtlCol="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129304" cy="2754087"/>
          </a:xfrm>
        </p:spPr>
        <p:txBody>
          <a:bodyPr rtlCol="0"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6" name="Объект 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 rtlCol="0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/>
              <a:t>#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129304" cy="590931"/>
          </a:xfrm>
        </p:spPr>
        <p:txBody>
          <a:bodyPr rtlCol="0"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888233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50-50 Левый фотомаке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rtlCol="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1"/>
          </p:nvPr>
        </p:nvSpPr>
        <p:spPr>
          <a:xfrm>
            <a:off x="6094443" y="3425619"/>
            <a:ext cx="6097555" cy="2754087"/>
          </a:xfrm>
        </p:spPr>
        <p:txBody>
          <a:bodyPr rtlCol="0"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19"/>
          </p:nvPr>
        </p:nvSpPr>
        <p:spPr>
          <a:xfrm>
            <a:off x="6094443" y="1554163"/>
            <a:ext cx="6097556" cy="590931"/>
          </a:xfrm>
        </p:spPr>
        <p:txBody>
          <a:bodyPr rtlCol="0"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текста</a:t>
            </a:r>
          </a:p>
        </p:txBody>
      </p:sp>
      <p:sp>
        <p:nvSpPr>
          <p:cNvPr id="10" name="Объект 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 rtlCol="0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/>
              <a:t>#</a:t>
            </a: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79820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50-50 Левый фотомаке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0" y="0"/>
            <a:ext cx="6094444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rtlCol="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1"/>
          </p:nvPr>
        </p:nvSpPr>
        <p:spPr>
          <a:xfrm>
            <a:off x="6180534" y="3429000"/>
            <a:ext cx="6011466" cy="2754087"/>
          </a:xfrm>
        </p:spPr>
        <p:txBody>
          <a:bodyPr rtlCol="0"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9"/>
          </p:nvPr>
        </p:nvSpPr>
        <p:spPr>
          <a:xfrm>
            <a:off x="6180534" y="1554163"/>
            <a:ext cx="5791200" cy="590931"/>
          </a:xfrm>
        </p:spPr>
        <p:txBody>
          <a:bodyPr rtlCol="0"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текста</a:t>
            </a:r>
          </a:p>
        </p:txBody>
      </p:sp>
      <p:sp>
        <p:nvSpPr>
          <p:cNvPr id="11" name="Объект 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 rtlCol="0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/>
              <a:t>#</a:t>
            </a:r>
          </a:p>
        </p:txBody>
      </p:sp>
      <p:sp>
        <p:nvSpPr>
          <p:cNvPr id="12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4176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50-50 Левый фотомаке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 bwMode="ltGray">
          <a:xfrm flipH="1">
            <a:off x="0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rtlCol="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6138266" y="3457545"/>
            <a:ext cx="6053733" cy="2754087"/>
          </a:xfrm>
        </p:spPr>
        <p:txBody>
          <a:bodyPr rtlCol="0"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8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6138267" y="1554164"/>
            <a:ext cx="5875734" cy="535531"/>
          </a:xfrm>
        </p:spPr>
        <p:txBody>
          <a:bodyPr rtlCol="0"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ru-RU" noProof="1"/>
              <a:t>Фотомакет 50/50</a:t>
            </a: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628884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Левый фотомаке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rtlCol="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6096000" y="2356398"/>
            <a:ext cx="6096000" cy="2145203"/>
          </a:xfrm>
        </p:spPr>
        <p:txBody>
          <a:bodyPr rtlCol="0" anchor="ctr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defRPr sz="2800"/>
            </a:lvl2pPr>
            <a:lvl3pPr algn="ctr">
              <a:spcBef>
                <a:spcPts val="0"/>
              </a:spcBef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spcBef>
                <a:spcPts val="0"/>
              </a:spcBef>
              <a:spcAft>
                <a:spcPts val="600"/>
              </a:spcAft>
              <a:defRPr sz="2000" b="1"/>
            </a:lvl4pPr>
            <a:lvl5pPr algn="ctr"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80605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РАЗДЕЛОВ с числом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лилиния: Фигура 18"/>
          <p:cNvSpPr/>
          <p:nvPr userDrawn="1"/>
        </p:nvSpPr>
        <p:spPr>
          <a:xfrm>
            <a:off x="3803737" y="-65233"/>
            <a:ext cx="4584526" cy="2297766"/>
          </a:xfrm>
          <a:custGeom>
            <a:avLst/>
            <a:gdLst>
              <a:gd name="connsiteX0" fmla="*/ 278 w 4584526"/>
              <a:gd name="connsiteY0" fmla="*/ 0 h 2297766"/>
              <a:gd name="connsiteX1" fmla="*/ 4584248 w 4584526"/>
              <a:gd name="connsiteY1" fmla="*/ 0 h 2297766"/>
              <a:gd name="connsiteX2" fmla="*/ 4584526 w 4584526"/>
              <a:gd name="connsiteY2" fmla="*/ 5503 h 2297766"/>
              <a:gd name="connsiteX3" fmla="*/ 2292263 w 4584526"/>
              <a:gd name="connsiteY3" fmla="*/ 2297766 h 2297766"/>
              <a:gd name="connsiteX4" fmla="*/ 0 w 4584526"/>
              <a:gd name="connsiteY4" fmla="*/ 5503 h 229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4526" h="2297766">
                <a:moveTo>
                  <a:pt x="278" y="0"/>
                </a:moveTo>
                <a:lnTo>
                  <a:pt x="4584248" y="0"/>
                </a:lnTo>
                <a:lnTo>
                  <a:pt x="4584526" y="5503"/>
                </a:lnTo>
                <a:cubicBezTo>
                  <a:pt x="4584526" y="1271485"/>
                  <a:pt x="3558245" y="2297766"/>
                  <a:pt x="2292263" y="2297766"/>
                </a:cubicBezTo>
                <a:cubicBezTo>
                  <a:pt x="1026281" y="2297766"/>
                  <a:pt x="0" y="1271485"/>
                  <a:pt x="0" y="5503"/>
                </a:cubicBezTo>
                <a:close/>
              </a:path>
            </a:pathLst>
          </a:cu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Нижний колонтитул 4"/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302995" y="3383280"/>
            <a:ext cx="11660405" cy="625641"/>
          </a:xfrm>
          <a:prstGeom prst="rect">
            <a:avLst/>
          </a:prstGeom>
        </p:spPr>
        <p:txBody>
          <a:bodyPr vert="horz" lIns="457200" tIns="45720" rIns="45720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i="0" kern="1200" spc="40" baseline="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marR="0" lvl="0" indent="0" rtl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ru-RU" noProof="1"/>
              <a:t>СТИЛЬ ОБРАЗЦА ЗАГОЛОВКА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3923323" y="186061"/>
            <a:ext cx="4376615" cy="904350"/>
          </a:xfrm>
        </p:spPr>
        <p:txBody>
          <a:bodyPr rtlCol="0"/>
          <a:lstStyle>
            <a:lvl1pPr algn="ctr">
              <a:defRPr sz="20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1"/>
              <a:t>Добавьте здесь заголовок раздела</a:t>
            </a:r>
          </a:p>
          <a:p>
            <a:pPr lvl="1" rtl="0"/>
            <a:r>
              <a:rPr lang="ru-RU" noProof="1"/>
              <a:t>1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4206240"/>
            <a:ext cx="11658600" cy="757130"/>
          </a:xfrm>
        </p:spPr>
        <p:txBody>
          <a:bodyPr lIns="457200" rIns="457200" rtlCol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lang="en-US" sz="2400" b="0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b="0" i="0" u="none" strike="noStrike" kern="1200" cap="none" spc="0" normalizeH="0" noProof="1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Добавьте краткое обобщающее предложение, посвященное заголовку или высказыванию выше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 hasCustomPrompt="1"/>
          </p:nvPr>
        </p:nvSpPr>
        <p:spPr>
          <a:xfrm>
            <a:off x="5737094" y="1007413"/>
            <a:ext cx="792205" cy="1200329"/>
          </a:xfrm>
        </p:spPr>
        <p:txBody>
          <a:bodyPr wrap="none" rtlCol="0" anchor="ctr"/>
          <a:lstStyle>
            <a:lvl1pPr algn="ctr">
              <a:defRPr kumimoji="0" lang="en-US" sz="8000" b="1" i="0" u="none" strike="noStrike" kern="1200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1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641874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Левый фотомакет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0413" cy="6858000"/>
          </a:xfrm>
          <a:blipFill>
            <a:blip r:embed="rId2"/>
            <a:stretch>
              <a:fillRect/>
            </a:stretch>
          </a:blipFill>
        </p:spPr>
        <p:txBody>
          <a:bodyPr rtlCol="0" anchor="ctr" anchorCtr="0">
            <a:noAutofit/>
          </a:bodyPr>
          <a:lstStyle>
            <a:lvl1pPr algn="r">
              <a:defRPr baseline="0"/>
            </a:lvl1pPr>
          </a:lstStyle>
          <a:p>
            <a:pPr rtl="0"/>
            <a:r>
              <a:rPr lang="ru-RU" noProof="1"/>
              <a:t>Изображение без полей</a:t>
            </a:r>
          </a:p>
        </p:txBody>
      </p:sp>
      <p:sp>
        <p:nvSpPr>
          <p:cNvPr id="7" name="Объект 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 rtlCol="0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 rtl="0"/>
            <a:r>
              <a:rPr lang="ru-RU" noProof="1"/>
              <a:t>#</a:t>
            </a:r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1"/>
          </p:nvPr>
        </p:nvSpPr>
        <p:spPr>
          <a:xfrm>
            <a:off x="304800" y="3429000"/>
            <a:ext cx="5960269" cy="2754087"/>
          </a:xfrm>
        </p:spPr>
        <p:txBody>
          <a:bodyPr rtlCol="0"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2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1554164"/>
            <a:ext cx="5875734" cy="535531"/>
          </a:xfrm>
        </p:spPr>
        <p:txBody>
          <a:bodyPr rtlCol="0"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ru-RU" noProof="1"/>
              <a:t>Заголовок</a:t>
            </a: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789140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Выноска с небольшим текстом (без маркер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2264723"/>
          </a:xfrm>
        </p:spPr>
        <p:txBody>
          <a:bodyPr wrap="square" rtlCol="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rtl="0"/>
            <a:r>
              <a:rPr lang="ru-RU" noProof="1"/>
              <a:t>Короткое введение</a:t>
            </a:r>
            <a:br>
              <a:rPr lang="ru-RU" noProof="1"/>
            </a:br>
            <a:r>
              <a:rPr lang="ru-RU" noProof="1"/>
              <a:t>для данных с представлением</a:t>
            </a:r>
            <a:br>
              <a:rPr lang="ru-RU" noProof="1"/>
            </a:br>
            <a:r>
              <a:rPr lang="ru-RU" noProof="1"/>
              <a:t>пунктов по одному улучшает понимание.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 rtlCol="0"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rtlCol="0" anchor="ctr" anchorCtr="0">
            <a:noAutofit/>
          </a:bodyPr>
          <a:lstStyle/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669198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 lIns="91440" rtlCol="0">
            <a:noAutofit/>
          </a:bodyPr>
          <a:lstStyle>
            <a:lvl1pPr algn="ctr">
              <a:defRPr/>
            </a:lvl1pPr>
          </a:lstStyle>
          <a:p>
            <a:pPr rtl="0"/>
            <a:r>
              <a:rPr lang="ru-RU" noProof="1"/>
              <a:t>Щелкните значок, чтобы добавить 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AE1514C-5E56-4738-A1FF-4B1CFD2A3E36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966652" y="2567613"/>
            <a:ext cx="8804365" cy="3748719"/>
          </a:xfrm>
          <a:prstGeom prst="rect">
            <a:avLst/>
          </a:prstGeom>
        </p:spPr>
        <p:txBody>
          <a:bodyPr rtlCol="0"/>
          <a:lstStyle>
            <a:lvl1pPr algn="l">
              <a:defRPr lang="en-US" sz="8800" b="1" i="0" kern="1200" spc="1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rtl="0"/>
            <a:r>
              <a:rPr lang="ru-RU" noProof="1"/>
              <a:t>ЩЕЛКНИТЕ, ЧТОБЫ ИЗМЕНИТЬ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1581150" y="3971108"/>
            <a:ext cx="9461500" cy="1421928"/>
          </a:xfrm>
        </p:spPr>
        <p:txBody>
          <a:bodyPr rtlCol="0"/>
          <a:lstStyle>
            <a:lvl1pPr algn="l">
              <a:defRPr lang="en-US" sz="4800" b="1" i="0" kern="1200" spc="300" dirty="0" smtClean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ru-RU" noProof="1"/>
              <a:t>ИЗМЕНИТЬ 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3567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AE1514C-5E56-4738-A1FF-4B1CFD2A3E36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12066954" cy="6858000"/>
          </a:xfrm>
        </p:spPr>
        <p:txBody>
          <a:bodyPr rtlCol="0"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558395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AE1514C-5E56-4738-A1FF-4B1CFD2A3E36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893648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г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>
            <a:extLst>
              <a:ext uri="{FF2B5EF4-FFF2-40B4-BE49-F238E27FC236}">
                <a16:creationId xmlns:a16="http://schemas.microsoft.com/office/drawing/2014/main" id="{914BDA58-9C93-4222-A4EC-4BEB46CE06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75"/>
            <a:ext cx="12191998" cy="685164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AE1514C-5E56-4738-A1FF-4B1CFD2A3E36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6" name="Надпись 5">
            <a:hlinkClick r:id="rId3"/>
            <a:extLst>
              <a:ext uri="{FF2B5EF4-FFF2-40B4-BE49-F238E27FC236}">
                <a16:creationId xmlns:a16="http://schemas.microsoft.com/office/drawing/2014/main" id="{FC5E276D-531E-45A9-B450-EFEC62CDC8DF}"/>
              </a:ext>
            </a:extLst>
          </p:cNvPr>
          <p:cNvSpPr txBox="1"/>
          <p:nvPr userDrawn="1"/>
        </p:nvSpPr>
        <p:spPr>
          <a:xfrm>
            <a:off x="4434662" y="93791"/>
            <a:ext cx="3322677" cy="31651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0" i="0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Neal Creative | Щелкните, чтобы </a:t>
            </a:r>
            <a:r>
              <a:rPr lang="ru-RU" sz="1050" b="1" i="0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узнать больше</a:t>
            </a:r>
          </a:p>
        </p:txBody>
      </p:sp>
      <p:sp>
        <p:nvSpPr>
          <p:cNvPr id="7" name="Надпись 6">
            <a:hlinkClick r:id="rId4"/>
          </p:cNvPr>
          <p:cNvSpPr txBox="1"/>
          <p:nvPr userDrawn="1"/>
        </p:nvSpPr>
        <p:spPr>
          <a:xfrm>
            <a:off x="0" y="6548363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noProof="1">
                <a:solidFill>
                  <a:schemeClr val="tx1"/>
                </a:solidFill>
              </a:rPr>
              <a:t>Neal Creative </a:t>
            </a:r>
            <a:r>
              <a:rPr lang="ru-RU" sz="900" kern="120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</a:t>
            </a:r>
            <a:r>
              <a:rPr lang="ru-RU" sz="1000" noProof="1">
                <a:solidFill>
                  <a:schemeClr val="tx1"/>
                </a:solidFill>
              </a:rPr>
              <a:t> </a:t>
            </a:r>
            <a:endParaRPr lang="ru-RU" sz="1000" b="1" noProof="1">
              <a:solidFill>
                <a:schemeClr val="tx1"/>
              </a:solidFill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F273A61-5610-4355-89F3-7C90515BFCC9}"/>
              </a:ext>
            </a:extLst>
          </p:cNvPr>
          <p:cNvGrpSpPr/>
          <p:nvPr userDrawn="1"/>
        </p:nvGrpSpPr>
        <p:grpSpPr>
          <a:xfrm>
            <a:off x="5976075" y="4118082"/>
            <a:ext cx="1800444" cy="1927264"/>
            <a:chOff x="5976075" y="3634505"/>
            <a:chExt cx="1800444" cy="1927264"/>
          </a:xfrm>
        </p:grpSpPr>
        <p:pic>
          <p:nvPicPr>
            <p:cNvPr id="9" name="Рисунок 8">
              <a:extLst>
                <a:ext uri="{FF2B5EF4-FFF2-40B4-BE49-F238E27FC236}">
                  <a16:creationId xmlns:a16="http://schemas.microsoft.com/office/drawing/2014/main" id="{6A49345F-7A53-4131-8BB4-087032A6C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61135" y="4282988"/>
              <a:ext cx="860601" cy="1278781"/>
            </a:xfrm>
            <a:prstGeom prst="rect">
              <a:avLst/>
            </a:prstGeom>
          </p:spPr>
        </p:pic>
        <p:sp>
          <p:nvSpPr>
            <p:cNvPr id="10" name="Надпись 9">
              <a:extLst>
                <a:ext uri="{FF2B5EF4-FFF2-40B4-BE49-F238E27FC236}">
                  <a16:creationId xmlns:a16="http://schemas.microsoft.com/office/drawing/2014/main" id="{5596D35F-1F19-4447-829C-790DF2B8D2DD}"/>
                </a:ext>
              </a:extLst>
            </p:cNvPr>
            <p:cNvSpPr txBox="1"/>
            <p:nvPr/>
          </p:nvSpPr>
          <p:spPr>
            <a:xfrm>
              <a:off x="5976075" y="3634505"/>
              <a:ext cx="1800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rtl="0"/>
              <a:r>
                <a:rPr lang="ru-RU" sz="9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СОВЕТ </a:t>
              </a:r>
              <a:r>
                <a:rPr lang="ru-RU" sz="900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│ Используйте встроенную ц</a:t>
              </a:r>
              <a:r>
                <a:rPr lang="ru-RU" sz="9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ветовую палитру с зеленым и желтым цветом для выносок и выделений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3556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ЛИ ПЕРЕХО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Овал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Овал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19939" y="24239"/>
            <a:ext cx="9107555" cy="4524315"/>
          </a:xfrm>
          <a:prstGeom prst="rect">
            <a:avLst/>
          </a:prstGeom>
          <a:noFill/>
        </p:spPr>
        <p:txBody>
          <a:bodyPr rtlCol="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rtl="0"/>
            <a:r>
              <a:rPr lang="ru-RU" noProof="1"/>
              <a:t>ЩЕЛКНИТЕ, ЧТОБЫ ИЗМЕНИТЬ ЗАГОЛОВОК</a:t>
            </a:r>
          </a:p>
        </p:txBody>
      </p:sp>
      <p:sp>
        <p:nvSpPr>
          <p:cNvPr id="8" name="Надпись 7">
            <a:hlinkClick r:id="rId2"/>
            <a:extLst>
              <a:ext uri="{FF2B5EF4-FFF2-40B4-BE49-F238E27FC236}">
                <a16:creationId xmlns:a16="http://schemas.microsoft.com/office/drawing/2014/main" id="{E516C148-33F4-423B-AB9D-096AA82E12F1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noProof="1">
                <a:solidFill>
                  <a:schemeClr val="bg2">
                    <a:lumMod val="50000"/>
                  </a:schemeClr>
                </a:solidFill>
              </a:rPr>
              <a:t>Neal Creative </a:t>
            </a:r>
            <a:r>
              <a:rPr lang="ru-RU" sz="900" kern="1200" noProof="1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ru-RU" sz="1000" noProof="1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sz="1000" b="1" noProof="1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20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Выноска с небольшим текстом (без маркер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2264723"/>
          </a:xfrm>
        </p:spPr>
        <p:txBody>
          <a:bodyPr wrap="square" rtlCol="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rtl="0"/>
            <a:r>
              <a:rPr lang="ru-RU" noProof="1"/>
              <a:t>Короткое введение</a:t>
            </a:r>
            <a:br>
              <a:rPr lang="ru-RU" noProof="1"/>
            </a:br>
            <a:r>
              <a:rPr lang="ru-RU" noProof="1"/>
              <a:t>для данных с представлением</a:t>
            </a:r>
            <a:br>
              <a:rPr lang="ru-RU" noProof="1"/>
            </a:br>
            <a:r>
              <a:rPr lang="ru-RU" noProof="1"/>
              <a:t>пунктов по одному улучшает понимание.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 rtlCol="0"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rtlCol="0" anchor="ctr" anchorCtr="0">
            <a:noAutofit/>
          </a:bodyPr>
          <a:lstStyle/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12" name="Надпись 11">
            <a:hlinkClick r:id="rId3"/>
            <a:extLst>
              <a:ext uri="{FF2B5EF4-FFF2-40B4-BE49-F238E27FC236}">
                <a16:creationId xmlns:a16="http://schemas.microsoft.com/office/drawing/2014/main" id="{B2DA80A1-9E22-4BFF-8562-466123B36943}"/>
              </a:ext>
            </a:extLst>
          </p:cNvPr>
          <p:cNvSpPr txBox="1"/>
          <p:nvPr userDrawn="1"/>
        </p:nvSpPr>
        <p:spPr>
          <a:xfrm>
            <a:off x="9089198" y="6298102"/>
            <a:ext cx="3401624" cy="367873"/>
          </a:xfrm>
          <a:prstGeom prst="roundRect">
            <a:avLst>
              <a:gd name="adj" fmla="val 50000"/>
            </a:avLst>
          </a:prstGeom>
          <a:solidFill>
            <a:srgbClr val="004568"/>
          </a:solidFill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0" i="0" u="none" strike="noStrike" kern="0" cap="none" spc="0" normalizeH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Neal Creative | Щелкните, чтобы </a:t>
            </a:r>
            <a:r>
              <a:rPr lang="ru-RU" sz="1100" b="1" i="0" u="none" strike="noStrike" kern="0" cap="none" spc="0" normalizeH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узнать больше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04800" y="419099"/>
            <a:ext cx="8917577" cy="590931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11" name="Номер слайда 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13" name="Надпись 12">
            <a:hlinkClick r:id="rId4"/>
            <a:extLst>
              <a:ext uri="{FF2B5EF4-FFF2-40B4-BE49-F238E27FC236}">
                <a16:creationId xmlns:a16="http://schemas.microsoft.com/office/drawing/2014/main" id="{1AF511EA-044E-4300-B921-D56138FE402E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noProof="1">
                <a:solidFill>
                  <a:schemeClr val="bg1">
                    <a:lumMod val="75000"/>
                  </a:schemeClr>
                </a:solidFill>
              </a:rPr>
              <a:t>Neal Creative </a:t>
            </a:r>
            <a:r>
              <a:rPr lang="ru-RU" sz="900" kern="1200" noProof="1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ru-RU" sz="1000" noProof="1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ru-RU" sz="1000" b="1" noProof="1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4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РАЗДЕЛОВ С КОЛЬЦЕВОЙ ОСНОВО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 userDrawn="1"/>
        </p:nvSpPr>
        <p:spPr>
          <a:xfrm>
            <a:off x="2861702" y="157952"/>
            <a:ext cx="6483179" cy="6483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448777" y="2183824"/>
            <a:ext cx="5208335" cy="2431435"/>
          </a:xfrm>
          <a:prstGeom prst="rect">
            <a:avLst/>
          </a:prstGeom>
        </p:spPr>
        <p:txBody>
          <a:bodyPr rtlCol="0" anchor="ctr"/>
          <a:lstStyle>
            <a:lvl1pPr algn="ctr">
              <a:lnSpc>
                <a:spcPct val="95000"/>
              </a:lnSpc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/>
              <a:t>ЩЕЛКНИТЕ, ЧТОБЫ ИЗМЕНИТЬ ЗАГОЛОВОК</a:t>
            </a:r>
          </a:p>
        </p:txBody>
      </p:sp>
      <p:sp>
        <p:nvSpPr>
          <p:cNvPr id="9" name="точки"/>
          <p:cNvSpPr>
            <a:spLocks noChangeAspect="1"/>
          </p:cNvSpPr>
          <p:nvPr userDrawn="1"/>
        </p:nvSpPr>
        <p:spPr>
          <a:xfrm>
            <a:off x="3448777" y="745024"/>
            <a:ext cx="5309024" cy="5309025"/>
          </a:xfrm>
          <a:prstGeom prst="ellipse">
            <a:avLst/>
          </a:prstGeom>
          <a:noFill/>
          <a:ln w="184150" cap="rnd" cmpd="sng" algn="ctr">
            <a:solidFill>
              <a:schemeClr val="accent4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376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мный вариант цитаты (ВЫРАВНИВАНИЕ СЛЕВА)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rtlCol="0"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 rtl="0"/>
            <a:r>
              <a:rPr lang="ru-RU" noProof="1"/>
              <a:t>"ЦИТАТА".</a:t>
            </a:r>
          </a:p>
          <a:p>
            <a:pPr lvl="1" rtl="0"/>
            <a:r>
              <a:rPr lang="ru-RU" noProof="1"/>
              <a:t> ПОЛУЖИРНЫЙ</a:t>
            </a:r>
          </a:p>
        </p:txBody>
      </p:sp>
      <p:sp>
        <p:nvSpPr>
          <p:cNvPr id="7" name="Полилиния: Фигура 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 rtlCol="0"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 rtl="0"/>
            <a:r>
              <a:rPr lang="ru-RU" noProof="1"/>
              <a:t>— Имя и компанию или источник можно разместить здесь</a:t>
            </a:r>
          </a:p>
        </p:txBody>
      </p:sp>
    </p:spTree>
    <p:extLst>
      <p:ext uri="{BB962C8B-B14F-4D97-AF65-F5344CB8AC3E}">
        <p14:creationId xmlns:p14="http://schemas.microsoft.com/office/powerpoint/2010/main" val="326628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мный вариант цитаты (ПО ЦЕНТРУ)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rtlCol="0" anchor="ctr"/>
          <a:lstStyle>
            <a:lvl1pPr algn="ctr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algn="ctr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 rtl="0"/>
            <a:r>
              <a:rPr lang="ru-RU" noProof="1"/>
              <a:t>"ЦИТАТА".</a:t>
            </a:r>
          </a:p>
          <a:p>
            <a:pPr lvl="1" rtl="0"/>
            <a:r>
              <a:rPr lang="ru-RU" noProof="1"/>
              <a:t>ПОЛУЖИРНЫЙ</a:t>
            </a:r>
          </a:p>
        </p:txBody>
      </p:sp>
      <p:sp>
        <p:nvSpPr>
          <p:cNvPr id="7" name="Полилиния: Фигура 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 rtlCol="0"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 rtl="0"/>
            <a:r>
              <a:rPr lang="ru-RU" noProof="1"/>
              <a:t>— Имя и компанию или источник можно разместить здесь</a:t>
            </a:r>
          </a:p>
        </p:txBody>
      </p:sp>
    </p:spTree>
    <p:extLst>
      <p:ext uri="{BB962C8B-B14F-4D97-AF65-F5344CB8AC3E}">
        <p14:creationId xmlns:p14="http://schemas.microsoft.com/office/powerpoint/2010/main" val="303163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мный вариант цитаты (ВЫРАВНИВАНИЕ СЛЕВА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rtlCol="0"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 rtl="0"/>
            <a:r>
              <a:rPr lang="ru-RU" noProof="1"/>
              <a:t>"ЦИТАТА".</a:t>
            </a:r>
          </a:p>
          <a:p>
            <a:pPr lvl="1" rtl="0"/>
            <a:r>
              <a:rPr lang="ru-RU" noProof="1"/>
              <a:t> ПОЛУЖИРНЫЙ</a:t>
            </a:r>
          </a:p>
        </p:txBody>
      </p:sp>
      <p:sp>
        <p:nvSpPr>
          <p:cNvPr id="7" name="Полилиния: Фигура 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 rtlCol="0"/>
          <a:lstStyle>
            <a:lvl1pPr algn="r">
              <a:spcBef>
                <a:spcPts val="0"/>
              </a:spcBef>
              <a:defRPr sz="2000" b="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 rtl="0"/>
            <a:r>
              <a:rPr lang="ru-RU" noProof="1"/>
              <a:t>— Имя и компанию или источник можно разместить здесь</a:t>
            </a:r>
          </a:p>
        </p:txBody>
      </p:sp>
    </p:spTree>
    <p:extLst>
      <p:ext uri="{BB962C8B-B14F-4D97-AF65-F5344CB8AC3E}">
        <p14:creationId xmlns:p14="http://schemas.microsoft.com/office/powerpoint/2010/main" val="207573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ветлый вариант цитаты (ПО ЦЕНТРУ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дпись 8"/>
          <p:cNvSpPr txBox="1"/>
          <p:nvPr userDrawn="1"/>
        </p:nvSpPr>
        <p:spPr>
          <a:xfrm>
            <a:off x="5648960" y="419100"/>
            <a:ext cx="8940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ru-RU" sz="11500" noProof="1">
                <a:solidFill>
                  <a:schemeClr val="accent4"/>
                </a:solidFill>
                <a:latin typeface="Arial Black" panose="020B0A04020102020204" pitchFamily="34" charset="0"/>
              </a:rPr>
              <a:t>“</a:t>
            </a:r>
            <a:endParaRPr lang="ru-RU" sz="2800" noProof="1">
              <a:solidFill>
                <a:schemeClr val="accent4"/>
              </a:solidFill>
            </a:endParaRPr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3408362" y="5335071"/>
            <a:ext cx="8097838" cy="369332"/>
          </a:xfrm>
        </p:spPr>
        <p:txBody>
          <a:bodyPr rtlCol="0"/>
          <a:lstStyle>
            <a:lvl1pPr algn="r">
              <a:spcBef>
                <a:spcPts val="0"/>
              </a:spcBef>
              <a:defRPr sz="2000">
                <a:solidFill>
                  <a:schemeClr val="tx2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 rtl="0"/>
            <a:r>
              <a:rPr lang="ru-RU" noProof="1"/>
              <a:t>— Имя и компанию или источник можно разместить здесь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rtlCol="0" anchor="ctr"/>
          <a:lstStyle>
            <a:lvl1pPr algn="ctr">
              <a:spcBef>
                <a:spcPts val="0"/>
              </a:spcBef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spcBef>
                <a:spcPts val="0"/>
              </a:spcBef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</a:lstStyle>
          <a:p>
            <a:pPr lvl="0" rtl="0"/>
            <a:r>
              <a:rPr lang="ru-RU" noProof="1"/>
              <a:t>"ЦИТАТА".</a:t>
            </a:r>
          </a:p>
          <a:p>
            <a:pPr lvl="1" rtl="0"/>
            <a:r>
              <a:rPr lang="ru-RU" noProof="1"/>
              <a:t>ПОЛУЖИРНЫЙ</a:t>
            </a:r>
          </a:p>
        </p:txBody>
      </p:sp>
      <p:sp>
        <p:nvSpPr>
          <p:cNvPr id="7" name="Номер слайда 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46092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мная выноска с небольшим текстом (без маркера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597273"/>
            <a:ext cx="4868985" cy="1643527"/>
          </a:xfrm>
        </p:spPr>
        <p:txBody>
          <a:bodyPr wrap="square" lIns="91440" rIns="91440" rtlCol="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rtl="0"/>
            <a:r>
              <a:rPr lang="ru-RU" noProof="1"/>
              <a:t>Короткое введение</a:t>
            </a:r>
            <a:br>
              <a:rPr lang="ru-RU" noProof="1"/>
            </a:br>
            <a:r>
              <a:rPr lang="ru-RU" noProof="1"/>
              <a:t>для данных с представлением</a:t>
            </a:r>
            <a:br>
              <a:rPr lang="ru-RU" noProof="1"/>
            </a:br>
            <a:r>
              <a:rPr lang="ru-RU" noProof="1"/>
              <a:t>пунктов по одному улучшает понимание.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843069"/>
          </a:xfrm>
        </p:spPr>
        <p:txBody>
          <a:bodyPr rtlCol="0"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55244" y="0"/>
            <a:ext cx="4083304" cy="914096"/>
          </a:xfrm>
          <a:prstGeom prst="rect">
            <a:avLst/>
          </a:prstGeom>
        </p:spPr>
        <p:txBody>
          <a:bodyPr lIns="146304" tIns="420624" rIns="146304" rtlCol="0" anchor="t" anchorCtr="0"/>
          <a:lstStyle>
            <a:lvl1pPr algn="ctr"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12"/>
          </p:nvPr>
        </p:nvSpPr>
        <p:spPr>
          <a:xfrm>
            <a:off x="6096000" y="2599498"/>
            <a:ext cx="5671764" cy="1843069"/>
          </a:xfrm>
        </p:spPr>
        <p:txBody>
          <a:bodyPr rtlCol="0"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3" name="Текст 8"/>
          <p:cNvSpPr>
            <a:spLocks noGrp="1"/>
          </p:cNvSpPr>
          <p:nvPr>
            <p:ph type="body" sz="quarter" idx="13"/>
          </p:nvPr>
        </p:nvSpPr>
        <p:spPr>
          <a:xfrm>
            <a:off x="6096000" y="4779896"/>
            <a:ext cx="5671764" cy="1843069"/>
          </a:xfrm>
        </p:spPr>
        <p:txBody>
          <a:bodyPr rtlCol="0"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02920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Выноска с небольшим текстом (без маркер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472751"/>
            <a:ext cx="4566001" cy="2031325"/>
          </a:xfrm>
        </p:spPr>
        <p:txBody>
          <a:bodyPr wrap="square" lIns="91440" rIns="91440" rtlCol="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rtl="0"/>
            <a:r>
              <a:rPr lang="ru-RU" noProof="1"/>
              <a:t>Короткое введение</a:t>
            </a:r>
            <a:br>
              <a:rPr lang="ru-RU" noProof="1"/>
            </a:br>
            <a:r>
              <a:rPr lang="ru-RU" noProof="1"/>
              <a:t>для данных с представлением</a:t>
            </a:r>
            <a:br>
              <a:rPr lang="ru-RU" noProof="1"/>
            </a:br>
            <a:r>
              <a:rPr lang="ru-RU" noProof="1"/>
              <a:t>пунктов по одному улучшает понимание.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705723"/>
          </a:xfrm>
        </p:spPr>
        <p:txBody>
          <a:bodyPr rtlCol="0"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5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750600" y="6484937"/>
            <a:ext cx="42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5AE1514C-5E56-4738-A1FF-4B1CFD2A3E36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55244" y="0"/>
            <a:ext cx="4083304" cy="914096"/>
          </a:xfrm>
          <a:prstGeom prst="rect">
            <a:avLst/>
          </a:prstGeom>
        </p:spPr>
        <p:txBody>
          <a:bodyPr lIns="146304" tIns="420624" rIns="146304" rtlCol="0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12"/>
          </p:nvPr>
        </p:nvSpPr>
        <p:spPr>
          <a:xfrm>
            <a:off x="6096000" y="2697329"/>
            <a:ext cx="5671764" cy="1705723"/>
          </a:xfrm>
        </p:spPr>
        <p:txBody>
          <a:bodyPr rtlCol="0"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13" name="Текст 8"/>
          <p:cNvSpPr>
            <a:spLocks noGrp="1"/>
          </p:cNvSpPr>
          <p:nvPr>
            <p:ph type="body" sz="quarter" idx="13"/>
          </p:nvPr>
        </p:nvSpPr>
        <p:spPr>
          <a:xfrm>
            <a:off x="6096000" y="4975558"/>
            <a:ext cx="5671764" cy="1705723"/>
          </a:xfrm>
        </p:spPr>
        <p:txBody>
          <a:bodyPr rtlCol="0"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 rtl="0"/>
            <a:r>
              <a:rPr lang="ru-RU" noProof="1" smtClean="0"/>
              <a:t>Образец текста</a:t>
            </a:r>
          </a:p>
          <a:p>
            <a:pPr lvl="1" rtl="0"/>
            <a:r>
              <a:rPr lang="ru-RU" noProof="1" smtClean="0"/>
              <a:t>Второй уровень</a:t>
            </a:r>
          </a:p>
          <a:p>
            <a:pPr lvl="2" rtl="0"/>
            <a:r>
              <a:rPr lang="ru-RU" noProof="1" smtClean="0"/>
              <a:t>Третий уровень</a:t>
            </a:r>
          </a:p>
          <a:p>
            <a:pPr lvl="3" rtl="0"/>
            <a:r>
              <a:rPr lang="ru-RU" noProof="1" smtClean="0"/>
              <a:t>Четвертый уровень</a:t>
            </a:r>
          </a:p>
          <a:p>
            <a:pPr lvl="4" rtl="0"/>
            <a:r>
              <a:rPr lang="ru-RU" noProof="1" smtClean="0"/>
              <a:t>Пятый уровень</a:t>
            </a:r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6606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03178 0.00047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>
        <p:tmplLst>
          <p:tmpl lvl="1">
            <p:tnLst>
              <p:par>
                <p:cTn presetID="63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4.375E-6 -4.07407E-6 L 0.03178 0.00047 " pathEditMode="relative" rAng="0" ptsTypes="AA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1589" y="23"/>
                    </p:animMotion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04800" y="1275347"/>
            <a:ext cx="11658600" cy="187076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 rtl="0"/>
            <a:r>
              <a:rPr lang="ru-RU" noProof="1"/>
              <a:t>Образец текста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419100"/>
            <a:ext cx="11658600" cy="5909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4997E989-D798-4C62-8E93-3D2D613C248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86051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12" r:id="rId2"/>
    <p:sldLayoutId id="2147483672" r:id="rId3"/>
    <p:sldLayoutId id="2147483749" r:id="rId4"/>
    <p:sldLayoutId id="2147483750" r:id="rId5"/>
    <p:sldLayoutId id="2147483752" r:id="rId6"/>
    <p:sldLayoutId id="2147483674" r:id="rId7"/>
    <p:sldLayoutId id="2147483720" r:id="rId8"/>
    <p:sldLayoutId id="2147483721" r:id="rId9"/>
    <p:sldLayoutId id="2147483732" r:id="rId10"/>
    <p:sldLayoutId id="2147483730" r:id="rId11"/>
    <p:sldLayoutId id="2147483716" r:id="rId12"/>
    <p:sldLayoutId id="2147483735" r:id="rId13"/>
    <p:sldLayoutId id="2147483700" r:id="rId14"/>
    <p:sldLayoutId id="2147483734" r:id="rId15"/>
    <p:sldLayoutId id="2147483701" r:id="rId16"/>
    <p:sldLayoutId id="2147483736" r:id="rId17"/>
    <p:sldLayoutId id="2147483733" r:id="rId18"/>
    <p:sldLayoutId id="2147483741" r:id="rId19"/>
    <p:sldLayoutId id="2147483727" r:id="rId20"/>
    <p:sldLayoutId id="2147483719" r:id="rId21"/>
    <p:sldLayoutId id="2147483655" r:id="rId22"/>
    <p:sldLayoutId id="2147483748" r:id="rId23"/>
    <p:sldLayoutId id="2147483753" r:id="rId24"/>
    <p:sldLayoutId id="2147483747" r:id="rId25"/>
    <p:sldLayoutId id="2147483745" r:id="rId26"/>
    <p:sldLayoutId id="2147483737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i="0" kern="1200" spc="300" dirty="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92" userDrawn="1">
          <p15:clr>
            <a:srgbClr val="F26B43"/>
          </p15:clr>
        </p15:guide>
        <p15:guide id="4" pos="7536" userDrawn="1">
          <p15:clr>
            <a:srgbClr val="F26B43"/>
          </p15:clr>
        </p15:guide>
        <p15:guide id="5" orient="horz" pos="264" userDrawn="1">
          <p15:clr>
            <a:srgbClr val="F26B43"/>
          </p15:clr>
        </p15:guide>
        <p15:guide id="6" orient="horz" pos="792" userDrawn="1">
          <p15:clr>
            <a:srgbClr val="F26B43"/>
          </p15:clr>
        </p15:guide>
        <p15:guide id="7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fif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Прямоугольник 3"/>
          <p:cNvSpPr/>
          <p:nvPr/>
        </p:nvSpPr>
        <p:spPr>
          <a:xfrm>
            <a:off x="-12888" y="0"/>
            <a:ext cx="12192000" cy="6909029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4" name="Овал 13"/>
          <p:cNvSpPr/>
          <p:nvPr/>
        </p:nvSpPr>
        <p:spPr>
          <a:xfrm>
            <a:off x="2845863" y="-31901"/>
            <a:ext cx="6500274" cy="688990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1216" y="14670"/>
            <a:ext cx="11333583" cy="6815835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430242" y="0"/>
            <a:ext cx="9219536" cy="6830506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mpd="thinThick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Прямоугольник 45"/>
          <p:cNvSpPr/>
          <p:nvPr/>
        </p:nvSpPr>
        <p:spPr>
          <a:xfrm flipH="1">
            <a:off x="7911224" y="4179644"/>
            <a:ext cx="2995659" cy="8519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>
              <a:lnSpc>
                <a:spcPct val="90000"/>
              </a:lnSpc>
            </a:pPr>
            <a:r>
              <a:rPr lang="ru-RU" sz="2800" noProof="1" smtClean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Вчитель хімії Колесник Н.І.</a:t>
            </a:r>
            <a:endParaRPr lang="ru-RU" sz="2800" noProof="1">
              <a:gradFill>
                <a:gsLst>
                  <a:gs pos="0">
                    <a:srgbClr val="75D1FF">
                      <a:lumMod val="5000"/>
                      <a:lumOff val="9500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</a:endParaRPr>
          </a:p>
        </p:txBody>
      </p:sp>
      <p:sp>
        <p:nvSpPr>
          <p:cNvPr id="9" name="Заголовок 6"/>
          <p:cNvSpPr txBox="1">
            <a:spLocks/>
          </p:cNvSpPr>
          <p:nvPr/>
        </p:nvSpPr>
        <p:spPr>
          <a:xfrm>
            <a:off x="1679957" y="3280601"/>
            <a:ext cx="5909265" cy="874205"/>
          </a:xfrm>
          <a:prstGeom prst="rect">
            <a:avLst/>
          </a:prstGeom>
        </p:spPr>
        <p:txBody>
          <a:bodyPr vert="horz" lIns="91440" tIns="0" rIns="9144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rtl="0"/>
            <a:endParaRPr lang="ru-RU" sz="8800" spc="-300" noProof="1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atin typeface="+mn-lt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439644" y="613485"/>
            <a:ext cx="8285752" cy="2529923"/>
          </a:xfrm>
        </p:spPr>
        <p:txBody>
          <a:bodyPr rtlCol="0"/>
          <a:lstStyle/>
          <a:p>
            <a:r>
              <a:rPr lang="uk-UA" altLang="uk-UA" sz="4400" dirty="0"/>
              <a:t>Добування кисню в лабораторії. Реакція розкладу. Поняття про каталізатор.</a:t>
            </a:r>
            <a:br>
              <a:rPr lang="uk-UA" altLang="uk-UA" sz="4400" dirty="0"/>
            </a:br>
            <a:endParaRPr lang="ru-RU" sz="4400" noProof="1"/>
          </a:p>
        </p:txBody>
      </p:sp>
      <p:sp>
        <p:nvSpPr>
          <p:cNvPr id="19" name="Полилиния: Фигура 18"/>
          <p:cNvSpPr/>
          <p:nvPr/>
        </p:nvSpPr>
        <p:spPr>
          <a:xfrm>
            <a:off x="7066536" y="4361548"/>
            <a:ext cx="488128" cy="488128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E1514C-5E56-4738-A1FF-4B1CFD2A3E36}" type="slidenum">
              <a:rPr lang="ru-RU" noProof="1" smtClean="0"/>
              <a:t>1</a:t>
            </a:fld>
            <a:endParaRPr lang="ru-RU" noProof="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" t="21288" r="5317" b="-1390"/>
          <a:stretch/>
        </p:blipFill>
        <p:spPr>
          <a:xfrm>
            <a:off x="0" y="4832794"/>
            <a:ext cx="3013165" cy="207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46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Рисунок 80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11753512" y="6484937"/>
            <a:ext cx="419776" cy="365125"/>
          </a:xfrm>
        </p:spPr>
        <p:txBody>
          <a:bodyPr rtlCol="0"/>
          <a:lstStyle/>
          <a:p>
            <a:pPr rtl="0"/>
            <a:fld id="{5AE1514C-5E56-4738-A1FF-4B1CFD2A3E36}" type="slidenum">
              <a:rPr lang="ru-RU" noProof="1" smtClean="0"/>
              <a:pPr rtl="0"/>
              <a:t>10</a:t>
            </a:fld>
            <a:endParaRPr lang="ru-RU" noProof="1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188535"/>
            <a:ext cx="7786541" cy="58540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60264" y="699097"/>
            <a:ext cx="431098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/>
              <a:t>розкладанням </a:t>
            </a:r>
            <a:r>
              <a:rPr lang="uk-UA" sz="3200" b="1" dirty="0" smtClean="0"/>
              <a:t>калій</a:t>
            </a:r>
            <a:endParaRPr lang="en-US" sz="3200" b="1" dirty="0" smtClean="0"/>
          </a:p>
          <a:p>
            <a:r>
              <a:rPr lang="uk-UA" sz="3200" b="1" dirty="0" smtClean="0"/>
              <a:t> </a:t>
            </a:r>
            <a:r>
              <a:rPr lang="uk-UA" sz="3200" b="1" dirty="0" err="1" smtClean="0"/>
              <a:t>перманганат</a:t>
            </a:r>
            <a:r>
              <a:rPr lang="uk-UA" sz="3200" b="1" dirty="0" err="1"/>
              <a:t>а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488226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Рисунок 44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11786072" y="6492875"/>
            <a:ext cx="393567" cy="365125"/>
          </a:xfrm>
        </p:spPr>
        <p:txBody>
          <a:bodyPr rtlCol="0"/>
          <a:lstStyle/>
          <a:p>
            <a:pPr rtl="0"/>
            <a:fld id="{5AE1514C-5E56-4738-A1FF-4B1CFD2A3E36}" type="slidenum">
              <a:rPr lang="ru-RU" noProof="1" smtClean="0"/>
              <a:pPr rtl="0"/>
              <a:t>11</a:t>
            </a:fld>
            <a:endParaRPr lang="ru-RU" noProof="1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3196098"/>
            <a:ext cx="6129338" cy="480131"/>
          </a:xfrm>
        </p:spPr>
        <p:txBody>
          <a:bodyPr rtlCol="0"/>
          <a:lstStyle/>
          <a:p>
            <a:pPr lvl="1" rtl="0"/>
            <a:endParaRPr lang="ru-RU" noProof="1"/>
          </a:p>
        </p:txBody>
      </p:sp>
      <p:sp>
        <p:nvSpPr>
          <p:cNvPr id="13" name="Объект 12"/>
          <p:cNvSpPr>
            <a:spLocks noGrp="1"/>
          </p:cNvSpPr>
          <p:nvPr>
            <p:ph idx="18"/>
          </p:nvPr>
        </p:nvSpPr>
        <p:spPr>
          <a:xfrm>
            <a:off x="320510" y="419101"/>
            <a:ext cx="5382705" cy="1089529"/>
          </a:xfrm>
        </p:spPr>
        <p:txBody>
          <a:bodyPr rtlCol="0"/>
          <a:lstStyle/>
          <a:p>
            <a:r>
              <a:rPr lang="ru-RU" sz="2400" dirty="0" err="1"/>
              <a:t>Добування</a:t>
            </a:r>
            <a:r>
              <a:rPr lang="ru-RU" sz="2400" dirty="0"/>
              <a:t> </a:t>
            </a:r>
            <a:r>
              <a:rPr lang="ru-RU" sz="2400" dirty="0" err="1"/>
              <a:t>кисню</a:t>
            </a:r>
            <a:r>
              <a:rPr lang="ru-RU" sz="2400" dirty="0"/>
              <a:t> в </a:t>
            </a:r>
            <a:r>
              <a:rPr lang="ru-RU" sz="2400" dirty="0" err="1"/>
              <a:t>промисловості</a:t>
            </a:r>
            <a:r>
              <a:rPr lang="ru-RU" sz="2400" dirty="0"/>
              <a:t>. </a:t>
            </a:r>
            <a:r>
              <a:rPr lang="ru-RU" sz="2400" dirty="0" err="1"/>
              <a:t>Зберігання</a:t>
            </a:r>
            <a:r>
              <a:rPr lang="ru-RU" sz="2400" dirty="0"/>
              <a:t> </a:t>
            </a:r>
            <a:r>
              <a:rPr lang="ru-RU" sz="2400" dirty="0" err="1" smtClean="0"/>
              <a:t>кисню</a:t>
            </a:r>
            <a:endParaRPr lang="ru-RU" sz="2400" noProof="1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9"/>
          </p:nvPr>
        </p:nvSpPr>
        <p:spPr>
          <a:xfrm>
            <a:off x="169069" y="1554163"/>
            <a:ext cx="5791200" cy="590931"/>
          </a:xfrm>
        </p:spPr>
        <p:txBody>
          <a:bodyPr rtlCol="0"/>
          <a:lstStyle/>
          <a:p>
            <a:pPr rtl="0"/>
            <a:endParaRPr lang="ru-RU" noProof="1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3" y="1198220"/>
            <a:ext cx="7518700" cy="565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2180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0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997E989-D798-4C62-8E93-3D2D613C2488}" type="slidenum">
              <a:rPr lang="ru-RU" noProof="1" smtClean="0"/>
              <a:pPr rtl="0"/>
              <a:t>12</a:t>
            </a:fld>
            <a:endParaRPr lang="ru-RU" noProof="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88" y="-297"/>
            <a:ext cx="10416988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4463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11757415" y="6483147"/>
            <a:ext cx="431425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AE1514C-5E56-4738-A1FF-4B1CFD2A3E36}" type="slidenum">
              <a:rPr lang="ru-RU" noProof="1" smtClean="0"/>
              <a:pPr rtl="0"/>
              <a:t>13</a:t>
            </a:fld>
            <a:endParaRPr lang="ru-RU" noProof="1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91" y="842498"/>
            <a:ext cx="10524565" cy="582321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00191" y="0"/>
            <a:ext cx="112918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промисловості кисень добувають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води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Під дією електричного струму. Цей процес називають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електролізом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73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98611" y="1915057"/>
            <a:ext cx="11658600" cy="435811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k-UA" sz="2800" dirty="0" smtClean="0"/>
              <a:t>У </a:t>
            </a:r>
            <a:r>
              <a:rPr lang="uk-UA" sz="2800" dirty="0"/>
              <a:t>лабораторії кисень добувають розкладанням складних речовин: бертолетової солі, калій перманганату або гідроген пероксиду. </a:t>
            </a:r>
            <a:r>
              <a:rPr lang="uk-UA" sz="2800" dirty="0" err="1"/>
              <a:t>Добутий</a:t>
            </a:r>
            <a:r>
              <a:rPr lang="uk-UA" sz="2800" dirty="0"/>
              <a:t> кисень можна виявити, використовуючи тліючу скіпку, а збирають його методом витіснення води або повітря. </a:t>
            </a:r>
          </a:p>
          <a:p>
            <a:pPr marL="514350" indent="-514350">
              <a:buAutoNum type="arabicPeriod"/>
            </a:pPr>
            <a:r>
              <a:rPr lang="uk-UA" sz="2800" dirty="0" smtClean="0"/>
              <a:t>Реакції </a:t>
            </a:r>
            <a:r>
              <a:rPr lang="uk-UA" sz="2800" dirty="0"/>
              <a:t>добування кисню є реакціями розкладу, у яких з однієї </a:t>
            </a:r>
            <a:r>
              <a:rPr lang="uk-UA" sz="2800" dirty="0" err="1"/>
              <a:t>речовини</a:t>
            </a:r>
            <a:r>
              <a:rPr lang="uk-UA" sz="2800" dirty="0"/>
              <a:t> утворюється декілька. Часто вони відбуваються за участю </a:t>
            </a:r>
            <a:r>
              <a:rPr lang="uk-UA" sz="2800" dirty="0" err="1"/>
              <a:t>каталізаторів</a:t>
            </a:r>
            <a:r>
              <a:rPr lang="uk-UA" sz="2800" dirty="0"/>
              <a:t> — речовин, що прискорюють хімічні реакції, але самі при цьому не витрачаються. </a:t>
            </a:r>
            <a:endParaRPr lang="uk-UA" sz="2800" dirty="0" smtClean="0"/>
          </a:p>
          <a:p>
            <a:pPr marL="514350" indent="-514350">
              <a:buAutoNum type="arabicPeriod"/>
            </a:pPr>
            <a:r>
              <a:rPr lang="uk-UA" sz="2800" dirty="0" smtClean="0"/>
              <a:t>У </a:t>
            </a:r>
            <a:r>
              <a:rPr lang="uk-UA" sz="2800" dirty="0"/>
              <a:t>промисловості кисень добувають або розділенням (ректифікацією) повітря, або реакцією розкладу води електролізом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997E989-D798-4C62-8E93-3D2D613C2488}" type="slidenum">
              <a:rPr lang="ru-RU" noProof="1" smtClean="0"/>
              <a:pPr rtl="0"/>
              <a:t>14</a:t>
            </a:fld>
            <a:endParaRPr lang="ru-RU" noProof="1"/>
          </a:p>
        </p:txBody>
      </p:sp>
      <p:sp>
        <p:nvSpPr>
          <p:cNvPr id="5" name="Прямоугольник 4"/>
          <p:cNvSpPr/>
          <p:nvPr/>
        </p:nvSpPr>
        <p:spPr>
          <a:xfrm>
            <a:off x="6670693" y="841793"/>
            <a:ext cx="35605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>
                <a:solidFill>
                  <a:srgbClr val="C00000"/>
                </a:solidFill>
              </a:rPr>
              <a:t>Висновки</a:t>
            </a:r>
          </a:p>
        </p:txBody>
      </p:sp>
    </p:spTree>
    <p:extLst>
      <p:ext uri="{BB962C8B-B14F-4D97-AF65-F5344CB8AC3E}">
        <p14:creationId xmlns:p14="http://schemas.microsoft.com/office/powerpoint/2010/main" val="1253665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255797" y="873966"/>
            <a:ext cx="9107555" cy="1200329"/>
          </a:xfrm>
        </p:spPr>
        <p:txBody>
          <a:bodyPr rtlCol="0"/>
          <a:lstStyle/>
          <a:p>
            <a:pPr rtl="0"/>
            <a:r>
              <a:rPr lang="ru-RU" noProof="1" smtClean="0"/>
              <a:t>Дякую за увагу.</a:t>
            </a:r>
            <a:endParaRPr lang="ru-RU" noProof="1"/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34BDD74C-5263-464C-AA3C-D945D23978FF}"/>
              </a:ext>
            </a:extLst>
          </p:cNvPr>
          <p:cNvSpPr txBox="1">
            <a:spLocks/>
          </p:cNvSpPr>
          <p:nvPr/>
        </p:nvSpPr>
        <p:spPr>
          <a:xfrm>
            <a:off x="4433852" y="4256429"/>
            <a:ext cx="5756957" cy="927824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rtl="0"/>
            <a:r>
              <a:rPr lang="ru-RU" noProof="1" smtClean="0"/>
              <a:t>Д/з §17,вправа 5 (сторінка129)</a:t>
            </a:r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4928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0"/>
          </p:nvPr>
        </p:nvSpPr>
        <p:spPr>
          <a:xfrm flipH="1">
            <a:off x="0" y="1900"/>
            <a:ext cx="6094444" cy="6856100"/>
          </a:xfrm>
        </p:spPr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6094443" y="1511559"/>
            <a:ext cx="6097555" cy="4964436"/>
          </a:xfrm>
        </p:spPr>
        <p:txBody>
          <a:bodyPr/>
          <a:lstStyle/>
          <a:p>
            <a:r>
              <a:rPr lang="uk-UA" sz="3200" dirty="0"/>
              <a:t>формувати знання учнів про способи добування кисню в лабораторії та промисловості, методами визначення та збирання кисню; сформувати поняття про реакцію розкладу та каталізатор на прикладі реакцій добування кисню. </a:t>
            </a:r>
          </a:p>
          <a:p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idx="18"/>
          </p:nvPr>
        </p:nvSpPr>
        <p:spPr>
          <a:xfrm>
            <a:off x="6094442" y="421992"/>
            <a:ext cx="5792757" cy="3212161"/>
          </a:xfrm>
        </p:spPr>
        <p:txBody>
          <a:bodyPr/>
          <a:lstStyle/>
          <a:p>
            <a:r>
              <a:rPr lang="uk-UA" dirty="0"/>
              <a:t>Мета уроку</a:t>
            </a:r>
            <a:r>
              <a:rPr lang="uk-UA" b="0" dirty="0"/>
              <a:t>: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985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17"/>
          <p:cNvSpPr>
            <a:spLocks noGrp="1"/>
          </p:cNvSpPr>
          <p:nvPr>
            <p:ph type="body" sz="quarter" idx="13"/>
          </p:nvPr>
        </p:nvSpPr>
        <p:spPr>
          <a:xfrm>
            <a:off x="304800" y="2164039"/>
            <a:ext cx="11887200" cy="2529923"/>
          </a:xfrm>
        </p:spPr>
        <p:txBody>
          <a:bodyPr rtlCol="0"/>
          <a:lstStyle/>
          <a:p>
            <a:r>
              <a:rPr lang="ru-RU" dirty="0" smtClean="0"/>
              <a:t>1.Охарактеризуйте </a:t>
            </a:r>
            <a:r>
              <a:rPr lang="ru-RU" dirty="0"/>
              <a:t>склад та </a:t>
            </a:r>
            <a:r>
              <a:rPr lang="ru-RU" dirty="0" err="1"/>
              <a:t>будову</a:t>
            </a:r>
            <a:r>
              <a:rPr lang="ru-RU" dirty="0"/>
              <a:t> </a:t>
            </a:r>
            <a:r>
              <a:rPr lang="ru-RU" dirty="0" err="1"/>
              <a:t>молекули</a:t>
            </a:r>
            <a:r>
              <a:rPr lang="ru-RU" dirty="0"/>
              <a:t> </a:t>
            </a:r>
            <a:r>
              <a:rPr lang="ru-RU" dirty="0" err="1"/>
              <a:t>кисню</a:t>
            </a:r>
            <a:r>
              <a:rPr lang="ru-RU" dirty="0"/>
              <a:t>.</a:t>
            </a:r>
            <a:r>
              <a:rPr lang="uk-UA" dirty="0"/>
              <a:t>     </a:t>
            </a:r>
          </a:p>
          <a:p>
            <a:r>
              <a:rPr lang="uk-UA" dirty="0"/>
              <a:t>2</a:t>
            </a:r>
            <a:r>
              <a:rPr lang="uk-UA" dirty="0" smtClean="0"/>
              <a:t>.Охарактеризуйте </a:t>
            </a:r>
            <a:r>
              <a:rPr lang="uk-UA" dirty="0"/>
              <a:t>фізичні властивості кисню.</a:t>
            </a:r>
          </a:p>
          <a:p>
            <a:r>
              <a:rPr lang="uk-UA" i="1" dirty="0"/>
              <a:t>3</a:t>
            </a:r>
            <a:r>
              <a:rPr lang="uk-UA" i="1" dirty="0" smtClean="0"/>
              <a:t>. </a:t>
            </a:r>
            <a:r>
              <a:rPr lang="uk-UA" dirty="0"/>
              <a:t>Як кисень утворюється в природі?</a:t>
            </a:r>
          </a:p>
          <a:p>
            <a:r>
              <a:rPr lang="uk-UA" i="1" dirty="0"/>
              <a:t>4</a:t>
            </a:r>
            <a:r>
              <a:rPr lang="uk-UA" i="1" dirty="0" smtClean="0"/>
              <a:t>. </a:t>
            </a:r>
            <a:r>
              <a:rPr lang="uk-UA" dirty="0"/>
              <a:t>Кисень важчий чи легший за повітря? </a:t>
            </a:r>
            <a:r>
              <a:rPr lang="uk-UA" i="1" dirty="0"/>
              <a:t> </a:t>
            </a:r>
            <a:endParaRPr lang="uk-UA" dirty="0"/>
          </a:p>
          <a:p>
            <a:pPr rtl="0"/>
            <a:endParaRPr lang="ru-RU" sz="3200" noProof="1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465888"/>
            <a:ext cx="431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AE1514C-5E56-4738-A1FF-4B1CFD2A3E36}" type="slidenum">
              <a:rPr lang="ru-RU" noProof="1" dirty="0" smtClean="0"/>
              <a:pPr rtl="0"/>
              <a:t>3</a:t>
            </a:fld>
            <a:endParaRPr lang="ru-RU" noProof="1"/>
          </a:p>
        </p:txBody>
      </p:sp>
      <p:sp>
        <p:nvSpPr>
          <p:cNvPr id="9" name="Надпись 8"/>
          <p:cNvSpPr txBox="1"/>
          <p:nvPr/>
        </p:nvSpPr>
        <p:spPr>
          <a:xfrm>
            <a:off x="1112688" y="243410"/>
            <a:ext cx="670312" cy="580653"/>
          </a:xfrm>
          <a:custGeom>
            <a:avLst/>
            <a:gdLst>
              <a:gd name="connsiteX0" fmla="*/ 603423 w 670312"/>
              <a:gd name="connsiteY0" fmla="*/ 0 h 580653"/>
              <a:gd name="connsiteX1" fmla="*/ 670312 w 670312"/>
              <a:gd name="connsiteY1" fmla="*/ 126662 h 580653"/>
              <a:gd name="connsiteX2" fmla="*/ 557170 w 670312"/>
              <a:gd name="connsiteY2" fmla="*/ 203157 h 580653"/>
              <a:gd name="connsiteX3" fmla="*/ 522302 w 670312"/>
              <a:gd name="connsiteY3" fmla="*/ 293172 h 580653"/>
              <a:gd name="connsiteX4" fmla="*/ 670312 w 670312"/>
              <a:gd name="connsiteY4" fmla="*/ 293172 h 580653"/>
              <a:gd name="connsiteX5" fmla="*/ 670312 w 670312"/>
              <a:gd name="connsiteY5" fmla="*/ 580653 h 580653"/>
              <a:gd name="connsiteX6" fmla="*/ 360772 w 670312"/>
              <a:gd name="connsiteY6" fmla="*/ 580653 h 580653"/>
              <a:gd name="connsiteX7" fmla="*/ 360772 w 670312"/>
              <a:gd name="connsiteY7" fmla="*/ 342272 h 580653"/>
              <a:gd name="connsiteX8" fmla="*/ 415564 w 670312"/>
              <a:gd name="connsiteY8" fmla="*/ 134489 h 580653"/>
              <a:gd name="connsiteX9" fmla="*/ 603423 w 670312"/>
              <a:gd name="connsiteY9" fmla="*/ 0 h 580653"/>
              <a:gd name="connsiteX10" fmla="*/ 242650 w 670312"/>
              <a:gd name="connsiteY10" fmla="*/ 0 h 580653"/>
              <a:gd name="connsiteX11" fmla="*/ 309539 w 670312"/>
              <a:gd name="connsiteY11" fmla="*/ 126662 h 580653"/>
              <a:gd name="connsiteX12" fmla="*/ 196397 w 670312"/>
              <a:gd name="connsiteY12" fmla="*/ 203157 h 580653"/>
              <a:gd name="connsiteX13" fmla="*/ 161530 w 670312"/>
              <a:gd name="connsiteY13" fmla="*/ 293172 h 580653"/>
              <a:gd name="connsiteX14" fmla="*/ 309539 w 670312"/>
              <a:gd name="connsiteY14" fmla="*/ 293172 h 580653"/>
              <a:gd name="connsiteX15" fmla="*/ 309539 w 670312"/>
              <a:gd name="connsiteY15" fmla="*/ 580653 h 580653"/>
              <a:gd name="connsiteX16" fmla="*/ 0 w 670312"/>
              <a:gd name="connsiteY16" fmla="*/ 580653 h 580653"/>
              <a:gd name="connsiteX17" fmla="*/ 0 w 670312"/>
              <a:gd name="connsiteY17" fmla="*/ 342272 h 580653"/>
              <a:gd name="connsiteX18" fmla="*/ 54792 w 670312"/>
              <a:gd name="connsiteY18" fmla="*/ 134489 h 580653"/>
              <a:gd name="connsiteX19" fmla="*/ 242650 w 670312"/>
              <a:gd name="connsiteY19" fmla="*/ 0 h 58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0312" h="580653">
                <a:moveTo>
                  <a:pt x="603423" y="0"/>
                </a:moveTo>
                <a:lnTo>
                  <a:pt x="670312" y="126662"/>
                </a:lnTo>
                <a:cubicBezTo>
                  <a:pt x="615757" y="152279"/>
                  <a:pt x="578043" y="177777"/>
                  <a:pt x="557170" y="203157"/>
                </a:cubicBezTo>
                <a:cubicBezTo>
                  <a:pt x="536297" y="228537"/>
                  <a:pt x="524674" y="258542"/>
                  <a:pt x="522302" y="293172"/>
                </a:cubicBezTo>
                <a:lnTo>
                  <a:pt x="670312" y="293172"/>
                </a:lnTo>
                <a:lnTo>
                  <a:pt x="670312" y="580653"/>
                </a:lnTo>
                <a:lnTo>
                  <a:pt x="360772" y="580653"/>
                </a:lnTo>
                <a:lnTo>
                  <a:pt x="360772" y="342272"/>
                </a:lnTo>
                <a:cubicBezTo>
                  <a:pt x="360772" y="254510"/>
                  <a:pt x="379036" y="185249"/>
                  <a:pt x="415564" y="134489"/>
                </a:cubicBezTo>
                <a:cubicBezTo>
                  <a:pt x="452092" y="83729"/>
                  <a:pt x="514712" y="38900"/>
                  <a:pt x="603423" y="0"/>
                </a:cubicBezTo>
                <a:close/>
                <a:moveTo>
                  <a:pt x="242650" y="0"/>
                </a:moveTo>
                <a:lnTo>
                  <a:pt x="309539" y="126662"/>
                </a:lnTo>
                <a:cubicBezTo>
                  <a:pt x="254985" y="152279"/>
                  <a:pt x="217271" y="177777"/>
                  <a:pt x="196397" y="203157"/>
                </a:cubicBezTo>
                <a:cubicBezTo>
                  <a:pt x="175524" y="228537"/>
                  <a:pt x="163902" y="258542"/>
                  <a:pt x="161530" y="293172"/>
                </a:cubicBezTo>
                <a:lnTo>
                  <a:pt x="309539" y="293172"/>
                </a:lnTo>
                <a:lnTo>
                  <a:pt x="309539" y="580653"/>
                </a:lnTo>
                <a:lnTo>
                  <a:pt x="0" y="580653"/>
                </a:lnTo>
                <a:lnTo>
                  <a:pt x="0" y="342272"/>
                </a:lnTo>
                <a:cubicBezTo>
                  <a:pt x="0" y="254510"/>
                  <a:pt x="18264" y="185249"/>
                  <a:pt x="54792" y="134489"/>
                </a:cubicBezTo>
                <a:cubicBezTo>
                  <a:pt x="91320" y="83729"/>
                  <a:pt x="153940" y="38900"/>
                  <a:pt x="2426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sz="2800" noProof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 flipH="1">
            <a:off x="1259630" y="602074"/>
            <a:ext cx="3564295" cy="1421928"/>
          </a:xfrm>
        </p:spPr>
        <p:txBody>
          <a:bodyPr/>
          <a:lstStyle/>
          <a:p>
            <a:r>
              <a:rPr lang="uk-UA" sz="4800" dirty="0" smtClean="0"/>
              <a:t>Бесіда: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37610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олилиния: Фигура 64"/>
          <p:cNvSpPr>
            <a:spLocks noChangeAspect="1"/>
          </p:cNvSpPr>
          <p:nvPr/>
        </p:nvSpPr>
        <p:spPr>
          <a:xfrm>
            <a:off x="288504" y="83976"/>
            <a:ext cx="3135832" cy="2789853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2"/>
          </p:nvPr>
        </p:nvSpPr>
        <p:spPr>
          <a:xfrm>
            <a:off x="2118049" y="783771"/>
            <a:ext cx="9743021" cy="4787977"/>
          </a:xfrm>
        </p:spPr>
        <p:txBody>
          <a:bodyPr rtlCol="0"/>
          <a:lstStyle/>
          <a:p>
            <a:r>
              <a:rPr lang="uk-UA" altLang="uk-UA" sz="4000" dirty="0"/>
              <a:t>Як кисень утворюється в природі? </a:t>
            </a:r>
          </a:p>
          <a:p>
            <a:r>
              <a:rPr lang="uk-UA" altLang="uk-UA" sz="4000" dirty="0"/>
              <a:t>А чи можна одержати кисень у лабораторії? </a:t>
            </a:r>
          </a:p>
          <a:p>
            <a:r>
              <a:rPr lang="uk-UA" altLang="uk-UA" sz="4000" dirty="0"/>
              <a:t>Аз яких речовин можна одержати кисень? </a:t>
            </a:r>
          </a:p>
          <a:p>
            <a:r>
              <a:rPr lang="uk-UA" altLang="uk-UA" sz="4000" dirty="0"/>
              <a:t>Як переконатися, що одержаний газ — це кисень? </a:t>
            </a:r>
          </a:p>
          <a:p>
            <a:pPr rtl="0"/>
            <a:endParaRPr lang="ru-RU" noProof="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220" y="4842589"/>
            <a:ext cx="3803780" cy="201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498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12" y="4379129"/>
            <a:ext cx="1816765" cy="2450804"/>
          </a:xfrm>
          <a:prstGeom prst="rect">
            <a:avLst/>
          </a:prstGeom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296508" y="2276670"/>
            <a:ext cx="3714704" cy="3038781"/>
          </a:xfrm>
        </p:spPr>
        <p:txBody>
          <a:bodyPr rtlCol="0"/>
          <a:lstStyle/>
          <a:p>
            <a:pPr lvl="1"/>
            <a:r>
              <a:rPr lang="uk-UA" altLang="ko-KR" sz="2400" b="1" dirty="0">
                <a:solidFill>
                  <a:schemeClr val="accent5"/>
                </a:solidFill>
              </a:rPr>
              <a:t>1772 р. славетний шведський фармацевт Карл Вільгельм </a:t>
            </a:r>
            <a:r>
              <a:rPr lang="uk-UA" altLang="ko-KR" sz="2400" b="1" dirty="0" err="1">
                <a:solidFill>
                  <a:schemeClr val="accent5"/>
                </a:solidFill>
              </a:rPr>
              <a:t>Шеєле</a:t>
            </a:r>
            <a:endParaRPr lang="ru-RU" sz="2400" b="1" noProof="1" smtClean="0">
              <a:solidFill>
                <a:schemeClr val="accent5"/>
              </a:solidFill>
            </a:endParaRPr>
          </a:p>
          <a:p>
            <a:pPr lvl="1"/>
            <a:r>
              <a:rPr lang="uk-UA" altLang="ko-KR" dirty="0"/>
              <a:t>одержав кисень з розкладу селітри (</a:t>
            </a:r>
            <a:r>
              <a:rPr lang="ru-RU" altLang="ko-KR" dirty="0"/>
              <a:t>KNO</a:t>
            </a:r>
            <a:r>
              <a:rPr lang="uk-UA" altLang="ko-KR" baseline="-25000" dirty="0"/>
              <a:t>3</a:t>
            </a:r>
            <a:r>
              <a:rPr lang="uk-UA" altLang="ko-KR" dirty="0"/>
              <a:t>, </a:t>
            </a:r>
            <a:r>
              <a:rPr lang="ru-RU" altLang="ko-KR" dirty="0" err="1"/>
              <a:t>NaNO</a:t>
            </a:r>
            <a:r>
              <a:rPr lang="uk-UA" altLang="ko-KR" baseline="-25000" dirty="0"/>
              <a:t>3</a:t>
            </a:r>
            <a:r>
              <a:rPr lang="uk-UA" altLang="ko-KR" dirty="0"/>
              <a:t>)  і назвав його «</a:t>
            </a:r>
            <a:r>
              <a:rPr lang="uk-UA" altLang="ko-KR" b="1" dirty="0"/>
              <a:t>вогненне повітря</a:t>
            </a:r>
            <a:r>
              <a:rPr lang="uk-UA" altLang="ko-KR" dirty="0"/>
              <a:t>»</a:t>
            </a:r>
            <a:r>
              <a:rPr lang="ru-RU" altLang="ko-KR" dirty="0"/>
              <a:t> </a:t>
            </a:r>
            <a:endParaRPr lang="ru-RU" altLang="uk-UA" dirty="0"/>
          </a:p>
          <a:p>
            <a:pPr lvl="1" rtl="0"/>
            <a:endParaRPr lang="ru-RU" noProof="1"/>
          </a:p>
        </p:txBody>
      </p:sp>
      <p:sp>
        <p:nvSpPr>
          <p:cNvPr id="11" name="Объект 10"/>
          <p:cNvSpPr>
            <a:spLocks noGrp="1"/>
          </p:cNvSpPr>
          <p:nvPr>
            <p:ph idx="14"/>
          </p:nvPr>
        </p:nvSpPr>
        <p:spPr>
          <a:xfrm>
            <a:off x="4168631" y="2397967"/>
            <a:ext cx="3840480" cy="2515560"/>
          </a:xfrm>
        </p:spPr>
        <p:txBody>
          <a:bodyPr rtlCol="0"/>
          <a:lstStyle/>
          <a:p>
            <a:pPr>
              <a:spcAft>
                <a:spcPts val="2400"/>
              </a:spcAft>
            </a:pPr>
            <a:r>
              <a:rPr lang="uk-UA" altLang="ko-KR" dirty="0">
                <a:solidFill>
                  <a:schemeClr val="accent5"/>
                </a:solidFill>
              </a:rPr>
              <a:t>1774р. –англійський хімік </a:t>
            </a:r>
            <a:r>
              <a:rPr lang="uk-UA" altLang="ko-KR" dirty="0" smtClean="0">
                <a:solidFill>
                  <a:schemeClr val="accent5"/>
                </a:solidFill>
              </a:rPr>
              <a:t>Джозеф </a:t>
            </a:r>
            <a:r>
              <a:rPr lang="uk-UA" altLang="ko-KR" dirty="0" err="1" smtClean="0">
                <a:solidFill>
                  <a:schemeClr val="accent5"/>
                </a:solidFill>
              </a:rPr>
              <a:t>Прістлі</a:t>
            </a:r>
            <a:endParaRPr lang="uk-UA" altLang="ko-KR" dirty="0" smtClean="0">
              <a:solidFill>
                <a:schemeClr val="accent5"/>
              </a:solidFill>
            </a:endParaRPr>
          </a:p>
          <a:p>
            <a:pPr>
              <a:spcAft>
                <a:spcPts val="2400"/>
              </a:spcAft>
            </a:pPr>
            <a:r>
              <a:rPr lang="uk-UA" altLang="ko-KR" sz="2000" b="0" dirty="0">
                <a:solidFill>
                  <a:schemeClr val="tx1"/>
                </a:solidFill>
              </a:rPr>
              <a:t>одержав кисень розкладом меркурій(ІІ) оксиду. </a:t>
            </a:r>
            <a:endParaRPr lang="en-US" altLang="ko-KR" sz="2000" b="0" dirty="0">
              <a:solidFill>
                <a:schemeClr val="tx1"/>
              </a:solidFill>
              <a:ea typeface="굴림" charset="-127"/>
            </a:endParaRPr>
          </a:p>
          <a:p>
            <a:pPr>
              <a:spcAft>
                <a:spcPts val="2400"/>
              </a:spcAft>
            </a:pPr>
            <a:endParaRPr lang="ru-RU" noProof="1">
              <a:solidFill>
                <a:schemeClr val="accent5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idx="15"/>
          </p:nvPr>
        </p:nvSpPr>
        <p:spPr>
          <a:xfrm>
            <a:off x="8158238" y="2598126"/>
            <a:ext cx="3773077" cy="1747145"/>
          </a:xfrm>
        </p:spPr>
        <p:txBody>
          <a:bodyPr rtlCol="0"/>
          <a:lstStyle/>
          <a:p>
            <a:pPr rtl="0">
              <a:spcAft>
                <a:spcPts val="2400"/>
              </a:spcAft>
            </a:pPr>
            <a:r>
              <a:rPr lang="ru-RU" noProof="1" smtClean="0"/>
              <a:t>1775 рік – англієць Антуан Лоран Лавуазьє</a:t>
            </a:r>
            <a:endParaRPr lang="ru-RU" noProof="1"/>
          </a:p>
          <a:p>
            <a:pPr lvl="1" rtl="0"/>
            <a:r>
              <a:rPr lang="ru-RU" noProof="1" smtClean="0"/>
              <a:t>Досліджував кисень і дав йому назву  </a:t>
            </a:r>
            <a:r>
              <a:rPr lang="ru-RU" i="1" noProof="1" smtClean="0"/>
              <a:t>«</a:t>
            </a:r>
            <a:r>
              <a:rPr lang="en-US" i="1" noProof="1" smtClean="0"/>
              <a:t>oxygen</a:t>
            </a:r>
            <a:r>
              <a:rPr lang="uk-UA" i="1" noProof="1" smtClean="0"/>
              <a:t>»</a:t>
            </a:r>
            <a:endParaRPr lang="ru-RU" i="1" noProof="1"/>
          </a:p>
        </p:txBody>
      </p:sp>
      <p:sp>
        <p:nvSpPr>
          <p:cNvPr id="9" name="Прямоугольник 8"/>
          <p:cNvSpPr/>
          <p:nvPr/>
        </p:nvSpPr>
        <p:spPr>
          <a:xfrm>
            <a:off x="4397231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5" name="Прямоугольник 14"/>
          <p:cNvSpPr/>
          <p:nvPr/>
        </p:nvSpPr>
        <p:spPr>
          <a:xfrm>
            <a:off x="8353136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3" name="Прямоугольник 12"/>
          <p:cNvSpPr/>
          <p:nvPr/>
        </p:nvSpPr>
        <p:spPr>
          <a:xfrm>
            <a:off x="470512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42" name="Номер слайда 41"/>
          <p:cNvSpPr>
            <a:spLocks noGrp="1"/>
          </p:cNvSpPr>
          <p:nvPr>
            <p:ph type="sldNum" sz="quarter" idx="4"/>
          </p:nvPr>
        </p:nvSpPr>
        <p:spPr>
          <a:xfrm>
            <a:off x="11682114" y="6464808"/>
            <a:ext cx="498402" cy="365125"/>
          </a:xfrm>
        </p:spPr>
        <p:txBody>
          <a:bodyPr rtlCol="0"/>
          <a:lstStyle/>
          <a:p>
            <a:pPr rtl="0"/>
            <a:fld id="{5AE1514C-5E56-4738-A1FF-4B1CFD2A3E36}" type="slidenum">
              <a:rPr lang="ru-RU" noProof="1" smtClean="0"/>
              <a:t>5</a:t>
            </a:fld>
            <a:endParaRPr lang="ru-RU" noProof="1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5105" y="4238908"/>
            <a:ext cx="1902117" cy="2591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111" y="4379129"/>
            <a:ext cx="3159631" cy="239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168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1.04167E-6 -4.44444E-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3 -4.44444E-6 L 3.95833E-6 -4.44444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8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8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8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8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8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8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-2.5E-6 -4.44444E-6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uiExpand="1" build="p"/>
      <p:bldP spid="18" grpId="0" uiExpand="1" build="p"/>
      <p:bldP spid="9" grpId="0" animBg="1"/>
      <p:bldP spid="9" grpId="1" animBg="1"/>
      <p:bldP spid="15" grpId="0" animBg="1"/>
      <p:bldP spid="15" grpId="1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02995" y="2516778"/>
            <a:ext cx="11660405" cy="1492144"/>
          </a:xfrm>
        </p:spPr>
        <p:txBody>
          <a:bodyPr rtlCol="0"/>
          <a:lstStyle/>
          <a:p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добування</a:t>
            </a:r>
            <a:r>
              <a:rPr lang="ru-RU" dirty="0"/>
              <a:t> </a:t>
            </a:r>
            <a:r>
              <a:rPr lang="ru-RU" dirty="0" err="1"/>
              <a:t>кисню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поділити</a:t>
            </a:r>
            <a:r>
              <a:rPr lang="ru-RU" dirty="0"/>
              <a:t> на </a:t>
            </a:r>
            <a:r>
              <a:rPr lang="ru-RU" dirty="0" err="1"/>
              <a:t>промислові</a:t>
            </a:r>
            <a:r>
              <a:rPr lang="ru-RU" dirty="0"/>
              <a:t> та </a:t>
            </a:r>
            <a:r>
              <a:rPr lang="ru-RU" dirty="0" err="1"/>
              <a:t>лабораторні</a:t>
            </a:r>
            <a:r>
              <a:rPr lang="ru-RU" dirty="0"/>
              <a:t>.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3923323" y="86264"/>
            <a:ext cx="4376615" cy="369332"/>
          </a:xfrm>
        </p:spPr>
        <p:txBody>
          <a:bodyPr rtlCol="0"/>
          <a:lstStyle/>
          <a:p>
            <a:r>
              <a:rPr lang="uk-UA" dirty="0"/>
              <a:t>Розкладання оксидів</a:t>
            </a:r>
            <a:endParaRPr lang="ru-RU" noProof="1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304801" y="4206240"/>
            <a:ext cx="11658600" cy="1421928"/>
          </a:xfrm>
        </p:spPr>
        <p:txBody>
          <a:bodyPr rtlCol="0"/>
          <a:lstStyle/>
          <a:p>
            <a:r>
              <a:rPr lang="uk-UA" dirty="0"/>
              <a:t>У лабораторії кисень зручніше добувати з тих його </a:t>
            </a:r>
            <a:r>
              <a:rPr lang="uk-UA" dirty="0" err="1" smtClean="0"/>
              <a:t>сполук</a:t>
            </a:r>
            <a:r>
              <a:rPr lang="uk-UA" dirty="0"/>
              <a:t>, які при нагріванні легко розкладаються з виділенням кисню. Найчастіше для цього використовують калій перманганат </a:t>
            </a:r>
            <a:r>
              <a:rPr lang="en-US" dirty="0"/>
              <a:t>KMnO</a:t>
            </a:r>
            <a:r>
              <a:rPr lang="en-US" sz="1800" dirty="0"/>
              <a:t>4</a:t>
            </a:r>
            <a:r>
              <a:rPr lang="en-US" dirty="0"/>
              <a:t>, </a:t>
            </a:r>
            <a:r>
              <a:rPr lang="uk-UA" dirty="0"/>
              <a:t>калій хлорат </a:t>
            </a:r>
            <a:r>
              <a:rPr lang="en-US" dirty="0"/>
              <a:t>KClO</a:t>
            </a:r>
            <a:r>
              <a:rPr lang="en-US" sz="1800" dirty="0"/>
              <a:t>3</a:t>
            </a:r>
            <a:r>
              <a:rPr lang="en-US" dirty="0"/>
              <a:t> (</a:t>
            </a:r>
            <a:r>
              <a:rPr lang="uk-UA" dirty="0"/>
              <a:t>бертолетову сіль), калій нітрат </a:t>
            </a:r>
            <a:r>
              <a:rPr lang="en-US" dirty="0"/>
              <a:t>KNO</a:t>
            </a:r>
            <a:r>
              <a:rPr lang="en-US" sz="1800" dirty="0"/>
              <a:t>3</a:t>
            </a:r>
            <a:r>
              <a:rPr lang="en-US" dirty="0"/>
              <a:t> (</a:t>
            </a:r>
            <a:r>
              <a:rPr lang="uk-UA" dirty="0"/>
              <a:t>індійську селітру), гідроген пероксид Н</a:t>
            </a:r>
            <a:r>
              <a:rPr lang="uk-UA" sz="1800" dirty="0"/>
              <a:t>2</a:t>
            </a:r>
            <a:r>
              <a:rPr lang="uk-UA" dirty="0"/>
              <a:t>О</a:t>
            </a:r>
            <a:r>
              <a:rPr lang="uk-UA" sz="1800" dirty="0"/>
              <a:t>2</a:t>
            </a:r>
            <a:r>
              <a:rPr lang="uk-UA" dirty="0"/>
              <a:t>.</a:t>
            </a:r>
            <a:endParaRPr lang="ru-RU" noProof="1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5873350" y="1007413"/>
            <a:ext cx="519693" cy="1200329"/>
          </a:xfrm>
        </p:spPr>
        <p:txBody>
          <a:bodyPr rtlCol="0"/>
          <a:lstStyle/>
          <a:p>
            <a:pPr rtl="0"/>
            <a:r>
              <a:rPr lang="ru-RU" noProof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3707903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960774" y="2239208"/>
            <a:ext cx="8691515" cy="2339101"/>
          </a:xfrm>
        </p:spPr>
        <p:txBody>
          <a:bodyPr rtlCol="0"/>
          <a:lstStyle/>
          <a:p>
            <a:pPr rtl="0"/>
            <a:endParaRPr lang="ru-RU" sz="3600" noProof="1">
              <a:solidFill>
                <a:schemeClr val="bg1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304801" y="4672066"/>
            <a:ext cx="11658600" cy="757130"/>
          </a:xfrm>
        </p:spPr>
        <p:txBody>
          <a:bodyPr rtlCol="0"/>
          <a:lstStyle/>
          <a:p>
            <a:pPr rtl="0"/>
            <a:r>
              <a:rPr lang="ru-RU" noProof="1"/>
              <a:t>Изображения — это еще один элемент, эффективно доносящий идею выступления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2"/>
          </p:nvPr>
        </p:nvSpPr>
        <p:spPr>
          <a:xfrm>
            <a:off x="42657" y="174545"/>
            <a:ext cx="12182887" cy="996170"/>
          </a:xfrm>
        </p:spPr>
        <p:txBody>
          <a:bodyPr/>
          <a:lstStyle/>
          <a:p>
            <a:r>
              <a:rPr lang="ru-RU" sz="2800" dirty="0"/>
              <a:t>Добування кисню каталітичним розкладанням гідроген</a:t>
            </a:r>
            <a:r>
              <a:rPr lang="ru-RU" sz="2800" dirty="0"/>
              <a:t> пероксиду </a:t>
            </a:r>
            <a:endParaRPr lang="ru-RU" sz="2800" dirty="0" smtClean="0"/>
          </a:p>
          <a:p>
            <a:r>
              <a:rPr lang="ru-RU" sz="2800" dirty="0" smtClean="0"/>
              <a:t>з </a:t>
            </a:r>
            <a:r>
              <a:rPr lang="ru-RU" sz="2800" dirty="0"/>
              <a:t>використанням сирого </a:t>
            </a:r>
            <a:r>
              <a:rPr lang="ru-RU" sz="2800" dirty="0" err="1"/>
              <a:t>м'яса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" name="Добування кисню каталітичним розкладанням гідроген пероксиду з використанням сирого м'яса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3191" y="1715678"/>
            <a:ext cx="10086680" cy="489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1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11814411" y="6484937"/>
            <a:ext cx="387743" cy="365125"/>
          </a:xfrm>
        </p:spPr>
        <p:txBody>
          <a:bodyPr rtlCol="0"/>
          <a:lstStyle/>
          <a:p>
            <a:pPr rtl="0"/>
            <a:fld id="{5AE1514C-5E56-4738-A1FF-4B1CFD2A3E36}" type="slidenum">
              <a:rPr lang="ru-RU" sz="1200" noProof="1" smtClean="0"/>
              <a:pPr rtl="0"/>
              <a:t>8</a:t>
            </a:fld>
            <a:endParaRPr lang="ru-RU" sz="1200" noProof="1"/>
          </a:p>
        </p:txBody>
      </p:sp>
      <p:sp>
        <p:nvSpPr>
          <p:cNvPr id="42" name="Текст 41"/>
          <p:cNvSpPr>
            <a:spLocks noGrp="1"/>
          </p:cNvSpPr>
          <p:nvPr>
            <p:ph type="body" sz="quarter" idx="11"/>
          </p:nvPr>
        </p:nvSpPr>
        <p:spPr>
          <a:xfrm>
            <a:off x="0" y="3513841"/>
            <a:ext cx="6096000" cy="3225498"/>
          </a:xfrm>
        </p:spPr>
        <p:txBody>
          <a:bodyPr rtlCol="0"/>
          <a:lstStyle/>
          <a:p>
            <a:pPr>
              <a:spcAft>
                <a:spcPts val="1200"/>
              </a:spcAft>
            </a:pPr>
            <a:r>
              <a:rPr lang="uk-UA" dirty="0"/>
              <a:t>Каталізатори — це речовини, які змінюють швидкість хімічної реакції, проте самі в ній не витрачаються</a:t>
            </a:r>
            <a:endParaRPr lang="ru-RU" noProof="1"/>
          </a:p>
          <a:p>
            <a:pPr lvl="2" rtl="0"/>
            <a:endParaRPr lang="ru-RU" noProof="1"/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9"/>
          </p:nvPr>
        </p:nvSpPr>
        <p:spPr>
          <a:xfrm>
            <a:off x="49015" y="111861"/>
            <a:ext cx="6080289" cy="2806922"/>
          </a:xfrm>
        </p:spPr>
        <p:txBody>
          <a:bodyPr rtlCol="0"/>
          <a:lstStyle/>
          <a:p>
            <a:r>
              <a:rPr lang="uk-UA" sz="2800" dirty="0"/>
              <a:t>Здатність певних речовин </a:t>
            </a:r>
            <a:r>
              <a:rPr lang="uk-UA" sz="2800" dirty="0" smtClean="0"/>
              <a:t>прискорювати </a:t>
            </a:r>
            <a:r>
              <a:rPr lang="uk-UA" sz="2800" dirty="0"/>
              <a:t>хімічні реакції відома вже понад 200 років, але перші </a:t>
            </a:r>
            <a:r>
              <a:rPr lang="uk-UA" sz="2800" dirty="0" smtClean="0"/>
              <a:t>класичні </a:t>
            </a:r>
            <a:r>
              <a:rPr lang="uk-UA" sz="2800" dirty="0"/>
              <a:t>пояснення цього явища, а </a:t>
            </a:r>
            <a:r>
              <a:rPr lang="uk-UA" sz="2800" dirty="0" smtClean="0"/>
              <a:t>також </a:t>
            </a:r>
            <a:r>
              <a:rPr lang="uk-UA" sz="2800" dirty="0"/>
              <a:t>наведене визначення </a:t>
            </a:r>
            <a:r>
              <a:rPr lang="uk-UA" sz="2800" dirty="0" smtClean="0"/>
              <a:t>каталізаторів </a:t>
            </a:r>
            <a:r>
              <a:rPr lang="uk-UA" sz="2800" dirty="0"/>
              <a:t>було введено видатним хіміком В. Оствальдом</a:t>
            </a:r>
            <a:endParaRPr lang="ru-RU" sz="2800" noProof="1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18ECCAF6-0CDC-4B30-AC61-AF80C50E60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29304" y="1900"/>
            <a:ext cx="6062696" cy="6856100"/>
          </a:xfrm>
        </p:spPr>
      </p:sp>
    </p:spTree>
    <p:extLst>
      <p:ext uri="{BB962C8B-B14F-4D97-AF65-F5344CB8AC3E}">
        <p14:creationId xmlns:p14="http://schemas.microsoft.com/office/powerpoint/2010/main" val="2441306458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3955" b="3955"/>
          <a:stretch>
            <a:fillRect/>
          </a:stretch>
        </p:blipFill>
        <p:spPr>
          <a:xfrm flipH="1">
            <a:off x="0" y="-6038"/>
            <a:ext cx="6094444" cy="68561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5AE1514C-5E56-4738-A1FF-4B1CFD2A3E36}" type="slidenum">
              <a:rPr lang="ru-RU" noProof="1" smtClean="0"/>
              <a:pPr rtl="0"/>
              <a:t>9</a:t>
            </a:fld>
            <a:endParaRPr lang="ru-RU" noProof="1"/>
          </a:p>
        </p:txBody>
      </p:sp>
      <p:sp>
        <p:nvSpPr>
          <p:cNvPr id="8" name="Объект 39"/>
          <p:cNvSpPr>
            <a:spLocks noGrp="1"/>
          </p:cNvSpPr>
          <p:nvPr>
            <p:ph idx="18"/>
          </p:nvPr>
        </p:nvSpPr>
        <p:spPr>
          <a:xfrm>
            <a:off x="6306533" y="-108303"/>
            <a:ext cx="5806910" cy="7072705"/>
          </a:xfrm>
        </p:spPr>
        <p:txBody>
          <a:bodyPr rtlCol="0"/>
          <a:lstStyle/>
          <a:p>
            <a:r>
              <a:rPr lang="uk-UA" sz="2400" b="0" dirty="0"/>
              <a:t>Видатний німецький фізико-хімік, лауреат </a:t>
            </a:r>
            <a:r>
              <a:rPr lang="uk-UA" sz="2400" b="0" dirty="0" smtClean="0"/>
              <a:t>Нобелівської </a:t>
            </a:r>
            <a:r>
              <a:rPr lang="uk-UA" sz="2400" b="0" dirty="0"/>
              <a:t>премії 1909 року. Народився в Ризі, де </a:t>
            </a:r>
            <a:r>
              <a:rPr lang="uk-UA" sz="2400" b="0" dirty="0" smtClean="0"/>
              <a:t>навчався </a:t>
            </a:r>
            <a:r>
              <a:rPr lang="uk-UA" sz="2400" b="0" dirty="0"/>
              <a:t>та в 28 років почав працювати професором. У віці 35  років переїхав до Лейпцига, де очолив </a:t>
            </a:r>
            <a:r>
              <a:rPr lang="uk-UA" sz="2400" b="0" dirty="0" smtClean="0"/>
              <a:t>Фізико-хімічний </a:t>
            </a:r>
            <a:r>
              <a:rPr lang="uk-UA" sz="2400" b="0" dirty="0"/>
              <a:t>інститут. Вільгельм Оствальд вивчав закони </a:t>
            </a:r>
            <a:r>
              <a:rPr lang="uk-UA" sz="2400" b="0" dirty="0" smtClean="0"/>
              <a:t>хімічної </a:t>
            </a:r>
            <a:r>
              <a:rPr lang="uk-UA" sz="2400" b="0" dirty="0"/>
              <a:t>рівноваги, електричні властивості розчинів, </a:t>
            </a:r>
            <a:r>
              <a:rPr lang="uk-UA" sz="2400" b="0" dirty="0" smtClean="0"/>
              <a:t>відкрив </a:t>
            </a:r>
            <a:r>
              <a:rPr lang="uk-UA" sz="2400" b="0" dirty="0"/>
              <a:t>закон розбавлення, що був названий його ім’ям, розробив основи теорії кислотно-</a:t>
            </a:r>
            <a:r>
              <a:rPr lang="uk-UA" sz="2400" b="0" dirty="0" err="1"/>
              <a:t>осн</a:t>
            </a:r>
            <a:r>
              <a:rPr lang="en-US" sz="2400" b="0" dirty="0"/>
              <a:t>ó</a:t>
            </a:r>
            <a:r>
              <a:rPr lang="uk-UA" sz="2400" b="0" dirty="0" err="1"/>
              <a:t>вного</a:t>
            </a:r>
            <a:r>
              <a:rPr lang="uk-UA" sz="2400" b="0" dirty="0"/>
              <a:t> каталізу, багато займався історією хімії. Заснував першу в світі кафедру фізичної хімії і </a:t>
            </a:r>
            <a:r>
              <a:rPr lang="uk-UA" sz="2400" b="0" dirty="0" smtClean="0"/>
              <a:t>перший </a:t>
            </a:r>
            <a:r>
              <a:rPr lang="uk-UA" sz="2400" b="0" dirty="0"/>
              <a:t>фізико-хімічний журнал. Свого часу активно </a:t>
            </a:r>
            <a:r>
              <a:rPr lang="uk-UA" sz="2400" b="0" dirty="0" err="1"/>
              <a:t>підтримав</a:t>
            </a:r>
            <a:r>
              <a:rPr lang="uk-UA" sz="2400" b="0" dirty="0"/>
              <a:t> теорію </a:t>
            </a:r>
            <a:r>
              <a:rPr lang="uk-UA" sz="2400" b="0" dirty="0" err="1"/>
              <a:t>Арреніуса</a:t>
            </a:r>
            <a:r>
              <a:rPr lang="uk-UA" sz="2400" b="0" dirty="0"/>
              <a:t>, чим сприяв її визнанню </a:t>
            </a:r>
            <a:r>
              <a:rPr lang="uk-UA" sz="2400" b="0" dirty="0" smtClean="0"/>
              <a:t>іншими </a:t>
            </a:r>
            <a:r>
              <a:rPr lang="uk-UA" sz="2400" b="0" dirty="0"/>
              <a:t>хіміками.</a:t>
            </a:r>
            <a:endParaRPr lang="ru-RU" sz="2400" b="0" noProof="1"/>
          </a:p>
        </p:txBody>
      </p:sp>
      <p:sp>
        <p:nvSpPr>
          <p:cNvPr id="7" name="Прямоугольник 6"/>
          <p:cNvSpPr/>
          <p:nvPr/>
        </p:nvSpPr>
        <p:spPr>
          <a:xfrm>
            <a:off x="819367" y="6204350"/>
            <a:ext cx="484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Вільгельм-Фрідріх Оствальд (</a:t>
            </a:r>
            <a:r>
              <a:rPr lang="uk-UA" b="1" dirty="0" smtClean="0"/>
              <a:t>1853–1932)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209291647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Создание истории Neal Creative">
  <a:themeElements>
    <a:clrScheme name="Neal Analytics 2">
      <a:dk1>
        <a:srgbClr val="000000"/>
      </a:dk1>
      <a:lt1>
        <a:srgbClr val="FFFFFF"/>
      </a:lt1>
      <a:dk2>
        <a:srgbClr val="0074AF"/>
      </a:dk2>
      <a:lt2>
        <a:srgbClr val="00B0F0"/>
      </a:lt2>
      <a:accent1>
        <a:srgbClr val="75D1FF"/>
      </a:accent1>
      <a:accent2>
        <a:srgbClr val="004568"/>
      </a:accent2>
      <a:accent3>
        <a:srgbClr val="92D050"/>
      </a:accent3>
      <a:accent4>
        <a:srgbClr val="FFC000"/>
      </a:accent4>
      <a:accent5>
        <a:srgbClr val="004568"/>
      </a:accent5>
      <a:accent6>
        <a:srgbClr val="0074AF"/>
      </a:accent6>
      <a:hlink>
        <a:srgbClr val="43C0FF"/>
      </a:hlink>
      <a:folHlink>
        <a:srgbClr val="75D1FF"/>
      </a:folHlink>
    </a:clrScheme>
    <a:fontScheme name="MICROSOFT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8384585_TF16401425" id="{4FFF853C-F0E9-4B05-9CA1-10297EE6468B}" vid="{02125B37-770C-4DA6-8E58-EF00A86C7FC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480f6609812271f56e53f2aff71704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b48d77c16982ba2890c3fe2b4c067b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0CA71C-6B24-463C-853F-076A02E27C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2E6351-E64A-42DD-A554-7DF75222212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B1C2FF92-1ACE-4D23-9586-85906FF02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Эффективные презентации</Template>
  <TotalTime>0</TotalTime>
  <Words>651</Words>
  <Application>Microsoft Office PowerPoint</Application>
  <PresentationFormat>Широкоэкранный</PresentationFormat>
  <Paragraphs>72</Paragraphs>
  <Slides>15</Slides>
  <Notes>14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Arial</vt:lpstr>
      <vt:lpstr>Arial Black</vt:lpstr>
      <vt:lpstr>Calibri</vt:lpstr>
      <vt:lpstr>굴림</vt:lpstr>
      <vt:lpstr>Segoe UI</vt:lpstr>
      <vt:lpstr>Segoe UI Black</vt:lpstr>
      <vt:lpstr>Segoe UI Light</vt:lpstr>
      <vt:lpstr>Segoe UI Semibold</vt:lpstr>
      <vt:lpstr>Segoe UI Semilight</vt:lpstr>
      <vt:lpstr>Times New Roman</vt:lpstr>
      <vt:lpstr>Wingdings</vt:lpstr>
      <vt:lpstr>Создание истории Neal Creative</vt:lpstr>
      <vt:lpstr>Добування кисню в лабораторії. Реакція розкладу. Поняття про каталізатор.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добування кисню можна поділити на промислові та ла_x0002_бораторні.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увагу.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2023-01-18T19:17:09Z</dcterms:created>
  <dcterms:modified xsi:type="dcterms:W3CDTF">2023-01-23T20:15:29Z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